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33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9504A240-2F89-45DF-A601-0D8326923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6" r="129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C70E8-0716-4C5B-9BBA-900301D0D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Where  to  open a new brewery in Charleston SC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80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7CB2-B09F-4B90-973D-299B3854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27EC1-7473-4AEB-8B18-7DAEF09A6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7" y="2351480"/>
            <a:ext cx="9867211" cy="383024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C1A259A-112C-4AD8-B19C-9BB6E199C67A}"/>
              </a:ext>
            </a:extLst>
          </p:cNvPr>
          <p:cNvSpPr/>
          <p:nvPr/>
        </p:nvSpPr>
        <p:spPr>
          <a:xfrm rot="10421025">
            <a:off x="8406881" y="5533053"/>
            <a:ext cx="821094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348FF-9BA0-4617-B7B7-DCEC3540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53" r="1841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26086-367F-40C1-808B-73CC2C57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Plotting existing breweries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5D6D6-2241-4C5C-AF30-257AA314B5C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red marker is a random address that I used to be the center point, while the blue markers each mark existing breweries</a:t>
            </a:r>
          </a:p>
        </p:txBody>
      </p:sp>
    </p:spTree>
    <p:extLst>
      <p:ext uri="{BB962C8B-B14F-4D97-AF65-F5344CB8AC3E}">
        <p14:creationId xmlns:p14="http://schemas.microsoft.com/office/powerpoint/2010/main" val="21130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51137-A328-4A65-B284-B620482E1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99" r="72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DAF8F-8178-47CD-B5A2-64BB9DC9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Analyzing brewery density and distance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D8589-4629-4652-90C2-D372BA20D74A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By increasing the radius of the map marker, we can get a quick idea of how far apart each brewery is from one another, and identify areas that are not near a brewery.</a:t>
            </a:r>
          </a:p>
        </p:txBody>
      </p:sp>
    </p:spTree>
    <p:extLst>
      <p:ext uri="{BB962C8B-B14F-4D97-AF65-F5344CB8AC3E}">
        <p14:creationId xmlns:p14="http://schemas.microsoft.com/office/powerpoint/2010/main" val="298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79DFB11-33F1-43A6-97D4-03511D0B0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D3AA1-56B1-46BE-AFD2-683E2CFC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Testing the waters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3CA3-397F-4F1D-8054-85E71B45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Reviews of several breweries were analyzed using 4square to assess the competition in each of the surrounding areas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0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5814-ADB3-40F8-8873-990EA3F8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Focusing on a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6469B-F9C3-4FA7-BFB2-4C6FD105E49F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Due to the high population-to-brewery ratio and distance from other breweries, the area in red appears to be an ideal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E8A83-CEFC-4364-887B-98DC93382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87" b="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36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96719-B407-4818-8A21-25EF1B31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9" r="3895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45429-381E-40C6-9EF8-BC34AE3F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69" y="62568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Getting to know the neighbors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A4996-2A68-455F-ADB0-87963451B8C5}"/>
              </a:ext>
            </a:extLst>
          </p:cNvPr>
          <p:cNvSpPr txBox="1"/>
          <p:nvPr/>
        </p:nvSpPr>
        <p:spPr>
          <a:xfrm>
            <a:off x="481029" y="4914900"/>
            <a:ext cx="5997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4square was used to check nearby venues to identify any red flags or undesirable neighbors.  Fortunately, the surrounding businesses appear to be desirable and generally speaking it appears to be a nice area.</a:t>
            </a:r>
          </a:p>
        </p:txBody>
      </p:sp>
    </p:spTree>
    <p:extLst>
      <p:ext uri="{BB962C8B-B14F-4D97-AF65-F5344CB8AC3E}">
        <p14:creationId xmlns:p14="http://schemas.microsoft.com/office/powerpoint/2010/main" val="11331568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8E4"/>
      </a:lt2>
      <a:accent1>
        <a:srgbClr val="C593B4"/>
      </a:accent1>
      <a:accent2>
        <a:srgbClr val="B57FBA"/>
      </a:accent2>
      <a:accent3>
        <a:srgbClr val="AE96C6"/>
      </a:accent3>
      <a:accent4>
        <a:srgbClr val="847FBA"/>
      </a:accent4>
      <a:accent5>
        <a:srgbClr val="93A4C5"/>
      </a:accent5>
      <a:accent6>
        <a:srgbClr val="7BA9B8"/>
      </a:accent6>
      <a:hlink>
        <a:srgbClr val="568E68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Where  to  open a new brewery in Charleston SC</vt:lpstr>
      <vt:lpstr>Population analysis</vt:lpstr>
      <vt:lpstr>Plotting existing breweries</vt:lpstr>
      <vt:lpstr>Analyzing brewery density and distance</vt:lpstr>
      <vt:lpstr>Testing the waters</vt:lpstr>
      <vt:lpstr>Focusing on a location</vt:lpstr>
      <vt:lpstr>Getting to know the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 to  open a new brewery in Charleston SC</dc:title>
  <dc:creator>John Stroud</dc:creator>
  <cp:lastModifiedBy>John Stroud</cp:lastModifiedBy>
  <cp:revision>2</cp:revision>
  <dcterms:created xsi:type="dcterms:W3CDTF">2020-12-31T13:02:53Z</dcterms:created>
  <dcterms:modified xsi:type="dcterms:W3CDTF">2020-12-31T13:06:15Z</dcterms:modified>
</cp:coreProperties>
</file>