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9" r:id="rId2"/>
    <p:sldId id="258"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0" autoAdjust="0"/>
    <p:restoredTop sz="94660"/>
  </p:normalViewPr>
  <p:slideViewPr>
    <p:cSldViewPr snapToGrid="0">
      <p:cViewPr varScale="1">
        <p:scale>
          <a:sx n="96" d="100"/>
          <a:sy n="96" d="100"/>
        </p:scale>
        <p:origin x="656"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461524-8120-4FD0-8EA2-6EB1A5D0D9D8}" type="datetimeFigureOut">
              <a:rPr lang="en-US" smtClean="0"/>
              <a:t>1/11/17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CEDCD2-D6AE-4012-B71F-F0052160DDC5}" type="slidenum">
              <a:rPr lang="en-US" smtClean="0"/>
              <a:t>‹#›</a:t>
            </a:fld>
            <a:endParaRPr lang="en-US"/>
          </a:p>
        </p:txBody>
      </p:sp>
    </p:spTree>
    <p:extLst>
      <p:ext uri="{BB962C8B-B14F-4D97-AF65-F5344CB8AC3E}">
        <p14:creationId xmlns:p14="http://schemas.microsoft.com/office/powerpoint/2010/main" val="252857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 has heard of OpenStack?</a:t>
            </a:r>
          </a:p>
          <a:p>
            <a:r>
              <a:rPr lang="en-US" dirty="0"/>
              <a:t>Who has worked with OpenStack?</a:t>
            </a:r>
          </a:p>
          <a:p>
            <a:r>
              <a:rPr lang="en-US" dirty="0"/>
              <a:t>Who</a:t>
            </a:r>
            <a:r>
              <a:rPr lang="en-US" baseline="0" dirty="0"/>
              <a:t> has started a VM on AWS, VMWare, </a:t>
            </a:r>
            <a:r>
              <a:rPr lang="en-US" baseline="0" dirty="0" err="1"/>
              <a:t>VirtualBox</a:t>
            </a:r>
            <a:r>
              <a:rPr lang="en-US" baseline="0" dirty="0"/>
              <a:t>, ...?</a:t>
            </a:r>
            <a:endParaRPr lang="en-US" dirty="0"/>
          </a:p>
        </p:txBody>
      </p:sp>
      <p:sp>
        <p:nvSpPr>
          <p:cNvPr id="4" name="Slide Number Placeholder 3"/>
          <p:cNvSpPr>
            <a:spLocks noGrp="1"/>
          </p:cNvSpPr>
          <p:nvPr>
            <p:ph type="sldNum" sz="quarter" idx="10"/>
          </p:nvPr>
        </p:nvSpPr>
        <p:spPr/>
        <p:txBody>
          <a:bodyPr/>
          <a:lstStyle/>
          <a:p>
            <a:fld id="{42ADACE4-7964-6E4C-9580-3739B6BD2EDF}" type="slidenum">
              <a:rPr lang="en-US" smtClean="0"/>
              <a:t>2</a:t>
            </a:fld>
            <a:endParaRPr lang="en-US"/>
          </a:p>
        </p:txBody>
      </p:sp>
    </p:spTree>
    <p:extLst>
      <p:ext uri="{BB962C8B-B14F-4D97-AF65-F5344CB8AC3E}">
        <p14:creationId xmlns:p14="http://schemas.microsoft.com/office/powerpoint/2010/main" val="124052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png"/><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43F04F3-7B7F-43B6-A16B-BBECB7D60117}" type="datetimeFigureOut">
              <a:rPr lang="en-US" smtClean="0"/>
              <a:t>1/11/17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06EC87-54C8-48BA-8ECE-FA027FB3DBC1}" type="slidenum">
              <a:rPr lang="en-US" smtClean="0"/>
              <a:t>‹#›</a:t>
            </a:fld>
            <a:endParaRPr lang="en-US"/>
          </a:p>
        </p:txBody>
      </p:sp>
    </p:spTree>
    <p:extLst>
      <p:ext uri="{BB962C8B-B14F-4D97-AF65-F5344CB8AC3E}">
        <p14:creationId xmlns:p14="http://schemas.microsoft.com/office/powerpoint/2010/main" val="2213537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3F04F3-7B7F-43B6-A16B-BBECB7D60117}" type="datetimeFigureOut">
              <a:rPr lang="en-US" smtClean="0"/>
              <a:t>1/11/17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06EC87-54C8-48BA-8ECE-FA027FB3DBC1}" type="slidenum">
              <a:rPr lang="en-US" smtClean="0"/>
              <a:t>‹#›</a:t>
            </a:fld>
            <a:endParaRPr lang="en-US"/>
          </a:p>
        </p:txBody>
      </p:sp>
    </p:spTree>
    <p:extLst>
      <p:ext uri="{BB962C8B-B14F-4D97-AF65-F5344CB8AC3E}">
        <p14:creationId xmlns:p14="http://schemas.microsoft.com/office/powerpoint/2010/main" val="753865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3F04F3-7B7F-43B6-A16B-BBECB7D60117}" type="datetimeFigureOut">
              <a:rPr lang="en-US" smtClean="0"/>
              <a:t>1/11/17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06EC87-54C8-48BA-8ECE-FA027FB3DBC1}" type="slidenum">
              <a:rPr lang="en-US" smtClean="0"/>
              <a:t>‹#›</a:t>
            </a:fld>
            <a:endParaRPr lang="en-US"/>
          </a:p>
        </p:txBody>
      </p:sp>
    </p:spTree>
    <p:extLst>
      <p:ext uri="{BB962C8B-B14F-4D97-AF65-F5344CB8AC3E}">
        <p14:creationId xmlns:p14="http://schemas.microsoft.com/office/powerpoint/2010/main" val="19273659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00_slide">
    <p:bg>
      <p:bgPr>
        <a:solidFill>
          <a:schemeClr val="bg1"/>
        </a:solidFill>
        <a:effectLst/>
      </p:bgPr>
    </p:bg>
    <p:spTree>
      <p:nvGrpSpPr>
        <p:cNvPr id="1" name=""/>
        <p:cNvGrpSpPr/>
        <p:nvPr/>
      </p:nvGrpSpPr>
      <p:grpSpPr>
        <a:xfrm>
          <a:off x="0" y="0"/>
          <a:ext cx="0" cy="0"/>
          <a:chOff x="0" y="0"/>
          <a:chExt cx="0" cy="0"/>
        </a:xfrm>
      </p:grpSpPr>
      <p:grpSp>
        <p:nvGrpSpPr>
          <p:cNvPr id="5" name="Group 4"/>
          <p:cNvGrpSpPr/>
          <p:nvPr userDrawn="1"/>
        </p:nvGrpSpPr>
        <p:grpSpPr>
          <a:xfrm>
            <a:off x="1" y="6601683"/>
            <a:ext cx="12200509" cy="256566"/>
            <a:chOff x="1" y="6601683"/>
            <a:chExt cx="12200509" cy="256566"/>
          </a:xfrm>
        </p:grpSpPr>
        <p:sp>
          <p:nvSpPr>
            <p:cNvPr id="6" name="Rectangle 5"/>
            <p:cNvSpPr>
              <a:spLocks/>
            </p:cNvSpPr>
            <p:nvPr userDrawn="1"/>
          </p:nvSpPr>
          <p:spPr>
            <a:xfrm>
              <a:off x="1" y="6601683"/>
              <a:ext cx="12192000" cy="256566"/>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a:p>
          </p:txBody>
        </p:sp>
        <p:sp>
          <p:nvSpPr>
            <p:cNvPr id="7" name="TextBox 6"/>
            <p:cNvSpPr txBox="1"/>
            <p:nvPr userDrawn="1"/>
          </p:nvSpPr>
          <p:spPr>
            <a:xfrm>
              <a:off x="9969625" y="6601683"/>
              <a:ext cx="2230885" cy="255600"/>
            </a:xfrm>
            <a:prstGeom prst="rect">
              <a:avLst/>
            </a:prstGeom>
            <a:noFill/>
          </p:spPr>
          <p:txBody>
            <a:bodyPr vert="horz" wrap="none" lIns="0" tIns="36000" rIns="0" bIns="0" rtlCol="0" anchor="t" anchorCtr="0">
              <a:no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50" b="0" i="0" dirty="0">
                  <a:solidFill>
                    <a:schemeClr val="bg1"/>
                  </a:solidFill>
                  <a:latin typeface="Calibri Light" charset="0"/>
                  <a:ea typeface="Calibri Light" charset="0"/>
                  <a:cs typeface="Calibri Light" charset="0"/>
                </a:rPr>
                <a:t>Confidential, </a:t>
              </a:r>
              <a:r>
                <a:rPr lang="en-US" sz="1050" b="0" i="0" dirty="0" err="1">
                  <a:solidFill>
                    <a:schemeClr val="bg1"/>
                  </a:solidFill>
                  <a:latin typeface="Calibri Light" charset="0"/>
                  <a:ea typeface="Calibri Light" charset="0"/>
                  <a:cs typeface="Calibri Light" charset="0"/>
                </a:rPr>
                <a:t>Dynatrace</a:t>
              </a:r>
              <a:r>
                <a:rPr lang="en-US" sz="1050" b="0" i="0" dirty="0">
                  <a:solidFill>
                    <a:schemeClr val="bg1"/>
                  </a:solidFill>
                  <a:latin typeface="Calibri Light" charset="0"/>
                  <a:ea typeface="Calibri Light" charset="0"/>
                  <a:cs typeface="Calibri Light" charset="0"/>
                </a:rPr>
                <a:t>, LLC</a:t>
              </a:r>
            </a:p>
            <a:p>
              <a:endParaRPr lang="en-US" sz="1050" b="0" i="0" dirty="0">
                <a:solidFill>
                  <a:schemeClr val="bg1"/>
                </a:solidFill>
                <a:latin typeface="Calibri Light" charset="0"/>
                <a:ea typeface="Calibri Light" charset="0"/>
                <a:cs typeface="Calibri Light" charset="0"/>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525" y="6657966"/>
              <a:ext cx="810195" cy="144000"/>
            </a:xfrm>
            <a:prstGeom prst="rect">
              <a:avLst/>
            </a:prstGeom>
          </p:spPr>
        </p:pic>
      </p:grpSp>
      <p:sp>
        <p:nvSpPr>
          <p:cNvPr id="21" name="Title 8"/>
          <p:cNvSpPr>
            <a:spLocks noGrp="1"/>
          </p:cNvSpPr>
          <p:nvPr>
            <p:ph type="title"/>
          </p:nvPr>
        </p:nvSpPr>
        <p:spPr>
          <a:xfrm>
            <a:off x="698498" y="571499"/>
            <a:ext cx="10774365" cy="668960"/>
          </a:xfrm>
          <a:prstGeom prst="rect">
            <a:avLst/>
          </a:prstGeom>
        </p:spPr>
        <p:txBody>
          <a:bodyPr lIns="0" tIns="0" rIns="0" bIns="0" anchor="ctr" anchorCtr="0"/>
          <a:lstStyle>
            <a:lvl1pPr>
              <a:lnSpc>
                <a:spcPct val="120000"/>
              </a:lnSpc>
              <a:defRPr sz="2400" b="0" i="0">
                <a:solidFill>
                  <a:schemeClr val="accent1"/>
                </a:solidFill>
                <a:latin typeface="Calibri Light" charset="0"/>
                <a:ea typeface="Calibri Light" charset="0"/>
                <a:cs typeface="Calibri Light" charset="0"/>
              </a:defRPr>
            </a:lvl1pPr>
          </a:lstStyle>
          <a:p>
            <a:r>
              <a:rPr lang="en-US"/>
              <a:t>Click to edit Master title style</a:t>
            </a:r>
            <a:endParaRPr lang="en-US" dirty="0"/>
          </a:p>
        </p:txBody>
      </p:sp>
      <p:sp>
        <p:nvSpPr>
          <p:cNvPr id="22" name="Content Placeholder 4"/>
          <p:cNvSpPr>
            <a:spLocks noGrp="1"/>
          </p:cNvSpPr>
          <p:nvPr>
            <p:ph sz="quarter" idx="12"/>
          </p:nvPr>
        </p:nvSpPr>
        <p:spPr>
          <a:xfrm>
            <a:off x="698498" y="1449387"/>
            <a:ext cx="10774365" cy="4575175"/>
          </a:xfrm>
          <a:prstGeom prst="rect">
            <a:avLst/>
          </a:prstGeom>
        </p:spPr>
        <p:txBody>
          <a:bodyPr lIns="0" tIns="0" rIns="0" bIns="0"/>
          <a:lstStyle>
            <a:lvl1pPr>
              <a:lnSpc>
                <a:spcPct val="120000"/>
              </a:lnSpc>
              <a:defRPr sz="2000" b="0" i="0">
                <a:latin typeface="Calibri Light" charset="0"/>
                <a:ea typeface="Calibri Light" charset="0"/>
                <a:cs typeface="Calibri Light" charset="0"/>
              </a:defRPr>
            </a:lvl1pPr>
            <a:lvl2pPr>
              <a:lnSpc>
                <a:spcPct val="120000"/>
              </a:lnSpc>
              <a:defRPr sz="1800" b="0" i="0">
                <a:latin typeface="Calibri Light" charset="0"/>
                <a:ea typeface="Calibri Light" charset="0"/>
                <a:cs typeface="Calibri Light" charset="0"/>
              </a:defRPr>
            </a:lvl2pPr>
            <a:lvl3pPr>
              <a:lnSpc>
                <a:spcPct val="120000"/>
              </a:lnSpc>
              <a:defRPr sz="1800" b="0" i="0">
                <a:latin typeface="Calibri Light" charset="0"/>
                <a:ea typeface="Calibri Light" charset="0"/>
                <a:cs typeface="Calibri Light" charset="0"/>
              </a:defRPr>
            </a:lvl3pPr>
            <a:lvl4pPr>
              <a:defRPr sz="1600">
                <a:latin typeface="Verdana" charset="0"/>
                <a:ea typeface="Verdana" charset="0"/>
                <a:cs typeface="Verdana" charset="0"/>
              </a:defRPr>
            </a:lvl4pPr>
            <a:lvl5pPr>
              <a:defRPr sz="1600">
                <a:latin typeface="Verdana" charset="0"/>
                <a:ea typeface="Verdana" charset="0"/>
                <a:cs typeface="Verdana" charset="0"/>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791012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tart_slide">
    <p:bg>
      <p:bgPr>
        <a:blipFill dpi="0" rotWithShape="1">
          <a:blip r:embed="rId2">
            <a:lum/>
          </a:blip>
          <a:srcRect/>
          <a:stretch>
            <a:fillRect b="-4000"/>
          </a:stretch>
        </a:blipFill>
        <a:effectLst/>
      </p:bgPr>
    </p:bg>
    <p:spTree>
      <p:nvGrpSpPr>
        <p:cNvPr id="1" name=""/>
        <p:cNvGrpSpPr/>
        <p:nvPr/>
      </p:nvGrpSpPr>
      <p:grpSpPr>
        <a:xfrm>
          <a:off x="0" y="0"/>
          <a:ext cx="0" cy="0"/>
          <a:chOff x="0" y="0"/>
          <a:chExt cx="0" cy="0"/>
        </a:xfrm>
      </p:grpSpPr>
      <p:grpSp>
        <p:nvGrpSpPr>
          <p:cNvPr id="273" name="Group 272"/>
          <p:cNvGrpSpPr/>
          <p:nvPr userDrawn="1"/>
        </p:nvGrpSpPr>
        <p:grpSpPr>
          <a:xfrm>
            <a:off x="2280322" y="3373139"/>
            <a:ext cx="4029071" cy="3323152"/>
            <a:chOff x="914400" y="1920239"/>
            <a:chExt cx="2915640" cy="2404801"/>
          </a:xfrm>
        </p:grpSpPr>
        <p:sp>
          <p:nvSpPr>
            <p:cNvPr id="274" name="Freeform: Shape 3"/>
            <p:cNvSpPr/>
            <p:nvPr/>
          </p:nvSpPr>
          <p:spPr>
            <a:xfrm>
              <a:off x="1811520" y="3064320"/>
              <a:ext cx="1180080" cy="1027439"/>
            </a:xfrm>
            <a:custGeom>
              <a:avLst/>
              <a:gdLst/>
              <a:ahLst/>
              <a:cxnLst>
                <a:cxn ang="3cd4">
                  <a:pos x="hc" y="t"/>
                </a:cxn>
                <a:cxn ang="cd2">
                  <a:pos x="l" y="vc"/>
                </a:cxn>
                <a:cxn ang="cd4">
                  <a:pos x="hc" y="b"/>
                </a:cxn>
                <a:cxn ang="0">
                  <a:pos x="r" y="vc"/>
                </a:cxn>
              </a:cxnLst>
              <a:rect l="l" t="t" r="r" b="b"/>
              <a:pathLst>
                <a:path w="3279" h="2855">
                  <a:moveTo>
                    <a:pt x="0" y="647"/>
                  </a:moveTo>
                  <a:lnTo>
                    <a:pt x="2" y="650"/>
                  </a:lnTo>
                  <a:cubicBezTo>
                    <a:pt x="3" y="702"/>
                    <a:pt x="33" y="1901"/>
                    <a:pt x="98" y="2481"/>
                  </a:cubicBezTo>
                  <a:cubicBezTo>
                    <a:pt x="122" y="2706"/>
                    <a:pt x="135" y="2808"/>
                    <a:pt x="143" y="2855"/>
                  </a:cubicBezTo>
                  <a:lnTo>
                    <a:pt x="3279" y="2855"/>
                  </a:lnTo>
                  <a:lnTo>
                    <a:pt x="3276" y="2838"/>
                  </a:lnTo>
                  <a:lnTo>
                    <a:pt x="3257" y="2720"/>
                  </a:lnTo>
                  <a:cubicBezTo>
                    <a:pt x="3239" y="2569"/>
                    <a:pt x="3225" y="2417"/>
                    <a:pt x="3217" y="2267"/>
                  </a:cubicBezTo>
                  <a:lnTo>
                    <a:pt x="3136" y="644"/>
                  </a:lnTo>
                  <a:cubicBezTo>
                    <a:pt x="3135" y="289"/>
                    <a:pt x="2845" y="0"/>
                    <a:pt x="2490" y="0"/>
                  </a:cubicBezTo>
                  <a:lnTo>
                    <a:pt x="2065" y="0"/>
                  </a:lnTo>
                  <a:lnTo>
                    <a:pt x="2032" y="0"/>
                  </a:lnTo>
                  <a:lnTo>
                    <a:pt x="2006" y="19"/>
                  </a:lnTo>
                  <a:lnTo>
                    <a:pt x="1630" y="291"/>
                  </a:lnTo>
                  <a:lnTo>
                    <a:pt x="1118" y="13"/>
                  </a:lnTo>
                  <a:lnTo>
                    <a:pt x="1095" y="0"/>
                  </a:lnTo>
                  <a:lnTo>
                    <a:pt x="1069" y="0"/>
                  </a:lnTo>
                  <a:lnTo>
                    <a:pt x="650" y="0"/>
                  </a:lnTo>
                  <a:cubicBezTo>
                    <a:pt x="293" y="0"/>
                    <a:pt x="0" y="291"/>
                    <a:pt x="0" y="647"/>
                  </a:cubicBezTo>
                  <a:close/>
                </a:path>
              </a:pathLst>
            </a:custGeom>
            <a:solidFill>
              <a:srgbClr val="B3E4F8"/>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75" name="Freeform: Shape 4"/>
            <p:cNvSpPr/>
            <p:nvPr/>
          </p:nvSpPr>
          <p:spPr>
            <a:xfrm>
              <a:off x="1872360" y="1938239"/>
              <a:ext cx="982080" cy="991440"/>
            </a:xfrm>
            <a:custGeom>
              <a:avLst/>
              <a:gdLst/>
              <a:ahLst/>
              <a:cxnLst>
                <a:cxn ang="3cd4">
                  <a:pos x="hc" y="t"/>
                </a:cxn>
                <a:cxn ang="cd2">
                  <a:pos x="l" y="vc"/>
                </a:cxn>
                <a:cxn ang="cd4">
                  <a:pos x="hc" y="b"/>
                </a:cxn>
                <a:cxn ang="0">
                  <a:pos x="r" y="vc"/>
                </a:cxn>
              </a:cxnLst>
              <a:rect l="l" t="t" r="r" b="b"/>
              <a:pathLst>
                <a:path w="2729" h="2755">
                  <a:moveTo>
                    <a:pt x="1365" y="2755"/>
                  </a:moveTo>
                  <a:cubicBezTo>
                    <a:pt x="611" y="2753"/>
                    <a:pt x="0" y="2136"/>
                    <a:pt x="0" y="1376"/>
                  </a:cubicBezTo>
                  <a:cubicBezTo>
                    <a:pt x="2" y="617"/>
                    <a:pt x="613" y="0"/>
                    <a:pt x="1365" y="0"/>
                  </a:cubicBezTo>
                  <a:cubicBezTo>
                    <a:pt x="1730" y="0"/>
                    <a:pt x="2072" y="144"/>
                    <a:pt x="2330" y="405"/>
                  </a:cubicBezTo>
                  <a:cubicBezTo>
                    <a:pt x="2587" y="665"/>
                    <a:pt x="2729" y="1011"/>
                    <a:pt x="2729" y="1379"/>
                  </a:cubicBezTo>
                  <a:cubicBezTo>
                    <a:pt x="2729" y="2137"/>
                    <a:pt x="2116" y="2755"/>
                    <a:pt x="1365" y="2755"/>
                  </a:cubicBezTo>
                  <a:close/>
                </a:path>
              </a:pathLst>
            </a:custGeom>
            <a:solidFill>
              <a:srgbClr val="B3E4F8"/>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76" name="Freeform: Shape 5"/>
            <p:cNvSpPr/>
            <p:nvPr/>
          </p:nvSpPr>
          <p:spPr>
            <a:xfrm>
              <a:off x="1855079" y="1920239"/>
              <a:ext cx="1016999" cy="1026719"/>
            </a:xfrm>
            <a:custGeom>
              <a:avLst/>
              <a:gdLst/>
              <a:ahLst/>
              <a:cxnLst>
                <a:cxn ang="3cd4">
                  <a:pos x="hc" y="t"/>
                </a:cxn>
                <a:cxn ang="cd2">
                  <a:pos x="l" y="vc"/>
                </a:cxn>
                <a:cxn ang="cd4">
                  <a:pos x="hc" y="b"/>
                </a:cxn>
                <a:cxn ang="0">
                  <a:pos x="r" y="vc"/>
                </a:cxn>
              </a:cxnLst>
              <a:rect l="l" t="t" r="r" b="b"/>
              <a:pathLst>
                <a:path w="2826" h="2853">
                  <a:moveTo>
                    <a:pt x="1413" y="98"/>
                  </a:moveTo>
                  <a:cubicBezTo>
                    <a:pt x="2139" y="99"/>
                    <a:pt x="2728" y="694"/>
                    <a:pt x="2730" y="1427"/>
                  </a:cubicBezTo>
                  <a:cubicBezTo>
                    <a:pt x="2728" y="2161"/>
                    <a:pt x="2141" y="2755"/>
                    <a:pt x="1415" y="2755"/>
                  </a:cubicBezTo>
                  <a:cubicBezTo>
                    <a:pt x="1413" y="2755"/>
                    <a:pt x="1413" y="2755"/>
                    <a:pt x="1413" y="2755"/>
                  </a:cubicBezTo>
                  <a:cubicBezTo>
                    <a:pt x="687" y="2755"/>
                    <a:pt x="99" y="2159"/>
                    <a:pt x="99" y="1426"/>
                  </a:cubicBezTo>
                  <a:cubicBezTo>
                    <a:pt x="99" y="692"/>
                    <a:pt x="687" y="98"/>
                    <a:pt x="1413" y="98"/>
                  </a:cubicBezTo>
                  <a:close/>
                  <a:moveTo>
                    <a:pt x="1413" y="0"/>
                  </a:moveTo>
                  <a:cubicBezTo>
                    <a:pt x="1035" y="0"/>
                    <a:pt x="681" y="149"/>
                    <a:pt x="414" y="417"/>
                  </a:cubicBezTo>
                  <a:cubicBezTo>
                    <a:pt x="147" y="687"/>
                    <a:pt x="0" y="1046"/>
                    <a:pt x="0" y="1426"/>
                  </a:cubicBezTo>
                  <a:cubicBezTo>
                    <a:pt x="0" y="2212"/>
                    <a:pt x="633" y="2853"/>
                    <a:pt x="1412" y="2853"/>
                  </a:cubicBezTo>
                  <a:lnTo>
                    <a:pt x="1413" y="2853"/>
                  </a:lnTo>
                  <a:cubicBezTo>
                    <a:pt x="1790" y="2853"/>
                    <a:pt x="2145" y="2705"/>
                    <a:pt x="2412" y="2435"/>
                  </a:cubicBezTo>
                  <a:cubicBezTo>
                    <a:pt x="2679" y="2166"/>
                    <a:pt x="2826" y="1807"/>
                    <a:pt x="2826" y="1427"/>
                  </a:cubicBezTo>
                  <a:cubicBezTo>
                    <a:pt x="2826" y="1047"/>
                    <a:pt x="2680" y="689"/>
                    <a:pt x="2414" y="419"/>
                  </a:cubicBezTo>
                  <a:cubicBezTo>
                    <a:pt x="2147" y="149"/>
                    <a:pt x="1792" y="0"/>
                    <a:pt x="1413" y="0"/>
                  </a:cubicBezTo>
                  <a:close/>
                </a:path>
              </a:pathLst>
            </a:custGeom>
            <a:solidFill>
              <a:srgbClr val="B3E4F8"/>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77" name="Freeform: Shape 6"/>
            <p:cNvSpPr/>
            <p:nvPr/>
          </p:nvSpPr>
          <p:spPr>
            <a:xfrm>
              <a:off x="1890360" y="1955880"/>
              <a:ext cx="946080" cy="956159"/>
            </a:xfrm>
            <a:custGeom>
              <a:avLst/>
              <a:gdLst/>
              <a:ahLst/>
              <a:cxnLst>
                <a:cxn ang="3cd4">
                  <a:pos x="hc" y="t"/>
                </a:cxn>
                <a:cxn ang="cd2">
                  <a:pos x="l" y="vc"/>
                </a:cxn>
                <a:cxn ang="cd4">
                  <a:pos x="hc" y="b"/>
                </a:cxn>
                <a:cxn ang="0">
                  <a:pos x="r" y="vc"/>
                </a:cxn>
              </a:cxnLst>
              <a:rect l="l" t="t" r="r" b="b"/>
              <a:pathLst>
                <a:path w="2629" h="2657">
                  <a:moveTo>
                    <a:pt x="1394" y="2"/>
                  </a:moveTo>
                  <a:cubicBezTo>
                    <a:pt x="670" y="-41"/>
                    <a:pt x="46" y="517"/>
                    <a:pt x="3" y="1249"/>
                  </a:cubicBezTo>
                  <a:cubicBezTo>
                    <a:pt x="-42" y="1981"/>
                    <a:pt x="512" y="2609"/>
                    <a:pt x="1236" y="2654"/>
                  </a:cubicBezTo>
                  <a:cubicBezTo>
                    <a:pt x="1959" y="2698"/>
                    <a:pt x="2583" y="2139"/>
                    <a:pt x="2626" y="1407"/>
                  </a:cubicBezTo>
                  <a:cubicBezTo>
                    <a:pt x="2668" y="674"/>
                    <a:pt x="2118" y="45"/>
                    <a:pt x="1394" y="2"/>
                  </a:cubicBezTo>
                  <a:close/>
                  <a:moveTo>
                    <a:pt x="1253" y="1246"/>
                  </a:moveTo>
                  <a:cubicBezTo>
                    <a:pt x="1220" y="1156"/>
                    <a:pt x="1267" y="1055"/>
                    <a:pt x="1357" y="1024"/>
                  </a:cubicBezTo>
                  <a:cubicBezTo>
                    <a:pt x="1447" y="993"/>
                    <a:pt x="1545" y="1038"/>
                    <a:pt x="1576" y="1130"/>
                  </a:cubicBezTo>
                  <a:cubicBezTo>
                    <a:pt x="1608" y="1220"/>
                    <a:pt x="1562" y="1320"/>
                    <a:pt x="1472" y="1351"/>
                  </a:cubicBezTo>
                  <a:cubicBezTo>
                    <a:pt x="1385" y="1383"/>
                    <a:pt x="1286" y="1336"/>
                    <a:pt x="1253" y="1246"/>
                  </a:cubicBezTo>
                  <a:close/>
                  <a:moveTo>
                    <a:pt x="1719" y="2093"/>
                  </a:moveTo>
                  <a:cubicBezTo>
                    <a:pt x="1480" y="2079"/>
                    <a:pt x="1292" y="1981"/>
                    <a:pt x="1307" y="1719"/>
                  </a:cubicBezTo>
                  <a:lnTo>
                    <a:pt x="2173" y="1772"/>
                  </a:lnTo>
                  <a:cubicBezTo>
                    <a:pt x="2158" y="2034"/>
                    <a:pt x="1958" y="2107"/>
                    <a:pt x="1719" y="2093"/>
                  </a:cubicBezTo>
                  <a:close/>
                  <a:moveTo>
                    <a:pt x="2277" y="1434"/>
                  </a:moveTo>
                  <a:cubicBezTo>
                    <a:pt x="2189" y="1466"/>
                    <a:pt x="2090" y="1420"/>
                    <a:pt x="2059" y="1328"/>
                  </a:cubicBezTo>
                  <a:cubicBezTo>
                    <a:pt x="2026" y="1238"/>
                    <a:pt x="2073" y="1137"/>
                    <a:pt x="2163" y="1106"/>
                  </a:cubicBezTo>
                  <a:cubicBezTo>
                    <a:pt x="2251" y="1074"/>
                    <a:pt x="2350" y="1120"/>
                    <a:pt x="2381" y="1212"/>
                  </a:cubicBezTo>
                  <a:cubicBezTo>
                    <a:pt x="2414" y="1302"/>
                    <a:pt x="2367" y="1401"/>
                    <a:pt x="2277" y="1434"/>
                  </a:cubicBezTo>
                  <a:close/>
                </a:path>
              </a:pathLst>
            </a:custGeom>
            <a:solidFill>
              <a:srgbClr val="00A5F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78" name="Freeform: Shape 7"/>
            <p:cNvSpPr/>
            <p:nvPr/>
          </p:nvSpPr>
          <p:spPr>
            <a:xfrm>
              <a:off x="1848960" y="3101400"/>
              <a:ext cx="1105200" cy="989640"/>
            </a:xfrm>
            <a:custGeom>
              <a:avLst/>
              <a:gdLst/>
              <a:ahLst/>
              <a:cxnLst>
                <a:cxn ang="3cd4">
                  <a:pos x="hc" y="t"/>
                </a:cxn>
                <a:cxn ang="cd2">
                  <a:pos x="l" y="vc"/>
                </a:cxn>
                <a:cxn ang="cd4">
                  <a:pos x="hc" y="b"/>
                </a:cxn>
                <a:cxn ang="0">
                  <a:pos x="r" y="vc"/>
                </a:cxn>
              </a:cxnLst>
              <a:rect l="l" t="t" r="r" b="b"/>
              <a:pathLst>
                <a:path w="3071" h="2750">
                  <a:moveTo>
                    <a:pt x="2932" y="546"/>
                  </a:moveTo>
                  <a:lnTo>
                    <a:pt x="3012" y="2170"/>
                  </a:lnTo>
                  <a:cubicBezTo>
                    <a:pt x="3020" y="2325"/>
                    <a:pt x="3032" y="2479"/>
                    <a:pt x="3053" y="2632"/>
                  </a:cubicBezTo>
                  <a:lnTo>
                    <a:pt x="3071" y="2750"/>
                  </a:lnTo>
                  <a:lnTo>
                    <a:pt x="141" y="2750"/>
                  </a:lnTo>
                  <a:cubicBezTo>
                    <a:pt x="141" y="2750"/>
                    <a:pt x="136" y="2744"/>
                    <a:pt x="95" y="2365"/>
                  </a:cubicBezTo>
                  <a:cubicBezTo>
                    <a:pt x="29" y="1784"/>
                    <a:pt x="0" y="544"/>
                    <a:pt x="0" y="544"/>
                  </a:cubicBezTo>
                  <a:cubicBezTo>
                    <a:pt x="0" y="243"/>
                    <a:pt x="243" y="0"/>
                    <a:pt x="544" y="0"/>
                  </a:cubicBezTo>
                  <a:lnTo>
                    <a:pt x="963" y="0"/>
                  </a:lnTo>
                  <a:lnTo>
                    <a:pt x="1532" y="309"/>
                  </a:lnTo>
                  <a:lnTo>
                    <a:pt x="1961" y="0"/>
                  </a:lnTo>
                  <a:lnTo>
                    <a:pt x="2386" y="0"/>
                  </a:lnTo>
                  <a:cubicBezTo>
                    <a:pt x="2687" y="0"/>
                    <a:pt x="2930" y="243"/>
                    <a:pt x="2932" y="546"/>
                  </a:cubicBezTo>
                  <a:close/>
                </a:path>
              </a:pathLst>
            </a:custGeom>
            <a:solidFill>
              <a:srgbClr val="00A5F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79" name="Freeform: Shape 8"/>
            <p:cNvSpPr/>
            <p:nvPr/>
          </p:nvSpPr>
          <p:spPr>
            <a:xfrm>
              <a:off x="3222360" y="3799440"/>
              <a:ext cx="588960" cy="507239"/>
            </a:xfrm>
            <a:custGeom>
              <a:avLst/>
              <a:gdLst/>
              <a:ahLst/>
              <a:cxnLst>
                <a:cxn ang="3cd4">
                  <a:pos x="hc" y="t"/>
                </a:cxn>
                <a:cxn ang="cd2">
                  <a:pos x="l" y="vc"/>
                </a:cxn>
                <a:cxn ang="cd4">
                  <a:pos x="hc" y="b"/>
                </a:cxn>
                <a:cxn ang="0">
                  <a:pos x="r" y="vc"/>
                </a:cxn>
              </a:cxnLst>
              <a:rect l="l" t="t" r="r" b="b"/>
              <a:pathLst>
                <a:path w="1637" h="1410">
                  <a:moveTo>
                    <a:pt x="755" y="1355"/>
                  </a:moveTo>
                  <a:cubicBezTo>
                    <a:pt x="755" y="1355"/>
                    <a:pt x="532" y="1259"/>
                    <a:pt x="383" y="1196"/>
                  </a:cubicBezTo>
                  <a:cubicBezTo>
                    <a:pt x="223" y="1127"/>
                    <a:pt x="102" y="1006"/>
                    <a:pt x="42" y="853"/>
                  </a:cubicBezTo>
                  <a:cubicBezTo>
                    <a:pt x="-19" y="704"/>
                    <a:pt x="-13" y="535"/>
                    <a:pt x="56" y="378"/>
                  </a:cubicBezTo>
                  <a:cubicBezTo>
                    <a:pt x="158" y="146"/>
                    <a:pt x="374" y="0"/>
                    <a:pt x="620" y="0"/>
                  </a:cubicBezTo>
                  <a:cubicBezTo>
                    <a:pt x="709" y="0"/>
                    <a:pt x="797" y="18"/>
                    <a:pt x="881" y="54"/>
                  </a:cubicBezTo>
                  <a:lnTo>
                    <a:pt x="1255" y="214"/>
                  </a:lnTo>
                  <a:cubicBezTo>
                    <a:pt x="1414" y="282"/>
                    <a:pt x="1535" y="403"/>
                    <a:pt x="1596" y="557"/>
                  </a:cubicBezTo>
                  <a:cubicBezTo>
                    <a:pt x="1655" y="706"/>
                    <a:pt x="1650" y="875"/>
                    <a:pt x="1582" y="1031"/>
                  </a:cubicBezTo>
                  <a:cubicBezTo>
                    <a:pt x="1480" y="1264"/>
                    <a:pt x="1264" y="1410"/>
                    <a:pt x="1017" y="1410"/>
                  </a:cubicBezTo>
                  <a:cubicBezTo>
                    <a:pt x="929" y="1410"/>
                    <a:pt x="841" y="1391"/>
                    <a:pt x="755" y="1355"/>
                  </a:cubicBezTo>
                  <a:close/>
                </a:path>
              </a:pathLst>
            </a:custGeom>
            <a:solidFill>
              <a:srgbClr val="00A5F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80" name="Freeform: Shape 9"/>
            <p:cNvSpPr/>
            <p:nvPr/>
          </p:nvSpPr>
          <p:spPr>
            <a:xfrm>
              <a:off x="3205440" y="3781080"/>
              <a:ext cx="624600" cy="543960"/>
            </a:xfrm>
            <a:custGeom>
              <a:avLst/>
              <a:gdLst/>
              <a:ahLst/>
              <a:cxnLst>
                <a:cxn ang="3cd4">
                  <a:pos x="hc" y="t"/>
                </a:cxn>
                <a:cxn ang="cd2">
                  <a:pos x="l" y="vc"/>
                </a:cxn>
                <a:cxn ang="cd4">
                  <a:pos x="hc" y="b"/>
                </a:cxn>
                <a:cxn ang="0">
                  <a:pos x="r" y="vc"/>
                </a:cxn>
              </a:cxnLst>
              <a:rect l="l" t="t" r="r" b="b"/>
              <a:pathLst>
                <a:path w="1736" h="1512">
                  <a:moveTo>
                    <a:pt x="669" y="100"/>
                  </a:moveTo>
                  <a:cubicBezTo>
                    <a:pt x="750" y="100"/>
                    <a:pt x="830" y="117"/>
                    <a:pt x="908" y="150"/>
                  </a:cubicBezTo>
                  <a:cubicBezTo>
                    <a:pt x="908" y="150"/>
                    <a:pt x="1133" y="246"/>
                    <a:pt x="1282" y="310"/>
                  </a:cubicBezTo>
                  <a:cubicBezTo>
                    <a:pt x="1569" y="432"/>
                    <a:pt x="1717" y="749"/>
                    <a:pt x="1581" y="1061"/>
                  </a:cubicBezTo>
                  <a:cubicBezTo>
                    <a:pt x="1482" y="1289"/>
                    <a:pt x="1278" y="1410"/>
                    <a:pt x="1063" y="1410"/>
                  </a:cubicBezTo>
                  <a:cubicBezTo>
                    <a:pt x="984" y="1410"/>
                    <a:pt x="902" y="1394"/>
                    <a:pt x="822" y="1360"/>
                  </a:cubicBezTo>
                  <a:cubicBezTo>
                    <a:pt x="822" y="1360"/>
                    <a:pt x="600" y="1264"/>
                    <a:pt x="451" y="1200"/>
                  </a:cubicBezTo>
                  <a:cubicBezTo>
                    <a:pt x="164" y="1078"/>
                    <a:pt x="15" y="763"/>
                    <a:pt x="152" y="449"/>
                  </a:cubicBezTo>
                  <a:cubicBezTo>
                    <a:pt x="253" y="221"/>
                    <a:pt x="454" y="100"/>
                    <a:pt x="669" y="100"/>
                  </a:cubicBezTo>
                  <a:close/>
                  <a:moveTo>
                    <a:pt x="669" y="0"/>
                  </a:moveTo>
                  <a:cubicBezTo>
                    <a:pt x="403" y="0"/>
                    <a:pt x="169" y="156"/>
                    <a:pt x="60" y="409"/>
                  </a:cubicBezTo>
                  <a:cubicBezTo>
                    <a:pt x="-14" y="578"/>
                    <a:pt x="-19" y="760"/>
                    <a:pt x="45" y="923"/>
                  </a:cubicBezTo>
                  <a:cubicBezTo>
                    <a:pt x="110" y="1088"/>
                    <a:pt x="240" y="1220"/>
                    <a:pt x="412" y="1293"/>
                  </a:cubicBezTo>
                  <a:cubicBezTo>
                    <a:pt x="561" y="1357"/>
                    <a:pt x="784" y="1453"/>
                    <a:pt x="784" y="1453"/>
                  </a:cubicBezTo>
                  <a:cubicBezTo>
                    <a:pt x="875" y="1492"/>
                    <a:pt x="968" y="1512"/>
                    <a:pt x="1064" y="1512"/>
                  </a:cubicBezTo>
                  <a:cubicBezTo>
                    <a:pt x="1331" y="1512"/>
                    <a:pt x="1565" y="1355"/>
                    <a:pt x="1676" y="1102"/>
                  </a:cubicBezTo>
                  <a:cubicBezTo>
                    <a:pt x="1750" y="933"/>
                    <a:pt x="1755" y="752"/>
                    <a:pt x="1691" y="589"/>
                  </a:cubicBezTo>
                  <a:cubicBezTo>
                    <a:pt x="1626" y="423"/>
                    <a:pt x="1496" y="291"/>
                    <a:pt x="1323" y="218"/>
                  </a:cubicBezTo>
                  <a:lnTo>
                    <a:pt x="950" y="59"/>
                  </a:lnTo>
                  <a:cubicBezTo>
                    <a:pt x="858" y="20"/>
                    <a:pt x="765" y="0"/>
                    <a:pt x="669" y="0"/>
                  </a:cubicBezTo>
                  <a:close/>
                </a:path>
              </a:pathLst>
            </a:custGeom>
            <a:solidFill>
              <a:srgbClr val="B3E4F8"/>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81" name="Freeform: Shape 10"/>
            <p:cNvSpPr/>
            <p:nvPr/>
          </p:nvSpPr>
          <p:spPr>
            <a:xfrm>
              <a:off x="933480" y="3815640"/>
              <a:ext cx="603720" cy="473760"/>
            </a:xfrm>
            <a:custGeom>
              <a:avLst/>
              <a:gdLst/>
              <a:ahLst/>
              <a:cxnLst>
                <a:cxn ang="3cd4">
                  <a:pos x="hc" y="t"/>
                </a:cxn>
                <a:cxn ang="cd2">
                  <a:pos x="l" y="vc"/>
                </a:cxn>
                <a:cxn ang="cd4">
                  <a:pos x="hc" y="b"/>
                </a:cxn>
                <a:cxn ang="0">
                  <a:pos x="r" y="vc"/>
                </a:cxn>
              </a:cxnLst>
              <a:rect l="l" t="t" r="r" b="b"/>
              <a:pathLst>
                <a:path w="1678" h="1317">
                  <a:moveTo>
                    <a:pt x="6" y="757"/>
                  </a:moveTo>
                  <a:cubicBezTo>
                    <a:pt x="-18" y="581"/>
                    <a:pt x="26" y="415"/>
                    <a:pt x="127" y="287"/>
                  </a:cubicBezTo>
                  <a:cubicBezTo>
                    <a:pt x="228" y="156"/>
                    <a:pt x="380" y="73"/>
                    <a:pt x="555" y="53"/>
                  </a:cubicBezTo>
                  <a:lnTo>
                    <a:pt x="963" y="4"/>
                  </a:lnTo>
                  <a:cubicBezTo>
                    <a:pt x="989" y="1"/>
                    <a:pt x="1016" y="0"/>
                    <a:pt x="1042" y="0"/>
                  </a:cubicBezTo>
                  <a:cubicBezTo>
                    <a:pt x="1371" y="0"/>
                    <a:pt x="1630" y="231"/>
                    <a:pt x="1672" y="560"/>
                  </a:cubicBezTo>
                  <a:cubicBezTo>
                    <a:pt x="1693" y="735"/>
                    <a:pt x="1651" y="901"/>
                    <a:pt x="1551" y="1030"/>
                  </a:cubicBezTo>
                  <a:cubicBezTo>
                    <a:pt x="1448" y="1160"/>
                    <a:pt x="1296" y="1244"/>
                    <a:pt x="1121" y="1264"/>
                  </a:cubicBezTo>
                  <a:lnTo>
                    <a:pt x="713" y="1312"/>
                  </a:lnTo>
                  <a:cubicBezTo>
                    <a:pt x="687" y="1315"/>
                    <a:pt x="660" y="1317"/>
                    <a:pt x="634" y="1317"/>
                  </a:cubicBezTo>
                  <a:cubicBezTo>
                    <a:pt x="305" y="1317"/>
                    <a:pt x="44" y="1087"/>
                    <a:pt x="6" y="757"/>
                  </a:cubicBezTo>
                  <a:close/>
                </a:path>
              </a:pathLst>
            </a:custGeom>
            <a:solidFill>
              <a:srgbClr val="00A5F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82" name="Freeform: Shape 11"/>
            <p:cNvSpPr/>
            <p:nvPr/>
          </p:nvSpPr>
          <p:spPr>
            <a:xfrm>
              <a:off x="914400" y="3797640"/>
              <a:ext cx="640800" cy="509399"/>
            </a:xfrm>
            <a:custGeom>
              <a:avLst/>
              <a:gdLst/>
              <a:ahLst/>
              <a:cxnLst>
                <a:cxn ang="3cd4">
                  <a:pos x="hc" y="t"/>
                </a:cxn>
                <a:cxn ang="cd2">
                  <a:pos x="l" y="vc"/>
                </a:cxn>
                <a:cxn ang="cd4">
                  <a:pos x="hc" y="b"/>
                </a:cxn>
                <a:cxn ang="0">
                  <a:pos x="r" y="vc"/>
                </a:cxn>
              </a:cxnLst>
              <a:rect l="l" t="t" r="r" b="b"/>
              <a:pathLst>
                <a:path w="1781" h="1416">
                  <a:moveTo>
                    <a:pt x="1093" y="103"/>
                  </a:moveTo>
                  <a:cubicBezTo>
                    <a:pt x="1380" y="103"/>
                    <a:pt x="1633" y="299"/>
                    <a:pt x="1672" y="617"/>
                  </a:cubicBezTo>
                  <a:cubicBezTo>
                    <a:pt x="1717" y="962"/>
                    <a:pt x="1486" y="1227"/>
                    <a:pt x="1166" y="1264"/>
                  </a:cubicBezTo>
                  <a:cubicBezTo>
                    <a:pt x="1166" y="1264"/>
                    <a:pt x="921" y="1294"/>
                    <a:pt x="758" y="1312"/>
                  </a:cubicBezTo>
                  <a:cubicBezTo>
                    <a:pt x="733" y="1316"/>
                    <a:pt x="710" y="1317"/>
                    <a:pt x="685" y="1317"/>
                  </a:cubicBezTo>
                  <a:cubicBezTo>
                    <a:pt x="400" y="1317"/>
                    <a:pt x="146" y="1120"/>
                    <a:pt x="105" y="802"/>
                  </a:cubicBezTo>
                  <a:cubicBezTo>
                    <a:pt x="60" y="458"/>
                    <a:pt x="291" y="192"/>
                    <a:pt x="611" y="155"/>
                  </a:cubicBezTo>
                  <a:cubicBezTo>
                    <a:pt x="611" y="155"/>
                    <a:pt x="856" y="126"/>
                    <a:pt x="1019" y="107"/>
                  </a:cubicBezTo>
                  <a:cubicBezTo>
                    <a:pt x="1044" y="104"/>
                    <a:pt x="1069" y="103"/>
                    <a:pt x="1093" y="103"/>
                  </a:cubicBezTo>
                  <a:close/>
                  <a:moveTo>
                    <a:pt x="1093" y="0"/>
                  </a:moveTo>
                  <a:cubicBezTo>
                    <a:pt x="1065" y="0"/>
                    <a:pt x="1036" y="2"/>
                    <a:pt x="1008" y="5"/>
                  </a:cubicBezTo>
                  <a:lnTo>
                    <a:pt x="600" y="53"/>
                  </a:lnTo>
                  <a:cubicBezTo>
                    <a:pt x="412" y="75"/>
                    <a:pt x="248" y="165"/>
                    <a:pt x="138" y="306"/>
                  </a:cubicBezTo>
                  <a:cubicBezTo>
                    <a:pt x="29" y="445"/>
                    <a:pt x="-19" y="625"/>
                    <a:pt x="6" y="813"/>
                  </a:cubicBezTo>
                  <a:cubicBezTo>
                    <a:pt x="28" y="990"/>
                    <a:pt x="108" y="1143"/>
                    <a:pt x="239" y="1253"/>
                  </a:cubicBezTo>
                  <a:cubicBezTo>
                    <a:pt x="361" y="1359"/>
                    <a:pt x="521" y="1416"/>
                    <a:pt x="687" y="1416"/>
                  </a:cubicBezTo>
                  <a:cubicBezTo>
                    <a:pt x="715" y="1416"/>
                    <a:pt x="744" y="1415"/>
                    <a:pt x="772" y="1412"/>
                  </a:cubicBezTo>
                  <a:cubicBezTo>
                    <a:pt x="935" y="1393"/>
                    <a:pt x="1180" y="1364"/>
                    <a:pt x="1180" y="1364"/>
                  </a:cubicBezTo>
                  <a:cubicBezTo>
                    <a:pt x="1368" y="1342"/>
                    <a:pt x="1532" y="1252"/>
                    <a:pt x="1642" y="1111"/>
                  </a:cubicBezTo>
                  <a:cubicBezTo>
                    <a:pt x="1751" y="971"/>
                    <a:pt x="1799" y="791"/>
                    <a:pt x="1774" y="604"/>
                  </a:cubicBezTo>
                  <a:cubicBezTo>
                    <a:pt x="1751" y="427"/>
                    <a:pt x="1672" y="273"/>
                    <a:pt x="1542" y="163"/>
                  </a:cubicBezTo>
                  <a:cubicBezTo>
                    <a:pt x="1419" y="58"/>
                    <a:pt x="1259" y="0"/>
                    <a:pt x="1093" y="0"/>
                  </a:cubicBezTo>
                  <a:close/>
                </a:path>
              </a:pathLst>
            </a:custGeom>
            <a:solidFill>
              <a:srgbClr val="B3E4F8"/>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grpSp>
      <p:grpSp>
        <p:nvGrpSpPr>
          <p:cNvPr id="22" name="Group 21"/>
          <p:cNvGrpSpPr/>
          <p:nvPr userDrawn="1"/>
        </p:nvGrpSpPr>
        <p:grpSpPr>
          <a:xfrm>
            <a:off x="8535889" y="3405761"/>
            <a:ext cx="2728957" cy="3327299"/>
            <a:chOff x="6494040" y="3726720"/>
            <a:chExt cx="2063880" cy="2516400"/>
          </a:xfrm>
        </p:grpSpPr>
        <p:sp>
          <p:nvSpPr>
            <p:cNvPr id="23" name="Freeform: Shape 12"/>
            <p:cNvSpPr/>
            <p:nvPr/>
          </p:nvSpPr>
          <p:spPr>
            <a:xfrm>
              <a:off x="6998760" y="6112440"/>
              <a:ext cx="1071720" cy="130680"/>
            </a:xfrm>
            <a:custGeom>
              <a:avLst/>
              <a:gdLst/>
              <a:ahLst/>
              <a:cxnLst>
                <a:cxn ang="3cd4">
                  <a:pos x="hc" y="t"/>
                </a:cxn>
                <a:cxn ang="cd2">
                  <a:pos x="l" y="vc"/>
                </a:cxn>
                <a:cxn ang="cd4">
                  <a:pos x="hc" y="b"/>
                </a:cxn>
                <a:cxn ang="0">
                  <a:pos x="r" y="vc"/>
                </a:cxn>
              </a:cxnLst>
              <a:rect l="l" t="t" r="r" b="b"/>
              <a:pathLst>
                <a:path w="2978" h="364">
                  <a:moveTo>
                    <a:pt x="0" y="135"/>
                  </a:moveTo>
                  <a:cubicBezTo>
                    <a:pt x="0" y="262"/>
                    <a:pt x="664" y="364"/>
                    <a:pt x="1487" y="364"/>
                  </a:cubicBezTo>
                  <a:cubicBezTo>
                    <a:pt x="2309" y="364"/>
                    <a:pt x="2978" y="262"/>
                    <a:pt x="2978" y="135"/>
                  </a:cubicBezTo>
                  <a:lnTo>
                    <a:pt x="2978" y="0"/>
                  </a:lnTo>
                  <a:lnTo>
                    <a:pt x="0" y="0"/>
                  </a:lnTo>
                  <a:close/>
                </a:path>
              </a:pathLst>
            </a:custGeom>
            <a:solidFill>
              <a:srgbClr val="82D8F9"/>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4" name="Freeform: Shape 13"/>
            <p:cNvSpPr/>
            <p:nvPr/>
          </p:nvSpPr>
          <p:spPr>
            <a:xfrm>
              <a:off x="7004160" y="6035759"/>
              <a:ext cx="1060920" cy="153720"/>
            </a:xfrm>
            <a:custGeom>
              <a:avLst/>
              <a:gdLst/>
              <a:ahLst/>
              <a:cxnLst>
                <a:cxn ang="3cd4">
                  <a:pos x="hc" y="t"/>
                </a:cxn>
                <a:cxn ang="cd2">
                  <a:pos x="l" y="vc"/>
                </a:cxn>
                <a:cxn ang="cd4">
                  <a:pos x="hc" y="b"/>
                </a:cxn>
                <a:cxn ang="0">
                  <a:pos x="r" y="vc"/>
                </a:cxn>
              </a:cxnLst>
              <a:rect l="l" t="t" r="r" b="b"/>
              <a:pathLst>
                <a:path w="2948" h="428">
                  <a:moveTo>
                    <a:pt x="0" y="214"/>
                  </a:moveTo>
                  <a:cubicBezTo>
                    <a:pt x="0" y="174"/>
                    <a:pt x="112" y="115"/>
                    <a:pt x="424" y="67"/>
                  </a:cubicBezTo>
                  <a:cubicBezTo>
                    <a:pt x="705" y="23"/>
                    <a:pt x="1077" y="0"/>
                    <a:pt x="1474" y="0"/>
                  </a:cubicBezTo>
                  <a:cubicBezTo>
                    <a:pt x="2343" y="0"/>
                    <a:pt x="2948" y="113"/>
                    <a:pt x="2948" y="214"/>
                  </a:cubicBezTo>
                  <a:cubicBezTo>
                    <a:pt x="2948" y="255"/>
                    <a:pt x="2836" y="313"/>
                    <a:pt x="2524" y="362"/>
                  </a:cubicBezTo>
                  <a:cubicBezTo>
                    <a:pt x="2243" y="405"/>
                    <a:pt x="1871" y="428"/>
                    <a:pt x="1474" y="428"/>
                  </a:cubicBezTo>
                  <a:cubicBezTo>
                    <a:pt x="605" y="428"/>
                    <a:pt x="0" y="315"/>
                    <a:pt x="0" y="214"/>
                  </a:cubicBezTo>
                  <a:close/>
                </a:path>
              </a:pathLst>
            </a:custGeom>
            <a:solidFill>
              <a:srgbClr val="00A5F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5" name="Freeform: Shape 14"/>
            <p:cNvSpPr/>
            <p:nvPr/>
          </p:nvSpPr>
          <p:spPr>
            <a:xfrm>
              <a:off x="6998760" y="6030360"/>
              <a:ext cx="1071720" cy="164880"/>
            </a:xfrm>
            <a:custGeom>
              <a:avLst/>
              <a:gdLst/>
              <a:ahLst/>
              <a:cxnLst>
                <a:cxn ang="3cd4">
                  <a:pos x="hc" y="t"/>
                </a:cxn>
                <a:cxn ang="cd2">
                  <a:pos x="l" y="vc"/>
                </a:cxn>
                <a:cxn ang="cd4">
                  <a:pos x="hc" y="b"/>
                </a:cxn>
                <a:cxn ang="0">
                  <a:pos x="r" y="vc"/>
                </a:cxn>
              </a:cxnLst>
              <a:rect l="l" t="t" r="r" b="b"/>
              <a:pathLst>
                <a:path w="2978" h="459">
                  <a:moveTo>
                    <a:pt x="1489" y="31"/>
                  </a:moveTo>
                  <a:cubicBezTo>
                    <a:pt x="1886" y="31"/>
                    <a:pt x="2258" y="54"/>
                    <a:pt x="2538" y="97"/>
                  </a:cubicBezTo>
                  <a:cubicBezTo>
                    <a:pt x="2936" y="159"/>
                    <a:pt x="2947" y="229"/>
                    <a:pt x="2947" y="229"/>
                  </a:cubicBezTo>
                  <a:cubicBezTo>
                    <a:pt x="2947" y="229"/>
                    <a:pt x="2936" y="299"/>
                    <a:pt x="2538" y="361"/>
                  </a:cubicBezTo>
                  <a:cubicBezTo>
                    <a:pt x="2257" y="404"/>
                    <a:pt x="1886" y="428"/>
                    <a:pt x="1489" y="428"/>
                  </a:cubicBezTo>
                  <a:cubicBezTo>
                    <a:pt x="1092" y="428"/>
                    <a:pt x="720" y="404"/>
                    <a:pt x="440" y="361"/>
                  </a:cubicBezTo>
                  <a:cubicBezTo>
                    <a:pt x="42" y="299"/>
                    <a:pt x="31" y="229"/>
                    <a:pt x="31" y="229"/>
                  </a:cubicBezTo>
                  <a:cubicBezTo>
                    <a:pt x="31" y="229"/>
                    <a:pt x="42" y="159"/>
                    <a:pt x="440" y="97"/>
                  </a:cubicBezTo>
                  <a:cubicBezTo>
                    <a:pt x="721" y="54"/>
                    <a:pt x="1093" y="31"/>
                    <a:pt x="1489" y="31"/>
                  </a:cubicBezTo>
                  <a:close/>
                  <a:moveTo>
                    <a:pt x="1489" y="0"/>
                  </a:moveTo>
                  <a:cubicBezTo>
                    <a:pt x="667" y="0"/>
                    <a:pt x="0" y="102"/>
                    <a:pt x="0" y="229"/>
                  </a:cubicBezTo>
                  <a:cubicBezTo>
                    <a:pt x="0" y="356"/>
                    <a:pt x="667" y="459"/>
                    <a:pt x="1489" y="459"/>
                  </a:cubicBezTo>
                  <a:cubicBezTo>
                    <a:pt x="2311" y="459"/>
                    <a:pt x="2978" y="356"/>
                    <a:pt x="2978" y="229"/>
                  </a:cubicBezTo>
                  <a:cubicBezTo>
                    <a:pt x="2978" y="102"/>
                    <a:pt x="2311" y="0"/>
                    <a:pt x="1489" y="0"/>
                  </a:cubicBezTo>
                  <a:close/>
                </a:path>
              </a:pathLst>
            </a:custGeom>
            <a:solidFill>
              <a:srgbClr val="B4E5F9"/>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6" name="Freeform: Shape 15"/>
            <p:cNvSpPr/>
            <p:nvPr/>
          </p:nvSpPr>
          <p:spPr>
            <a:xfrm>
              <a:off x="7015319" y="6060960"/>
              <a:ext cx="1041119" cy="117000"/>
            </a:xfrm>
            <a:custGeom>
              <a:avLst/>
              <a:gdLst/>
              <a:ahLst/>
              <a:cxnLst>
                <a:cxn ang="3cd4">
                  <a:pos x="hc" y="t"/>
                </a:cxn>
                <a:cxn ang="cd2">
                  <a:pos x="l" y="vc"/>
                </a:cxn>
                <a:cxn ang="cd4">
                  <a:pos x="hc" y="b"/>
                </a:cxn>
                <a:cxn ang="0">
                  <a:pos x="r" y="vc"/>
                </a:cxn>
              </a:cxnLst>
              <a:rect l="l" t="t" r="r" b="b"/>
              <a:pathLst>
                <a:path w="2893" h="326">
                  <a:moveTo>
                    <a:pt x="0" y="119"/>
                  </a:moveTo>
                  <a:cubicBezTo>
                    <a:pt x="0" y="233"/>
                    <a:pt x="647" y="326"/>
                    <a:pt x="1446" y="326"/>
                  </a:cubicBezTo>
                  <a:cubicBezTo>
                    <a:pt x="2245" y="326"/>
                    <a:pt x="2893" y="233"/>
                    <a:pt x="2893" y="119"/>
                  </a:cubicBezTo>
                  <a:lnTo>
                    <a:pt x="2788" y="0"/>
                  </a:lnTo>
                  <a:lnTo>
                    <a:pt x="106" y="0"/>
                  </a:lnTo>
                  <a:close/>
                </a:path>
              </a:pathLst>
            </a:custGeom>
            <a:solidFill>
              <a:srgbClr val="00A6F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7" name="Freeform: Shape 16"/>
            <p:cNvSpPr/>
            <p:nvPr/>
          </p:nvSpPr>
          <p:spPr>
            <a:xfrm>
              <a:off x="7058880" y="5994000"/>
              <a:ext cx="954719" cy="135720"/>
            </a:xfrm>
            <a:custGeom>
              <a:avLst/>
              <a:gdLst/>
              <a:ahLst/>
              <a:cxnLst>
                <a:cxn ang="3cd4">
                  <a:pos x="hc" y="t"/>
                </a:cxn>
                <a:cxn ang="cd2">
                  <a:pos x="l" y="vc"/>
                </a:cxn>
                <a:cxn ang="cd4">
                  <a:pos x="hc" y="b"/>
                </a:cxn>
                <a:cxn ang="0">
                  <a:pos x="r" y="vc"/>
                </a:cxn>
              </a:cxnLst>
              <a:rect l="l" t="t" r="r" b="b"/>
              <a:pathLst>
                <a:path w="2653" h="378">
                  <a:moveTo>
                    <a:pt x="359" y="318"/>
                  </a:moveTo>
                  <a:cubicBezTo>
                    <a:pt x="95" y="277"/>
                    <a:pt x="0" y="225"/>
                    <a:pt x="0" y="189"/>
                  </a:cubicBezTo>
                  <a:cubicBezTo>
                    <a:pt x="0" y="155"/>
                    <a:pt x="95" y="102"/>
                    <a:pt x="359" y="60"/>
                  </a:cubicBezTo>
                  <a:cubicBezTo>
                    <a:pt x="604" y="22"/>
                    <a:pt x="947" y="0"/>
                    <a:pt x="1327" y="0"/>
                  </a:cubicBezTo>
                  <a:cubicBezTo>
                    <a:pt x="1707" y="0"/>
                    <a:pt x="2049" y="22"/>
                    <a:pt x="2295" y="60"/>
                  </a:cubicBezTo>
                  <a:cubicBezTo>
                    <a:pt x="2558" y="101"/>
                    <a:pt x="2653" y="153"/>
                    <a:pt x="2653" y="189"/>
                  </a:cubicBezTo>
                  <a:cubicBezTo>
                    <a:pt x="2653" y="223"/>
                    <a:pt x="2558" y="276"/>
                    <a:pt x="2295" y="318"/>
                  </a:cubicBezTo>
                  <a:cubicBezTo>
                    <a:pt x="2049" y="357"/>
                    <a:pt x="1705" y="378"/>
                    <a:pt x="1327" y="378"/>
                  </a:cubicBezTo>
                  <a:cubicBezTo>
                    <a:pt x="947" y="378"/>
                    <a:pt x="604" y="358"/>
                    <a:pt x="359" y="318"/>
                  </a:cubicBezTo>
                  <a:close/>
                </a:path>
              </a:pathLst>
            </a:custGeom>
            <a:solidFill>
              <a:srgbClr val="00A5F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8" name="Freeform: Shape 17"/>
            <p:cNvSpPr/>
            <p:nvPr/>
          </p:nvSpPr>
          <p:spPr>
            <a:xfrm>
              <a:off x="7053480" y="5988240"/>
              <a:ext cx="965520" cy="147240"/>
            </a:xfrm>
            <a:custGeom>
              <a:avLst/>
              <a:gdLst/>
              <a:ahLst/>
              <a:cxnLst>
                <a:cxn ang="3cd4">
                  <a:pos x="hc" y="t"/>
                </a:cxn>
                <a:cxn ang="cd2">
                  <a:pos x="l" y="vc"/>
                </a:cxn>
                <a:cxn ang="cd4">
                  <a:pos x="hc" y="b"/>
                </a:cxn>
                <a:cxn ang="0">
                  <a:pos x="r" y="vc"/>
                </a:cxn>
              </a:cxnLst>
              <a:rect l="l" t="t" r="r" b="b"/>
              <a:pathLst>
                <a:path w="2683" h="410">
                  <a:moveTo>
                    <a:pt x="1342" y="31"/>
                  </a:moveTo>
                  <a:cubicBezTo>
                    <a:pt x="1719" y="31"/>
                    <a:pt x="2061" y="53"/>
                    <a:pt x="2306" y="90"/>
                  </a:cubicBezTo>
                  <a:cubicBezTo>
                    <a:pt x="2642" y="143"/>
                    <a:pt x="2651" y="203"/>
                    <a:pt x="2651" y="205"/>
                  </a:cubicBezTo>
                  <a:cubicBezTo>
                    <a:pt x="2651" y="207"/>
                    <a:pt x="2642" y="267"/>
                    <a:pt x="2306" y="320"/>
                  </a:cubicBezTo>
                  <a:cubicBezTo>
                    <a:pt x="2063" y="357"/>
                    <a:pt x="1720" y="379"/>
                    <a:pt x="1342" y="379"/>
                  </a:cubicBezTo>
                  <a:cubicBezTo>
                    <a:pt x="963" y="379"/>
                    <a:pt x="620" y="359"/>
                    <a:pt x="377" y="320"/>
                  </a:cubicBezTo>
                  <a:cubicBezTo>
                    <a:pt x="42" y="267"/>
                    <a:pt x="32" y="207"/>
                    <a:pt x="32" y="205"/>
                  </a:cubicBezTo>
                  <a:cubicBezTo>
                    <a:pt x="32" y="203"/>
                    <a:pt x="42" y="143"/>
                    <a:pt x="377" y="90"/>
                  </a:cubicBezTo>
                  <a:cubicBezTo>
                    <a:pt x="620" y="53"/>
                    <a:pt x="963" y="31"/>
                    <a:pt x="1342" y="31"/>
                  </a:cubicBezTo>
                  <a:close/>
                  <a:moveTo>
                    <a:pt x="1342" y="0"/>
                  </a:moveTo>
                  <a:cubicBezTo>
                    <a:pt x="543" y="0"/>
                    <a:pt x="0" y="92"/>
                    <a:pt x="0" y="205"/>
                  </a:cubicBezTo>
                  <a:cubicBezTo>
                    <a:pt x="0" y="318"/>
                    <a:pt x="543" y="410"/>
                    <a:pt x="1342" y="410"/>
                  </a:cubicBezTo>
                  <a:cubicBezTo>
                    <a:pt x="2140" y="410"/>
                    <a:pt x="2683" y="318"/>
                    <a:pt x="2683" y="205"/>
                  </a:cubicBezTo>
                  <a:cubicBezTo>
                    <a:pt x="2683" y="92"/>
                    <a:pt x="2140" y="0"/>
                    <a:pt x="1342" y="0"/>
                  </a:cubicBezTo>
                  <a:close/>
                </a:path>
              </a:pathLst>
            </a:custGeom>
            <a:solidFill>
              <a:srgbClr val="B4E5F9"/>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1" name="Freeform: Shape 20"/>
            <p:cNvSpPr/>
            <p:nvPr/>
          </p:nvSpPr>
          <p:spPr>
            <a:xfrm>
              <a:off x="6495480" y="3726720"/>
              <a:ext cx="2062440" cy="2062440"/>
            </a:xfrm>
            <a:custGeom>
              <a:avLst/>
              <a:gdLst/>
              <a:ahLst/>
              <a:cxnLst>
                <a:cxn ang="3cd4">
                  <a:pos x="hc" y="t"/>
                </a:cxn>
                <a:cxn ang="cd2">
                  <a:pos x="l" y="vc"/>
                </a:cxn>
                <a:cxn ang="cd4">
                  <a:pos x="hc" y="b"/>
                </a:cxn>
                <a:cxn ang="0">
                  <a:pos x="r" y="vc"/>
                </a:cxn>
              </a:cxnLst>
              <a:rect l="l" t="t" r="r" b="b"/>
              <a:pathLst>
                <a:path w="5730" h="5730">
                  <a:moveTo>
                    <a:pt x="5730" y="2865"/>
                  </a:moveTo>
                  <a:cubicBezTo>
                    <a:pt x="5730" y="3393"/>
                    <a:pt x="5609" y="3841"/>
                    <a:pt x="5346" y="4298"/>
                  </a:cubicBezTo>
                  <a:cubicBezTo>
                    <a:pt x="5082" y="4754"/>
                    <a:pt x="4755" y="5082"/>
                    <a:pt x="4298" y="5346"/>
                  </a:cubicBezTo>
                  <a:cubicBezTo>
                    <a:pt x="3841" y="5609"/>
                    <a:pt x="3392" y="5730"/>
                    <a:pt x="2865" y="5730"/>
                  </a:cubicBezTo>
                  <a:cubicBezTo>
                    <a:pt x="2337" y="5730"/>
                    <a:pt x="1890" y="5609"/>
                    <a:pt x="1433" y="5346"/>
                  </a:cubicBezTo>
                  <a:cubicBezTo>
                    <a:pt x="976" y="5082"/>
                    <a:pt x="648" y="4754"/>
                    <a:pt x="384" y="4298"/>
                  </a:cubicBezTo>
                  <a:cubicBezTo>
                    <a:pt x="120" y="3841"/>
                    <a:pt x="0" y="3392"/>
                    <a:pt x="0" y="2865"/>
                  </a:cubicBezTo>
                  <a:cubicBezTo>
                    <a:pt x="0" y="2337"/>
                    <a:pt x="120" y="1889"/>
                    <a:pt x="384" y="1433"/>
                  </a:cubicBezTo>
                  <a:cubicBezTo>
                    <a:pt x="648" y="976"/>
                    <a:pt x="976" y="648"/>
                    <a:pt x="1433" y="384"/>
                  </a:cubicBezTo>
                  <a:cubicBezTo>
                    <a:pt x="1890" y="120"/>
                    <a:pt x="2338" y="0"/>
                    <a:pt x="2865" y="0"/>
                  </a:cubicBezTo>
                  <a:cubicBezTo>
                    <a:pt x="3393" y="0"/>
                    <a:pt x="3841" y="120"/>
                    <a:pt x="4298" y="384"/>
                  </a:cubicBezTo>
                  <a:cubicBezTo>
                    <a:pt x="4755" y="648"/>
                    <a:pt x="5082" y="976"/>
                    <a:pt x="5346" y="1433"/>
                  </a:cubicBezTo>
                  <a:cubicBezTo>
                    <a:pt x="5609" y="1889"/>
                    <a:pt x="5730" y="2338"/>
                    <a:pt x="5730" y="2865"/>
                  </a:cubicBezTo>
                  <a:close/>
                </a:path>
              </a:pathLst>
            </a:custGeom>
            <a:noFill/>
            <a:ln w="118800" cap="flat">
              <a:solidFill>
                <a:srgbClr val="2AB6F4"/>
              </a:solidFill>
              <a:prstDash val="solid"/>
              <a:miter/>
            </a:ln>
          </p:spPr>
          <p:txBody>
            <a:bodyPr vert="horz" wrap="none" lIns="59400" tIns="59400" rIns="59400" bIns="594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2" name="Freeform: Shape 21"/>
            <p:cNvSpPr/>
            <p:nvPr/>
          </p:nvSpPr>
          <p:spPr>
            <a:xfrm>
              <a:off x="6495480" y="3726720"/>
              <a:ext cx="2062440" cy="2062440"/>
            </a:xfrm>
            <a:custGeom>
              <a:avLst/>
              <a:gdLst/>
              <a:ahLst/>
              <a:cxnLst>
                <a:cxn ang="3cd4">
                  <a:pos x="hc" y="t"/>
                </a:cxn>
                <a:cxn ang="cd2">
                  <a:pos x="l" y="vc"/>
                </a:cxn>
                <a:cxn ang="cd4">
                  <a:pos x="hc" y="b"/>
                </a:cxn>
                <a:cxn ang="0">
                  <a:pos x="r" y="vc"/>
                </a:cxn>
              </a:cxnLst>
              <a:rect l="l" t="t" r="r" b="b"/>
              <a:pathLst>
                <a:path w="5730" h="5730">
                  <a:moveTo>
                    <a:pt x="5730" y="2865"/>
                  </a:moveTo>
                  <a:cubicBezTo>
                    <a:pt x="5730" y="3393"/>
                    <a:pt x="5609" y="3841"/>
                    <a:pt x="5346" y="4298"/>
                  </a:cubicBezTo>
                  <a:cubicBezTo>
                    <a:pt x="5082" y="4754"/>
                    <a:pt x="4755" y="5082"/>
                    <a:pt x="4298" y="5346"/>
                  </a:cubicBezTo>
                  <a:cubicBezTo>
                    <a:pt x="3841" y="5609"/>
                    <a:pt x="3392" y="5730"/>
                    <a:pt x="2865" y="5730"/>
                  </a:cubicBezTo>
                  <a:cubicBezTo>
                    <a:pt x="2337" y="5730"/>
                    <a:pt x="1890" y="5609"/>
                    <a:pt x="1433" y="5346"/>
                  </a:cubicBezTo>
                  <a:cubicBezTo>
                    <a:pt x="976" y="5082"/>
                    <a:pt x="648" y="4754"/>
                    <a:pt x="384" y="4298"/>
                  </a:cubicBezTo>
                  <a:cubicBezTo>
                    <a:pt x="120" y="3841"/>
                    <a:pt x="0" y="3392"/>
                    <a:pt x="0" y="2865"/>
                  </a:cubicBezTo>
                  <a:cubicBezTo>
                    <a:pt x="0" y="2337"/>
                    <a:pt x="120" y="1889"/>
                    <a:pt x="384" y="1433"/>
                  </a:cubicBezTo>
                  <a:cubicBezTo>
                    <a:pt x="648" y="976"/>
                    <a:pt x="976" y="648"/>
                    <a:pt x="1433" y="384"/>
                  </a:cubicBezTo>
                  <a:cubicBezTo>
                    <a:pt x="1890" y="120"/>
                    <a:pt x="2338" y="0"/>
                    <a:pt x="2865" y="0"/>
                  </a:cubicBezTo>
                  <a:cubicBezTo>
                    <a:pt x="3393" y="0"/>
                    <a:pt x="3841" y="120"/>
                    <a:pt x="4298" y="384"/>
                  </a:cubicBezTo>
                  <a:cubicBezTo>
                    <a:pt x="4755" y="648"/>
                    <a:pt x="5082" y="976"/>
                    <a:pt x="5346" y="1433"/>
                  </a:cubicBezTo>
                  <a:cubicBezTo>
                    <a:pt x="5609" y="1889"/>
                    <a:pt x="5730" y="2338"/>
                    <a:pt x="5730" y="2865"/>
                  </a:cubicBezTo>
                  <a:close/>
                </a:path>
              </a:pathLst>
            </a:custGeom>
            <a:solidFill>
              <a:srgbClr val="00A6F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3" name="Freeform: Shape 22"/>
            <p:cNvSpPr/>
            <p:nvPr/>
          </p:nvSpPr>
          <p:spPr>
            <a:xfrm>
              <a:off x="8478000" y="4364640"/>
              <a:ext cx="16920" cy="45360"/>
            </a:xfrm>
            <a:custGeom>
              <a:avLst/>
              <a:gdLst/>
              <a:ahLst/>
              <a:cxnLst>
                <a:cxn ang="3cd4">
                  <a:pos x="hc" y="t"/>
                </a:cxn>
                <a:cxn ang="cd2">
                  <a:pos x="l" y="vc"/>
                </a:cxn>
                <a:cxn ang="cd4">
                  <a:pos x="hc" y="b"/>
                </a:cxn>
                <a:cxn ang="0">
                  <a:pos x="r" y="vc"/>
                </a:cxn>
              </a:cxnLst>
              <a:rect l="l" t="t" r="r" b="b"/>
              <a:pathLst>
                <a:path w="48" h="127">
                  <a:moveTo>
                    <a:pt x="0" y="9"/>
                  </a:moveTo>
                  <a:lnTo>
                    <a:pt x="6" y="0"/>
                  </a:lnTo>
                  <a:cubicBezTo>
                    <a:pt x="20" y="35"/>
                    <a:pt x="36" y="71"/>
                    <a:pt x="48" y="107"/>
                  </a:cubicBezTo>
                  <a:lnTo>
                    <a:pt x="40" y="122"/>
                  </a:lnTo>
                  <a:lnTo>
                    <a:pt x="37" y="127"/>
                  </a:ln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4" name="Freeform: Shape 23"/>
            <p:cNvSpPr/>
            <p:nvPr/>
          </p:nvSpPr>
          <p:spPr>
            <a:xfrm>
              <a:off x="7105320" y="5627520"/>
              <a:ext cx="238680" cy="138240"/>
            </a:xfrm>
            <a:custGeom>
              <a:avLst/>
              <a:gdLst/>
              <a:ahLst/>
              <a:cxnLst>
                <a:cxn ang="3cd4">
                  <a:pos x="hc" y="t"/>
                </a:cxn>
                <a:cxn ang="cd2">
                  <a:pos x="l" y="vc"/>
                </a:cxn>
                <a:cxn ang="cd4">
                  <a:pos x="hc" y="b"/>
                </a:cxn>
                <a:cxn ang="0">
                  <a:pos x="r" y="vc"/>
                </a:cxn>
              </a:cxnLst>
              <a:rect l="l" t="t" r="r" b="b"/>
              <a:pathLst>
                <a:path w="664" h="385">
                  <a:moveTo>
                    <a:pt x="604" y="338"/>
                  </a:moveTo>
                  <a:lnTo>
                    <a:pt x="576" y="385"/>
                  </a:lnTo>
                  <a:cubicBezTo>
                    <a:pt x="379" y="343"/>
                    <a:pt x="188" y="281"/>
                    <a:pt x="8" y="200"/>
                  </a:cubicBezTo>
                  <a:lnTo>
                    <a:pt x="0" y="174"/>
                  </a:lnTo>
                  <a:lnTo>
                    <a:pt x="45" y="126"/>
                  </a:lnTo>
                  <a:lnTo>
                    <a:pt x="40" y="59"/>
                  </a:lnTo>
                  <a:lnTo>
                    <a:pt x="75" y="0"/>
                  </a:lnTo>
                  <a:lnTo>
                    <a:pt x="154" y="25"/>
                  </a:lnTo>
                  <a:lnTo>
                    <a:pt x="236" y="22"/>
                  </a:lnTo>
                  <a:lnTo>
                    <a:pt x="256" y="36"/>
                  </a:lnTo>
                  <a:lnTo>
                    <a:pt x="256" y="37"/>
                  </a:lnTo>
                  <a:lnTo>
                    <a:pt x="323" y="107"/>
                  </a:lnTo>
                  <a:lnTo>
                    <a:pt x="472" y="174"/>
                  </a:lnTo>
                  <a:lnTo>
                    <a:pt x="484" y="205"/>
                  </a:lnTo>
                  <a:lnTo>
                    <a:pt x="470" y="236"/>
                  </a:lnTo>
                  <a:lnTo>
                    <a:pt x="470" y="238"/>
                  </a:lnTo>
                  <a:lnTo>
                    <a:pt x="461" y="284"/>
                  </a:lnTo>
                  <a:lnTo>
                    <a:pt x="585" y="304"/>
                  </a:lnTo>
                  <a:lnTo>
                    <a:pt x="621" y="259"/>
                  </a:lnTo>
                  <a:lnTo>
                    <a:pt x="619" y="200"/>
                  </a:lnTo>
                  <a:lnTo>
                    <a:pt x="625" y="205"/>
                  </a:lnTo>
                  <a:lnTo>
                    <a:pt x="638" y="205"/>
                  </a:lnTo>
                  <a:lnTo>
                    <a:pt x="650" y="205"/>
                  </a:lnTo>
                  <a:lnTo>
                    <a:pt x="664" y="287"/>
                  </a:lnTo>
                  <a:lnTo>
                    <a:pt x="630" y="310"/>
                  </a:ln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5" name="Freeform: Shape 24"/>
            <p:cNvSpPr/>
            <p:nvPr/>
          </p:nvSpPr>
          <p:spPr>
            <a:xfrm>
              <a:off x="8328960" y="4228200"/>
              <a:ext cx="96840" cy="48240"/>
            </a:xfrm>
            <a:custGeom>
              <a:avLst/>
              <a:gdLst/>
              <a:ahLst/>
              <a:cxnLst>
                <a:cxn ang="3cd4">
                  <a:pos x="hc" y="t"/>
                </a:cxn>
                <a:cxn ang="cd2">
                  <a:pos x="l" y="vc"/>
                </a:cxn>
                <a:cxn ang="cd4">
                  <a:pos x="hc" y="b"/>
                </a:cxn>
                <a:cxn ang="0">
                  <a:pos x="r" y="vc"/>
                </a:cxn>
              </a:cxnLst>
              <a:rect l="l" t="t" r="r" b="b"/>
              <a:pathLst>
                <a:path w="270" h="135">
                  <a:moveTo>
                    <a:pt x="215" y="0"/>
                  </a:moveTo>
                  <a:lnTo>
                    <a:pt x="232" y="5"/>
                  </a:lnTo>
                  <a:cubicBezTo>
                    <a:pt x="245" y="25"/>
                    <a:pt x="257" y="47"/>
                    <a:pt x="270" y="68"/>
                  </a:cubicBezTo>
                  <a:lnTo>
                    <a:pt x="268" y="70"/>
                  </a:lnTo>
                  <a:lnTo>
                    <a:pt x="259" y="116"/>
                  </a:lnTo>
                  <a:lnTo>
                    <a:pt x="256" y="124"/>
                  </a:lnTo>
                  <a:lnTo>
                    <a:pt x="242" y="124"/>
                  </a:lnTo>
                  <a:lnTo>
                    <a:pt x="166" y="135"/>
                  </a:lnTo>
                  <a:lnTo>
                    <a:pt x="104" y="106"/>
                  </a:lnTo>
                  <a:lnTo>
                    <a:pt x="37" y="120"/>
                  </a:lnTo>
                  <a:lnTo>
                    <a:pt x="3" y="109"/>
                  </a:lnTo>
                  <a:lnTo>
                    <a:pt x="0" y="98"/>
                  </a:lnTo>
                  <a:lnTo>
                    <a:pt x="0" y="84"/>
                  </a:lnTo>
                  <a:lnTo>
                    <a:pt x="104" y="71"/>
                  </a:lnTo>
                  <a:lnTo>
                    <a:pt x="158" y="17"/>
                  </a:lnTo>
                  <a:lnTo>
                    <a:pt x="161" y="14"/>
                  </a:ln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6" name="Freeform: Shape 25"/>
            <p:cNvSpPr/>
            <p:nvPr/>
          </p:nvSpPr>
          <p:spPr>
            <a:xfrm>
              <a:off x="8423640" y="4302000"/>
              <a:ext cx="45720" cy="52200"/>
            </a:xfrm>
            <a:custGeom>
              <a:avLst/>
              <a:gdLst/>
              <a:ahLst/>
              <a:cxnLst>
                <a:cxn ang="3cd4">
                  <a:pos x="hc" y="t"/>
                </a:cxn>
                <a:cxn ang="cd2">
                  <a:pos x="l" y="vc"/>
                </a:cxn>
                <a:cxn ang="cd4">
                  <a:pos x="hc" y="b"/>
                </a:cxn>
                <a:cxn ang="0">
                  <a:pos x="r" y="vc"/>
                </a:cxn>
              </a:cxnLst>
              <a:rect l="l" t="t" r="r" b="b"/>
              <a:pathLst>
                <a:path w="128" h="146">
                  <a:moveTo>
                    <a:pt x="58" y="4"/>
                  </a:moveTo>
                  <a:lnTo>
                    <a:pt x="86" y="11"/>
                  </a:lnTo>
                  <a:cubicBezTo>
                    <a:pt x="100" y="40"/>
                    <a:pt x="114" y="70"/>
                    <a:pt x="128" y="99"/>
                  </a:cubicBezTo>
                  <a:lnTo>
                    <a:pt x="114" y="144"/>
                  </a:lnTo>
                  <a:lnTo>
                    <a:pt x="112" y="146"/>
                  </a:lnTo>
                  <a:lnTo>
                    <a:pt x="75" y="125"/>
                  </a:lnTo>
                  <a:lnTo>
                    <a:pt x="0" y="31"/>
                  </a:lnTo>
                  <a:lnTo>
                    <a:pt x="39" y="0"/>
                  </a:lnTo>
                  <a:lnTo>
                    <a:pt x="41" y="0"/>
                  </a:lnTo>
                  <a:lnTo>
                    <a:pt x="53" y="3"/>
                  </a:ln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7" name="Freeform: Shape 26"/>
            <p:cNvSpPr/>
            <p:nvPr/>
          </p:nvSpPr>
          <p:spPr>
            <a:xfrm>
              <a:off x="8228520" y="4182840"/>
              <a:ext cx="50760" cy="35640"/>
            </a:xfrm>
            <a:custGeom>
              <a:avLst/>
              <a:gdLst/>
              <a:ahLst/>
              <a:cxnLst>
                <a:cxn ang="3cd4">
                  <a:pos x="hc" y="t"/>
                </a:cxn>
                <a:cxn ang="cd2">
                  <a:pos x="l" y="vc"/>
                </a:cxn>
                <a:cxn ang="cd4">
                  <a:pos x="hc" y="b"/>
                </a:cxn>
                <a:cxn ang="0">
                  <a:pos x="r" y="vc"/>
                </a:cxn>
              </a:cxnLst>
              <a:rect l="l" t="t" r="r" b="b"/>
              <a:pathLst>
                <a:path w="142" h="100">
                  <a:moveTo>
                    <a:pt x="62" y="76"/>
                  </a:moveTo>
                  <a:lnTo>
                    <a:pt x="0" y="16"/>
                  </a:lnTo>
                  <a:lnTo>
                    <a:pt x="66" y="0"/>
                  </a:lnTo>
                  <a:lnTo>
                    <a:pt x="133" y="33"/>
                  </a:lnTo>
                  <a:lnTo>
                    <a:pt x="133" y="33"/>
                  </a:lnTo>
                  <a:lnTo>
                    <a:pt x="142" y="49"/>
                  </a:lnTo>
                  <a:lnTo>
                    <a:pt x="138" y="67"/>
                  </a:lnTo>
                  <a:lnTo>
                    <a:pt x="138" y="67"/>
                  </a:lnTo>
                  <a:lnTo>
                    <a:pt x="127" y="100"/>
                  </a:lnTo>
                  <a:lnTo>
                    <a:pt x="108" y="95"/>
                  </a:lnTo>
                  <a:lnTo>
                    <a:pt x="88" y="67"/>
                  </a:ln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8" name="Freeform: Shape 27"/>
            <p:cNvSpPr/>
            <p:nvPr/>
          </p:nvSpPr>
          <p:spPr>
            <a:xfrm>
              <a:off x="8206560" y="4947839"/>
              <a:ext cx="50040" cy="119160"/>
            </a:xfrm>
            <a:custGeom>
              <a:avLst/>
              <a:gdLst/>
              <a:ahLst/>
              <a:cxnLst>
                <a:cxn ang="3cd4">
                  <a:pos x="hc" y="t"/>
                </a:cxn>
                <a:cxn ang="cd2">
                  <a:pos x="l" y="vc"/>
                </a:cxn>
                <a:cxn ang="cd4">
                  <a:pos x="hc" y="b"/>
                </a:cxn>
                <a:cxn ang="0">
                  <a:pos x="r" y="vc"/>
                </a:cxn>
              </a:cxnLst>
              <a:rect l="l" t="t" r="r" b="b"/>
              <a:pathLst>
                <a:path w="140" h="332">
                  <a:moveTo>
                    <a:pt x="88" y="325"/>
                  </a:moveTo>
                  <a:lnTo>
                    <a:pt x="88" y="325"/>
                  </a:lnTo>
                  <a:lnTo>
                    <a:pt x="88" y="325"/>
                  </a:lnTo>
                  <a:lnTo>
                    <a:pt x="37" y="332"/>
                  </a:lnTo>
                  <a:lnTo>
                    <a:pt x="39" y="314"/>
                  </a:lnTo>
                  <a:lnTo>
                    <a:pt x="39" y="314"/>
                  </a:lnTo>
                  <a:lnTo>
                    <a:pt x="39" y="314"/>
                  </a:lnTo>
                  <a:lnTo>
                    <a:pt x="39" y="314"/>
                  </a:lnTo>
                  <a:lnTo>
                    <a:pt x="37" y="176"/>
                  </a:lnTo>
                  <a:lnTo>
                    <a:pt x="0" y="108"/>
                  </a:lnTo>
                  <a:lnTo>
                    <a:pt x="6" y="73"/>
                  </a:lnTo>
                  <a:lnTo>
                    <a:pt x="6" y="73"/>
                  </a:lnTo>
                  <a:lnTo>
                    <a:pt x="6" y="73"/>
                  </a:lnTo>
                  <a:lnTo>
                    <a:pt x="14" y="69"/>
                  </a:lnTo>
                  <a:lnTo>
                    <a:pt x="14" y="69"/>
                  </a:lnTo>
                  <a:lnTo>
                    <a:pt x="14" y="69"/>
                  </a:lnTo>
                  <a:lnTo>
                    <a:pt x="17" y="58"/>
                  </a:lnTo>
                  <a:lnTo>
                    <a:pt x="22" y="55"/>
                  </a:lnTo>
                  <a:lnTo>
                    <a:pt x="25" y="56"/>
                  </a:lnTo>
                  <a:lnTo>
                    <a:pt x="25" y="56"/>
                  </a:lnTo>
                  <a:lnTo>
                    <a:pt x="48" y="49"/>
                  </a:lnTo>
                  <a:lnTo>
                    <a:pt x="48" y="49"/>
                  </a:lnTo>
                  <a:lnTo>
                    <a:pt x="48" y="49"/>
                  </a:lnTo>
                  <a:lnTo>
                    <a:pt x="73" y="24"/>
                  </a:lnTo>
                  <a:lnTo>
                    <a:pt x="76" y="4"/>
                  </a:lnTo>
                  <a:lnTo>
                    <a:pt x="76" y="4"/>
                  </a:lnTo>
                  <a:lnTo>
                    <a:pt x="78" y="4"/>
                  </a:lnTo>
                  <a:lnTo>
                    <a:pt x="78" y="4"/>
                  </a:lnTo>
                  <a:lnTo>
                    <a:pt x="88" y="0"/>
                  </a:lnTo>
                  <a:lnTo>
                    <a:pt x="126" y="32"/>
                  </a:lnTo>
                  <a:lnTo>
                    <a:pt x="127" y="35"/>
                  </a:lnTo>
                  <a:lnTo>
                    <a:pt x="140" y="89"/>
                  </a:lnTo>
                  <a:lnTo>
                    <a:pt x="92" y="179"/>
                  </a:ln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9" name="Freeform: Shape 28"/>
            <p:cNvSpPr/>
            <p:nvPr/>
          </p:nvSpPr>
          <p:spPr>
            <a:xfrm>
              <a:off x="6741360" y="4808520"/>
              <a:ext cx="23400" cy="52560"/>
            </a:xfrm>
            <a:custGeom>
              <a:avLst/>
              <a:gdLst/>
              <a:ahLst/>
              <a:cxnLst>
                <a:cxn ang="3cd4">
                  <a:pos x="hc" y="t"/>
                </a:cxn>
                <a:cxn ang="cd2">
                  <a:pos x="l" y="vc"/>
                </a:cxn>
                <a:cxn ang="cd4">
                  <a:pos x="hc" y="b"/>
                </a:cxn>
                <a:cxn ang="0">
                  <a:pos x="r" y="vc"/>
                </a:cxn>
              </a:cxnLst>
              <a:rect l="l" t="t" r="r" b="b"/>
              <a:pathLst>
                <a:path w="66" h="147">
                  <a:moveTo>
                    <a:pt x="21" y="37"/>
                  </a:moveTo>
                  <a:lnTo>
                    <a:pt x="66" y="0"/>
                  </a:lnTo>
                  <a:lnTo>
                    <a:pt x="45" y="113"/>
                  </a:lnTo>
                  <a:lnTo>
                    <a:pt x="14" y="147"/>
                  </a:lnTo>
                  <a:lnTo>
                    <a:pt x="14" y="147"/>
                  </a:lnTo>
                  <a:lnTo>
                    <a:pt x="0" y="147"/>
                  </a:lnTo>
                  <a:lnTo>
                    <a:pt x="20" y="37"/>
                  </a:ln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40" name="Freeform: Shape 29"/>
            <p:cNvSpPr/>
            <p:nvPr/>
          </p:nvSpPr>
          <p:spPr>
            <a:xfrm>
              <a:off x="8434800" y="5009400"/>
              <a:ext cx="91800" cy="136440"/>
            </a:xfrm>
            <a:custGeom>
              <a:avLst/>
              <a:gdLst/>
              <a:ahLst/>
              <a:cxnLst>
                <a:cxn ang="3cd4">
                  <a:pos x="hc" y="t"/>
                </a:cxn>
                <a:cxn ang="cd2">
                  <a:pos x="l" y="vc"/>
                </a:cxn>
                <a:cxn ang="cd4">
                  <a:pos x="hc" y="b"/>
                </a:cxn>
                <a:cxn ang="0">
                  <a:pos x="r" y="vc"/>
                </a:cxn>
              </a:cxnLst>
              <a:rect l="l" t="t" r="r" b="b"/>
              <a:pathLst>
                <a:path w="256" h="380">
                  <a:moveTo>
                    <a:pt x="249" y="3"/>
                  </a:moveTo>
                  <a:lnTo>
                    <a:pt x="256" y="0"/>
                  </a:lnTo>
                  <a:cubicBezTo>
                    <a:pt x="230" y="104"/>
                    <a:pt x="197" y="208"/>
                    <a:pt x="160" y="307"/>
                  </a:cubicBezTo>
                  <a:lnTo>
                    <a:pt x="143" y="304"/>
                  </a:lnTo>
                  <a:lnTo>
                    <a:pt x="117" y="309"/>
                  </a:lnTo>
                  <a:lnTo>
                    <a:pt x="89" y="315"/>
                  </a:lnTo>
                  <a:lnTo>
                    <a:pt x="73" y="380"/>
                  </a:lnTo>
                  <a:lnTo>
                    <a:pt x="22" y="290"/>
                  </a:lnTo>
                  <a:lnTo>
                    <a:pt x="0" y="178"/>
                  </a:lnTo>
                  <a:lnTo>
                    <a:pt x="39" y="92"/>
                  </a:lnTo>
                  <a:lnTo>
                    <a:pt x="179" y="64"/>
                  </a:lnTo>
                  <a:lnTo>
                    <a:pt x="204" y="9"/>
                  </a:lnTo>
                  <a:lnTo>
                    <a:pt x="244" y="5"/>
                  </a:ln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41" name="Freeform: Shape 30"/>
            <p:cNvSpPr/>
            <p:nvPr/>
          </p:nvSpPr>
          <p:spPr>
            <a:xfrm>
              <a:off x="8280360" y="4253400"/>
              <a:ext cx="61560" cy="36000"/>
            </a:xfrm>
            <a:custGeom>
              <a:avLst/>
              <a:gdLst/>
              <a:ahLst/>
              <a:cxnLst>
                <a:cxn ang="3cd4">
                  <a:pos x="hc" y="t"/>
                </a:cxn>
                <a:cxn ang="cd2">
                  <a:pos x="l" y="vc"/>
                </a:cxn>
                <a:cxn ang="cd4">
                  <a:pos x="hc" y="b"/>
                </a:cxn>
                <a:cxn ang="0">
                  <a:pos x="r" y="vc"/>
                </a:cxn>
              </a:cxnLst>
              <a:rect l="l" t="t" r="r" b="b"/>
              <a:pathLst>
                <a:path w="172" h="101">
                  <a:moveTo>
                    <a:pt x="133" y="26"/>
                  </a:moveTo>
                  <a:lnTo>
                    <a:pt x="136" y="39"/>
                  </a:lnTo>
                  <a:lnTo>
                    <a:pt x="172" y="50"/>
                  </a:lnTo>
                  <a:lnTo>
                    <a:pt x="110" y="93"/>
                  </a:lnTo>
                  <a:lnTo>
                    <a:pt x="39" y="101"/>
                  </a:lnTo>
                  <a:lnTo>
                    <a:pt x="0" y="65"/>
                  </a:lnTo>
                  <a:lnTo>
                    <a:pt x="34" y="22"/>
                  </a:lnTo>
                  <a:lnTo>
                    <a:pt x="57" y="9"/>
                  </a:lnTo>
                  <a:lnTo>
                    <a:pt x="62" y="9"/>
                  </a:lnTo>
                  <a:lnTo>
                    <a:pt x="96" y="8"/>
                  </a:lnTo>
                  <a:lnTo>
                    <a:pt x="96" y="8"/>
                  </a:lnTo>
                  <a:lnTo>
                    <a:pt x="96" y="8"/>
                  </a:lnTo>
                  <a:lnTo>
                    <a:pt x="99" y="0"/>
                  </a:lnTo>
                  <a:lnTo>
                    <a:pt x="135" y="14"/>
                  </a:lnTo>
                  <a:lnTo>
                    <a:pt x="135" y="14"/>
                  </a:ln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42" name="Freeform: Shape 31"/>
            <p:cNvSpPr/>
            <p:nvPr/>
          </p:nvSpPr>
          <p:spPr>
            <a:xfrm>
              <a:off x="7053480" y="5544000"/>
              <a:ext cx="66600" cy="156240"/>
            </a:xfrm>
            <a:custGeom>
              <a:avLst/>
              <a:gdLst/>
              <a:ahLst/>
              <a:cxnLst>
                <a:cxn ang="3cd4">
                  <a:pos x="hc" y="t"/>
                </a:cxn>
                <a:cxn ang="cd2">
                  <a:pos x="l" y="vc"/>
                </a:cxn>
                <a:cxn ang="cd4">
                  <a:pos x="hc" y="b"/>
                </a:cxn>
                <a:cxn ang="0">
                  <a:pos x="r" y="vc"/>
                </a:cxn>
              </a:cxnLst>
              <a:rect l="l" t="t" r="r" b="b"/>
              <a:pathLst>
                <a:path w="186" h="435">
                  <a:moveTo>
                    <a:pt x="141" y="409"/>
                  </a:moveTo>
                  <a:lnTo>
                    <a:pt x="149" y="435"/>
                  </a:lnTo>
                  <a:cubicBezTo>
                    <a:pt x="115" y="420"/>
                    <a:pt x="81" y="404"/>
                    <a:pt x="46" y="387"/>
                  </a:cubicBezTo>
                  <a:lnTo>
                    <a:pt x="36" y="310"/>
                  </a:lnTo>
                  <a:lnTo>
                    <a:pt x="42" y="228"/>
                  </a:lnTo>
                  <a:lnTo>
                    <a:pt x="0" y="46"/>
                  </a:lnTo>
                  <a:lnTo>
                    <a:pt x="34" y="0"/>
                  </a:lnTo>
                  <a:lnTo>
                    <a:pt x="96" y="103"/>
                  </a:lnTo>
                  <a:lnTo>
                    <a:pt x="91" y="162"/>
                  </a:lnTo>
                  <a:lnTo>
                    <a:pt x="152" y="294"/>
                  </a:lnTo>
                  <a:lnTo>
                    <a:pt x="153" y="294"/>
                  </a:lnTo>
                  <a:lnTo>
                    <a:pt x="181" y="294"/>
                  </a:lnTo>
                  <a:lnTo>
                    <a:pt x="186" y="361"/>
                  </a:ln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43" name="Freeform: Shape 32"/>
            <p:cNvSpPr/>
            <p:nvPr/>
          </p:nvSpPr>
          <p:spPr>
            <a:xfrm>
              <a:off x="8335080" y="4933080"/>
              <a:ext cx="126360" cy="220680"/>
            </a:xfrm>
            <a:custGeom>
              <a:avLst/>
              <a:gdLst/>
              <a:ahLst/>
              <a:cxnLst>
                <a:cxn ang="3cd4">
                  <a:pos x="hc" y="t"/>
                </a:cxn>
                <a:cxn ang="cd2">
                  <a:pos x="l" y="vc"/>
                </a:cxn>
                <a:cxn ang="cd4">
                  <a:pos x="hc" y="b"/>
                </a:cxn>
                <a:cxn ang="0">
                  <a:pos x="r" y="vc"/>
                </a:cxn>
              </a:cxnLst>
              <a:rect l="l" t="t" r="r" b="b"/>
              <a:pathLst>
                <a:path w="352" h="614">
                  <a:moveTo>
                    <a:pt x="129" y="594"/>
                  </a:moveTo>
                  <a:lnTo>
                    <a:pt x="59" y="584"/>
                  </a:lnTo>
                  <a:lnTo>
                    <a:pt x="65" y="547"/>
                  </a:lnTo>
                  <a:lnTo>
                    <a:pt x="0" y="454"/>
                  </a:lnTo>
                  <a:lnTo>
                    <a:pt x="1" y="449"/>
                  </a:lnTo>
                  <a:lnTo>
                    <a:pt x="14" y="394"/>
                  </a:lnTo>
                  <a:lnTo>
                    <a:pt x="73" y="332"/>
                  </a:lnTo>
                  <a:lnTo>
                    <a:pt x="119" y="363"/>
                  </a:lnTo>
                  <a:lnTo>
                    <a:pt x="119" y="363"/>
                  </a:lnTo>
                  <a:lnTo>
                    <a:pt x="119" y="363"/>
                  </a:lnTo>
                  <a:lnTo>
                    <a:pt x="274" y="49"/>
                  </a:lnTo>
                  <a:lnTo>
                    <a:pt x="248" y="0"/>
                  </a:lnTo>
                  <a:lnTo>
                    <a:pt x="270" y="17"/>
                  </a:lnTo>
                  <a:lnTo>
                    <a:pt x="284" y="34"/>
                  </a:lnTo>
                  <a:lnTo>
                    <a:pt x="299" y="139"/>
                  </a:lnTo>
                  <a:lnTo>
                    <a:pt x="299" y="139"/>
                  </a:lnTo>
                  <a:lnTo>
                    <a:pt x="299" y="139"/>
                  </a:lnTo>
                  <a:lnTo>
                    <a:pt x="324" y="167"/>
                  </a:lnTo>
                  <a:lnTo>
                    <a:pt x="245" y="186"/>
                  </a:lnTo>
                  <a:lnTo>
                    <a:pt x="245" y="186"/>
                  </a:lnTo>
                  <a:lnTo>
                    <a:pt x="245" y="186"/>
                  </a:lnTo>
                  <a:lnTo>
                    <a:pt x="302" y="249"/>
                  </a:lnTo>
                  <a:lnTo>
                    <a:pt x="316" y="302"/>
                  </a:lnTo>
                  <a:lnTo>
                    <a:pt x="277" y="389"/>
                  </a:lnTo>
                  <a:lnTo>
                    <a:pt x="299" y="501"/>
                  </a:lnTo>
                  <a:lnTo>
                    <a:pt x="352" y="591"/>
                  </a:lnTo>
                  <a:lnTo>
                    <a:pt x="340" y="614"/>
                  </a:lnTo>
                  <a:lnTo>
                    <a:pt x="313" y="608"/>
                  </a:lnTo>
                  <a:lnTo>
                    <a:pt x="219" y="595"/>
                  </a:lnTo>
                  <a:lnTo>
                    <a:pt x="219" y="595"/>
                  </a:ln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44" name="Freeform: Shape 33"/>
            <p:cNvSpPr/>
            <p:nvPr/>
          </p:nvSpPr>
          <p:spPr>
            <a:xfrm>
              <a:off x="6782040" y="4961520"/>
              <a:ext cx="52200" cy="63360"/>
            </a:xfrm>
            <a:custGeom>
              <a:avLst/>
              <a:gdLst/>
              <a:ahLst/>
              <a:cxnLst>
                <a:cxn ang="3cd4">
                  <a:pos x="hc" y="t"/>
                </a:cxn>
                <a:cxn ang="cd2">
                  <a:pos x="l" y="vc"/>
                </a:cxn>
                <a:cxn ang="cd4">
                  <a:pos x="hc" y="b"/>
                </a:cxn>
                <a:cxn ang="0">
                  <a:pos x="r" y="vc"/>
                </a:cxn>
              </a:cxnLst>
              <a:rect l="l" t="t" r="r" b="b"/>
              <a:pathLst>
                <a:path w="146" h="177">
                  <a:moveTo>
                    <a:pt x="104" y="11"/>
                  </a:moveTo>
                  <a:lnTo>
                    <a:pt x="104" y="11"/>
                  </a:lnTo>
                  <a:lnTo>
                    <a:pt x="104" y="11"/>
                  </a:lnTo>
                  <a:lnTo>
                    <a:pt x="146" y="88"/>
                  </a:lnTo>
                  <a:lnTo>
                    <a:pt x="124" y="177"/>
                  </a:lnTo>
                  <a:lnTo>
                    <a:pt x="84" y="104"/>
                  </a:lnTo>
                  <a:lnTo>
                    <a:pt x="0" y="48"/>
                  </a:lnTo>
                  <a:lnTo>
                    <a:pt x="11" y="0"/>
                  </a:lnTo>
                  <a:lnTo>
                    <a:pt x="11" y="0"/>
                  </a:lnTo>
                  <a:lnTo>
                    <a:pt x="78" y="18"/>
                  </a:lnTo>
                  <a:lnTo>
                    <a:pt x="87" y="18"/>
                  </a:ln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45" name="Freeform: Shape 34"/>
            <p:cNvSpPr/>
            <p:nvPr/>
          </p:nvSpPr>
          <p:spPr>
            <a:xfrm>
              <a:off x="6838559" y="4715280"/>
              <a:ext cx="157680" cy="69840"/>
            </a:xfrm>
            <a:custGeom>
              <a:avLst/>
              <a:gdLst/>
              <a:ahLst/>
              <a:cxnLst>
                <a:cxn ang="3cd4">
                  <a:pos x="hc" y="t"/>
                </a:cxn>
                <a:cxn ang="cd2">
                  <a:pos x="l" y="vc"/>
                </a:cxn>
                <a:cxn ang="cd4">
                  <a:pos x="hc" y="b"/>
                </a:cxn>
                <a:cxn ang="0">
                  <a:pos x="r" y="vc"/>
                </a:cxn>
              </a:cxnLst>
              <a:rect l="l" t="t" r="r" b="b"/>
              <a:pathLst>
                <a:path w="439" h="195">
                  <a:moveTo>
                    <a:pt x="439" y="186"/>
                  </a:moveTo>
                  <a:lnTo>
                    <a:pt x="282" y="195"/>
                  </a:lnTo>
                  <a:lnTo>
                    <a:pt x="315" y="166"/>
                  </a:lnTo>
                  <a:lnTo>
                    <a:pt x="254" y="93"/>
                  </a:lnTo>
                  <a:lnTo>
                    <a:pt x="88" y="26"/>
                  </a:lnTo>
                  <a:lnTo>
                    <a:pt x="0" y="77"/>
                  </a:lnTo>
                  <a:lnTo>
                    <a:pt x="29" y="26"/>
                  </a:lnTo>
                  <a:lnTo>
                    <a:pt x="118" y="0"/>
                  </a:lnTo>
                  <a:lnTo>
                    <a:pt x="163" y="9"/>
                  </a:lnTo>
                  <a:lnTo>
                    <a:pt x="287" y="65"/>
                  </a:lnTo>
                  <a:lnTo>
                    <a:pt x="423" y="155"/>
                  </a:ln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46" name="Freeform: Shape 35"/>
            <p:cNvSpPr/>
            <p:nvPr/>
          </p:nvSpPr>
          <p:spPr>
            <a:xfrm>
              <a:off x="8360640" y="4190759"/>
              <a:ext cx="52200" cy="42120"/>
            </a:xfrm>
            <a:custGeom>
              <a:avLst/>
              <a:gdLst/>
              <a:ahLst/>
              <a:cxnLst>
                <a:cxn ang="3cd4">
                  <a:pos x="hc" y="t"/>
                </a:cxn>
                <a:cxn ang="cd2">
                  <a:pos x="l" y="vc"/>
                </a:cxn>
                <a:cxn ang="cd4">
                  <a:pos x="hc" y="b"/>
                </a:cxn>
                <a:cxn ang="0">
                  <a:pos x="r" y="vc"/>
                </a:cxn>
              </a:cxnLst>
              <a:rect l="l" t="t" r="r" b="b"/>
              <a:pathLst>
                <a:path w="146" h="118">
                  <a:moveTo>
                    <a:pt x="59" y="9"/>
                  </a:moveTo>
                  <a:lnTo>
                    <a:pt x="78" y="0"/>
                  </a:lnTo>
                  <a:cubicBezTo>
                    <a:pt x="101" y="37"/>
                    <a:pt x="124" y="73"/>
                    <a:pt x="146" y="110"/>
                  </a:cubicBezTo>
                  <a:lnTo>
                    <a:pt x="129" y="106"/>
                  </a:lnTo>
                  <a:lnTo>
                    <a:pt x="73" y="118"/>
                  </a:lnTo>
                  <a:lnTo>
                    <a:pt x="64" y="109"/>
                  </a:lnTo>
                  <a:lnTo>
                    <a:pt x="0" y="39"/>
                  </a:ln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47" name="Freeform: Shape 36"/>
            <p:cNvSpPr/>
            <p:nvPr/>
          </p:nvSpPr>
          <p:spPr>
            <a:xfrm>
              <a:off x="8276399" y="4113360"/>
              <a:ext cx="111240" cy="144720"/>
            </a:xfrm>
            <a:custGeom>
              <a:avLst/>
              <a:gdLst/>
              <a:ahLst/>
              <a:cxnLst>
                <a:cxn ang="3cd4">
                  <a:pos x="hc" y="t"/>
                </a:cxn>
                <a:cxn ang="cd2">
                  <a:pos x="l" y="vc"/>
                </a:cxn>
                <a:cxn ang="cd4">
                  <a:pos x="hc" y="b"/>
                </a:cxn>
                <a:cxn ang="0">
                  <a:pos x="r" y="vc"/>
                </a:cxn>
              </a:cxnLst>
              <a:rect l="l" t="t" r="r" b="b"/>
              <a:pathLst>
                <a:path w="310" h="403">
                  <a:moveTo>
                    <a:pt x="180" y="38"/>
                  </a:moveTo>
                  <a:lnTo>
                    <a:pt x="183" y="38"/>
                  </a:lnTo>
                  <a:cubicBezTo>
                    <a:pt x="228" y="96"/>
                    <a:pt x="270" y="156"/>
                    <a:pt x="310" y="217"/>
                  </a:cubicBezTo>
                  <a:lnTo>
                    <a:pt x="292" y="226"/>
                  </a:lnTo>
                  <a:lnTo>
                    <a:pt x="233" y="254"/>
                  </a:lnTo>
                  <a:lnTo>
                    <a:pt x="296" y="324"/>
                  </a:lnTo>
                  <a:lnTo>
                    <a:pt x="306" y="333"/>
                  </a:lnTo>
                  <a:lnTo>
                    <a:pt x="302" y="336"/>
                  </a:lnTo>
                  <a:lnTo>
                    <a:pt x="248" y="390"/>
                  </a:lnTo>
                  <a:lnTo>
                    <a:pt x="144" y="403"/>
                  </a:lnTo>
                  <a:lnTo>
                    <a:pt x="110" y="389"/>
                  </a:lnTo>
                  <a:lnTo>
                    <a:pt x="107" y="397"/>
                  </a:lnTo>
                  <a:lnTo>
                    <a:pt x="73" y="398"/>
                  </a:lnTo>
                  <a:lnTo>
                    <a:pt x="68" y="398"/>
                  </a:lnTo>
                  <a:lnTo>
                    <a:pt x="68" y="397"/>
                  </a:lnTo>
                  <a:lnTo>
                    <a:pt x="70" y="319"/>
                  </a:lnTo>
                  <a:lnTo>
                    <a:pt x="17" y="296"/>
                  </a:lnTo>
                  <a:lnTo>
                    <a:pt x="6" y="260"/>
                  </a:lnTo>
                  <a:lnTo>
                    <a:pt x="11" y="240"/>
                  </a:lnTo>
                  <a:lnTo>
                    <a:pt x="0" y="226"/>
                  </a:lnTo>
                  <a:lnTo>
                    <a:pt x="39" y="89"/>
                  </a:lnTo>
                  <a:lnTo>
                    <a:pt x="104" y="54"/>
                  </a:lnTo>
                  <a:lnTo>
                    <a:pt x="88" y="0"/>
                  </a:lnTo>
                  <a:lnTo>
                    <a:pt x="118" y="4"/>
                  </a:ln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48" name="Freeform: Shape 37"/>
            <p:cNvSpPr/>
            <p:nvPr/>
          </p:nvSpPr>
          <p:spPr>
            <a:xfrm>
              <a:off x="8304840" y="4082040"/>
              <a:ext cx="15840" cy="32400"/>
            </a:xfrm>
            <a:custGeom>
              <a:avLst/>
              <a:gdLst/>
              <a:ahLst/>
              <a:cxnLst>
                <a:cxn ang="3cd4">
                  <a:pos x="hc" y="t"/>
                </a:cxn>
                <a:cxn ang="cd2">
                  <a:pos x="l" y="vc"/>
                </a:cxn>
                <a:cxn ang="cd4">
                  <a:pos x="hc" y="b"/>
                </a:cxn>
                <a:cxn ang="0">
                  <a:pos x="r" y="vc"/>
                </a:cxn>
              </a:cxnLst>
              <a:rect l="l" t="t" r="r" b="b"/>
              <a:pathLst>
                <a:path w="45" h="91">
                  <a:moveTo>
                    <a:pt x="9" y="87"/>
                  </a:moveTo>
                  <a:lnTo>
                    <a:pt x="0" y="0"/>
                  </a:lnTo>
                  <a:cubicBezTo>
                    <a:pt x="16" y="17"/>
                    <a:pt x="31" y="35"/>
                    <a:pt x="45" y="52"/>
                  </a:cubicBezTo>
                  <a:lnTo>
                    <a:pt x="39" y="91"/>
                  </a:ln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49" name="Freeform: Shape 38"/>
            <p:cNvSpPr/>
            <p:nvPr/>
          </p:nvSpPr>
          <p:spPr>
            <a:xfrm>
              <a:off x="7030440" y="4790520"/>
              <a:ext cx="57240" cy="33120"/>
            </a:xfrm>
            <a:custGeom>
              <a:avLst/>
              <a:gdLst/>
              <a:ahLst/>
              <a:cxnLst>
                <a:cxn ang="3cd4">
                  <a:pos x="hc" y="t"/>
                </a:cxn>
                <a:cxn ang="cd2">
                  <a:pos x="l" y="vc"/>
                </a:cxn>
                <a:cxn ang="cd4">
                  <a:pos x="hc" y="b"/>
                </a:cxn>
                <a:cxn ang="0">
                  <a:pos x="r" y="vc"/>
                </a:cxn>
              </a:cxnLst>
              <a:rect l="l" t="t" r="r" b="b"/>
              <a:pathLst>
                <a:path w="160" h="93">
                  <a:moveTo>
                    <a:pt x="96" y="5"/>
                  </a:moveTo>
                  <a:lnTo>
                    <a:pt x="160" y="67"/>
                  </a:lnTo>
                  <a:lnTo>
                    <a:pt x="0" y="93"/>
                  </a:lnTo>
                  <a:lnTo>
                    <a:pt x="14" y="0"/>
                  </a:ln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50" name="Freeform: Shape 39"/>
            <p:cNvSpPr/>
            <p:nvPr/>
          </p:nvSpPr>
          <p:spPr>
            <a:xfrm>
              <a:off x="8056440" y="4462920"/>
              <a:ext cx="328320" cy="351720"/>
            </a:xfrm>
            <a:custGeom>
              <a:avLst/>
              <a:gdLst/>
              <a:ahLst/>
              <a:cxnLst>
                <a:cxn ang="3cd4">
                  <a:pos x="hc" y="t"/>
                </a:cxn>
                <a:cxn ang="cd2">
                  <a:pos x="l" y="vc"/>
                </a:cxn>
                <a:cxn ang="cd4">
                  <a:pos x="hc" y="b"/>
                </a:cxn>
                <a:cxn ang="0">
                  <a:pos x="r" y="vc"/>
                </a:cxn>
              </a:cxnLst>
              <a:rect l="l" t="t" r="r" b="b"/>
              <a:pathLst>
                <a:path w="913" h="978">
                  <a:moveTo>
                    <a:pt x="305" y="127"/>
                  </a:moveTo>
                  <a:lnTo>
                    <a:pt x="287" y="108"/>
                  </a:lnTo>
                  <a:lnTo>
                    <a:pt x="431" y="32"/>
                  </a:lnTo>
                  <a:lnTo>
                    <a:pt x="682" y="0"/>
                  </a:lnTo>
                  <a:lnTo>
                    <a:pt x="741" y="7"/>
                  </a:lnTo>
                  <a:lnTo>
                    <a:pt x="712" y="209"/>
                  </a:lnTo>
                  <a:lnTo>
                    <a:pt x="712" y="209"/>
                  </a:lnTo>
                  <a:lnTo>
                    <a:pt x="712" y="209"/>
                  </a:lnTo>
                  <a:lnTo>
                    <a:pt x="771" y="273"/>
                  </a:lnTo>
                  <a:lnTo>
                    <a:pt x="794" y="373"/>
                  </a:lnTo>
                  <a:lnTo>
                    <a:pt x="794" y="373"/>
                  </a:lnTo>
                  <a:lnTo>
                    <a:pt x="816" y="502"/>
                  </a:lnTo>
                  <a:lnTo>
                    <a:pt x="794" y="594"/>
                  </a:lnTo>
                  <a:lnTo>
                    <a:pt x="825" y="665"/>
                  </a:lnTo>
                  <a:lnTo>
                    <a:pt x="825" y="665"/>
                  </a:lnTo>
                  <a:lnTo>
                    <a:pt x="825" y="665"/>
                  </a:lnTo>
                  <a:lnTo>
                    <a:pt x="892" y="694"/>
                  </a:lnTo>
                  <a:lnTo>
                    <a:pt x="913" y="736"/>
                  </a:lnTo>
                  <a:lnTo>
                    <a:pt x="913" y="736"/>
                  </a:lnTo>
                  <a:lnTo>
                    <a:pt x="715" y="882"/>
                  </a:lnTo>
                  <a:lnTo>
                    <a:pt x="639" y="960"/>
                  </a:lnTo>
                  <a:lnTo>
                    <a:pt x="572" y="975"/>
                  </a:lnTo>
                  <a:lnTo>
                    <a:pt x="572" y="975"/>
                  </a:lnTo>
                  <a:lnTo>
                    <a:pt x="521" y="978"/>
                  </a:lnTo>
                  <a:lnTo>
                    <a:pt x="526" y="940"/>
                  </a:lnTo>
                  <a:lnTo>
                    <a:pt x="460" y="913"/>
                  </a:lnTo>
                  <a:lnTo>
                    <a:pt x="434" y="870"/>
                  </a:lnTo>
                  <a:lnTo>
                    <a:pt x="169" y="657"/>
                  </a:lnTo>
                  <a:lnTo>
                    <a:pt x="169" y="657"/>
                  </a:lnTo>
                  <a:lnTo>
                    <a:pt x="169" y="657"/>
                  </a:lnTo>
                  <a:lnTo>
                    <a:pt x="169" y="657"/>
                  </a:lnTo>
                  <a:lnTo>
                    <a:pt x="0" y="533"/>
                  </a:lnTo>
                  <a:lnTo>
                    <a:pt x="0" y="513"/>
                  </a:lnTo>
                  <a:lnTo>
                    <a:pt x="0" y="513"/>
                  </a:lnTo>
                  <a:lnTo>
                    <a:pt x="1" y="457"/>
                  </a:lnTo>
                  <a:lnTo>
                    <a:pt x="49" y="420"/>
                  </a:lnTo>
                  <a:lnTo>
                    <a:pt x="132" y="407"/>
                  </a:lnTo>
                  <a:lnTo>
                    <a:pt x="223" y="347"/>
                  </a:lnTo>
                  <a:lnTo>
                    <a:pt x="223" y="347"/>
                  </a:lnTo>
                  <a:lnTo>
                    <a:pt x="223" y="347"/>
                  </a:lnTo>
                  <a:lnTo>
                    <a:pt x="223" y="297"/>
                  </a:lnTo>
                  <a:lnTo>
                    <a:pt x="329" y="273"/>
                  </a:lnTo>
                  <a:lnTo>
                    <a:pt x="329" y="273"/>
                  </a:lnTo>
                  <a:lnTo>
                    <a:pt x="329" y="273"/>
                  </a:ln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51" name="Freeform: Shape 40"/>
            <p:cNvSpPr/>
            <p:nvPr/>
          </p:nvSpPr>
          <p:spPr>
            <a:xfrm>
              <a:off x="7918920" y="4686120"/>
              <a:ext cx="83880" cy="95040"/>
            </a:xfrm>
            <a:custGeom>
              <a:avLst/>
              <a:gdLst/>
              <a:ahLst/>
              <a:cxnLst>
                <a:cxn ang="3cd4">
                  <a:pos x="hc" y="t"/>
                </a:cxn>
                <a:cxn ang="cd2">
                  <a:pos x="l" y="vc"/>
                </a:cxn>
                <a:cxn ang="cd4">
                  <a:pos x="hc" y="b"/>
                </a:cxn>
                <a:cxn ang="0">
                  <a:pos x="r" y="vc"/>
                </a:cxn>
              </a:cxnLst>
              <a:rect l="l" t="t" r="r" b="b"/>
              <a:pathLst>
                <a:path w="234" h="265">
                  <a:moveTo>
                    <a:pt x="5" y="234"/>
                  </a:moveTo>
                  <a:lnTo>
                    <a:pt x="0" y="265"/>
                  </a:lnTo>
                  <a:lnTo>
                    <a:pt x="3" y="230"/>
                  </a:lnTo>
                  <a:lnTo>
                    <a:pt x="3" y="230"/>
                  </a:lnTo>
                  <a:lnTo>
                    <a:pt x="3" y="230"/>
                  </a:lnTo>
                  <a:lnTo>
                    <a:pt x="104" y="226"/>
                  </a:lnTo>
                  <a:lnTo>
                    <a:pt x="141" y="116"/>
                  </a:lnTo>
                  <a:lnTo>
                    <a:pt x="214" y="42"/>
                  </a:lnTo>
                  <a:lnTo>
                    <a:pt x="234" y="0"/>
                  </a:lnTo>
                  <a:lnTo>
                    <a:pt x="230" y="119"/>
                  </a:lnTo>
                  <a:lnTo>
                    <a:pt x="177" y="154"/>
                  </a:lnTo>
                  <a:lnTo>
                    <a:pt x="177" y="154"/>
                  </a:lnTo>
                  <a:lnTo>
                    <a:pt x="177" y="154"/>
                  </a:lnTo>
                  <a:lnTo>
                    <a:pt x="177" y="154"/>
                  </a:lnTo>
                  <a:lnTo>
                    <a:pt x="182" y="236"/>
                  </a:ln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52" name="Freeform: Shape 41"/>
            <p:cNvSpPr/>
            <p:nvPr/>
          </p:nvSpPr>
          <p:spPr>
            <a:xfrm>
              <a:off x="8006040" y="4647600"/>
              <a:ext cx="50040" cy="32040"/>
            </a:xfrm>
            <a:custGeom>
              <a:avLst/>
              <a:gdLst/>
              <a:ahLst/>
              <a:cxnLst>
                <a:cxn ang="3cd4">
                  <a:pos x="hc" y="t"/>
                </a:cxn>
                <a:cxn ang="cd2">
                  <a:pos x="l" y="vc"/>
                </a:cxn>
                <a:cxn ang="cd4">
                  <a:pos x="hc" y="b"/>
                </a:cxn>
                <a:cxn ang="0">
                  <a:pos x="r" y="vc"/>
                </a:cxn>
              </a:cxnLst>
              <a:rect l="l" t="t" r="r" b="b"/>
              <a:pathLst>
                <a:path w="140" h="90">
                  <a:moveTo>
                    <a:pt x="140" y="0"/>
                  </a:moveTo>
                  <a:lnTo>
                    <a:pt x="140" y="20"/>
                  </a:lnTo>
                  <a:lnTo>
                    <a:pt x="140" y="20"/>
                  </a:lnTo>
                  <a:lnTo>
                    <a:pt x="140" y="22"/>
                  </a:lnTo>
                  <a:lnTo>
                    <a:pt x="138" y="90"/>
                  </a:lnTo>
                  <a:lnTo>
                    <a:pt x="0" y="90"/>
                  </a:lnTo>
                  <a:lnTo>
                    <a:pt x="20" y="42"/>
                  </a:lnTo>
                  <a:lnTo>
                    <a:pt x="93" y="45"/>
                  </a:ln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53" name="Freeform: Shape 42"/>
            <p:cNvSpPr/>
            <p:nvPr/>
          </p:nvSpPr>
          <p:spPr>
            <a:xfrm>
              <a:off x="8059320" y="4335840"/>
              <a:ext cx="181440" cy="147600"/>
            </a:xfrm>
            <a:custGeom>
              <a:avLst/>
              <a:gdLst/>
              <a:ahLst/>
              <a:cxnLst>
                <a:cxn ang="3cd4">
                  <a:pos x="hc" y="t"/>
                </a:cxn>
                <a:cxn ang="cd2">
                  <a:pos x="l" y="vc"/>
                </a:cxn>
                <a:cxn ang="cd4">
                  <a:pos x="hc" y="b"/>
                </a:cxn>
                <a:cxn ang="0">
                  <a:pos x="r" y="vc"/>
                </a:cxn>
              </a:cxnLst>
              <a:rect l="l" t="t" r="r" b="b"/>
              <a:pathLst>
                <a:path w="505" h="411">
                  <a:moveTo>
                    <a:pt x="431" y="53"/>
                  </a:moveTo>
                  <a:lnTo>
                    <a:pt x="443" y="59"/>
                  </a:lnTo>
                  <a:lnTo>
                    <a:pt x="502" y="62"/>
                  </a:lnTo>
                  <a:lnTo>
                    <a:pt x="505" y="90"/>
                  </a:lnTo>
                  <a:lnTo>
                    <a:pt x="414" y="138"/>
                  </a:lnTo>
                  <a:lnTo>
                    <a:pt x="359" y="224"/>
                  </a:lnTo>
                  <a:lnTo>
                    <a:pt x="383" y="264"/>
                  </a:lnTo>
                  <a:lnTo>
                    <a:pt x="285" y="373"/>
                  </a:lnTo>
                  <a:lnTo>
                    <a:pt x="187" y="373"/>
                  </a:lnTo>
                  <a:lnTo>
                    <a:pt x="138" y="411"/>
                  </a:lnTo>
                  <a:lnTo>
                    <a:pt x="63" y="348"/>
                  </a:lnTo>
                  <a:lnTo>
                    <a:pt x="74" y="303"/>
                  </a:lnTo>
                  <a:lnTo>
                    <a:pt x="90" y="140"/>
                  </a:lnTo>
                  <a:lnTo>
                    <a:pt x="119" y="109"/>
                  </a:lnTo>
                  <a:lnTo>
                    <a:pt x="119" y="109"/>
                  </a:lnTo>
                  <a:lnTo>
                    <a:pt x="119" y="109"/>
                  </a:lnTo>
                  <a:lnTo>
                    <a:pt x="69" y="95"/>
                  </a:lnTo>
                  <a:lnTo>
                    <a:pt x="40" y="81"/>
                  </a:lnTo>
                  <a:lnTo>
                    <a:pt x="15" y="86"/>
                  </a:lnTo>
                  <a:lnTo>
                    <a:pt x="15" y="89"/>
                  </a:lnTo>
                  <a:lnTo>
                    <a:pt x="0" y="22"/>
                  </a:lnTo>
                  <a:lnTo>
                    <a:pt x="80" y="0"/>
                  </a:lnTo>
                  <a:lnTo>
                    <a:pt x="300" y="11"/>
                  </a:lnTo>
                  <a:lnTo>
                    <a:pt x="367" y="42"/>
                  </a:ln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54" name="Freeform: Shape 43"/>
            <p:cNvSpPr/>
            <p:nvPr/>
          </p:nvSpPr>
          <p:spPr>
            <a:xfrm>
              <a:off x="8321040" y="4352760"/>
              <a:ext cx="10440" cy="25200"/>
            </a:xfrm>
            <a:custGeom>
              <a:avLst/>
              <a:gdLst/>
              <a:ahLst/>
              <a:cxnLst>
                <a:cxn ang="3cd4">
                  <a:pos x="hc" y="t"/>
                </a:cxn>
                <a:cxn ang="cd2">
                  <a:pos x="l" y="vc"/>
                </a:cxn>
                <a:cxn ang="cd4">
                  <a:pos x="hc" y="b"/>
                </a:cxn>
                <a:cxn ang="0">
                  <a:pos x="r" y="vc"/>
                </a:cxn>
              </a:cxnLst>
              <a:rect l="l" t="t" r="r" b="b"/>
              <a:pathLst>
                <a:path w="30" h="71">
                  <a:moveTo>
                    <a:pt x="25" y="71"/>
                  </a:moveTo>
                  <a:lnTo>
                    <a:pt x="0" y="6"/>
                  </a:lnTo>
                  <a:lnTo>
                    <a:pt x="30" y="0"/>
                  </a:ln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55" name="Freeform: Shape 44"/>
            <p:cNvSpPr/>
            <p:nvPr/>
          </p:nvSpPr>
          <p:spPr>
            <a:xfrm>
              <a:off x="7289640" y="5074920"/>
              <a:ext cx="48960" cy="70920"/>
            </a:xfrm>
            <a:custGeom>
              <a:avLst/>
              <a:gdLst/>
              <a:ahLst/>
              <a:cxnLst>
                <a:cxn ang="3cd4">
                  <a:pos x="hc" y="t"/>
                </a:cxn>
                <a:cxn ang="cd2">
                  <a:pos x="l" y="vc"/>
                </a:cxn>
                <a:cxn ang="cd4">
                  <a:pos x="hc" y="b"/>
                </a:cxn>
                <a:cxn ang="0">
                  <a:pos x="r" y="vc"/>
                </a:cxn>
              </a:cxnLst>
              <a:rect l="l" t="t" r="r" b="b"/>
              <a:pathLst>
                <a:path w="137" h="198">
                  <a:moveTo>
                    <a:pt x="0" y="189"/>
                  </a:moveTo>
                  <a:lnTo>
                    <a:pt x="0" y="189"/>
                  </a:lnTo>
                  <a:lnTo>
                    <a:pt x="29" y="127"/>
                  </a:lnTo>
                  <a:lnTo>
                    <a:pt x="8" y="46"/>
                  </a:lnTo>
                  <a:lnTo>
                    <a:pt x="23" y="21"/>
                  </a:lnTo>
                  <a:lnTo>
                    <a:pt x="34" y="0"/>
                  </a:lnTo>
                  <a:lnTo>
                    <a:pt x="132" y="63"/>
                  </a:lnTo>
                  <a:lnTo>
                    <a:pt x="137" y="94"/>
                  </a:lnTo>
                  <a:lnTo>
                    <a:pt x="123" y="113"/>
                  </a:lnTo>
                  <a:lnTo>
                    <a:pt x="107" y="149"/>
                  </a:lnTo>
                  <a:lnTo>
                    <a:pt x="95" y="176"/>
                  </a:lnTo>
                  <a:lnTo>
                    <a:pt x="59" y="189"/>
                  </a:lnTo>
                  <a:lnTo>
                    <a:pt x="28" y="197"/>
                  </a:lnTo>
                  <a:lnTo>
                    <a:pt x="19" y="198"/>
                  </a:ln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56" name="Freeform: Shape 45"/>
            <p:cNvSpPr/>
            <p:nvPr/>
          </p:nvSpPr>
          <p:spPr>
            <a:xfrm>
              <a:off x="8127720" y="4188600"/>
              <a:ext cx="174600" cy="169200"/>
            </a:xfrm>
            <a:custGeom>
              <a:avLst/>
              <a:gdLst/>
              <a:ahLst/>
              <a:cxnLst>
                <a:cxn ang="3cd4">
                  <a:pos x="hc" y="t"/>
                </a:cxn>
                <a:cxn ang="cd2">
                  <a:pos x="l" y="vc"/>
                </a:cxn>
                <a:cxn ang="cd4">
                  <a:pos x="hc" y="b"/>
                </a:cxn>
                <a:cxn ang="0">
                  <a:pos x="r" y="vc"/>
                </a:cxn>
              </a:cxnLst>
              <a:rect l="l" t="t" r="r" b="b"/>
              <a:pathLst>
                <a:path w="486" h="471">
                  <a:moveTo>
                    <a:pt x="481" y="110"/>
                  </a:moveTo>
                  <a:lnTo>
                    <a:pt x="481" y="188"/>
                  </a:lnTo>
                  <a:lnTo>
                    <a:pt x="481" y="189"/>
                  </a:lnTo>
                  <a:lnTo>
                    <a:pt x="458" y="202"/>
                  </a:lnTo>
                  <a:lnTo>
                    <a:pt x="424" y="245"/>
                  </a:lnTo>
                  <a:lnTo>
                    <a:pt x="463" y="281"/>
                  </a:lnTo>
                  <a:lnTo>
                    <a:pt x="456" y="285"/>
                  </a:lnTo>
                  <a:lnTo>
                    <a:pt x="486" y="397"/>
                  </a:lnTo>
                  <a:lnTo>
                    <a:pt x="441" y="434"/>
                  </a:lnTo>
                  <a:lnTo>
                    <a:pt x="343" y="409"/>
                  </a:lnTo>
                  <a:lnTo>
                    <a:pt x="312" y="471"/>
                  </a:lnTo>
                  <a:lnTo>
                    <a:pt x="253" y="468"/>
                  </a:lnTo>
                  <a:lnTo>
                    <a:pt x="253" y="468"/>
                  </a:lnTo>
                  <a:lnTo>
                    <a:pt x="253" y="467"/>
                  </a:lnTo>
                  <a:lnTo>
                    <a:pt x="241" y="462"/>
                  </a:lnTo>
                  <a:lnTo>
                    <a:pt x="177" y="451"/>
                  </a:lnTo>
                  <a:lnTo>
                    <a:pt x="110" y="420"/>
                  </a:lnTo>
                  <a:lnTo>
                    <a:pt x="140" y="262"/>
                  </a:lnTo>
                  <a:lnTo>
                    <a:pt x="78" y="189"/>
                  </a:lnTo>
                  <a:lnTo>
                    <a:pt x="0" y="164"/>
                  </a:lnTo>
                  <a:lnTo>
                    <a:pt x="62" y="121"/>
                  </a:lnTo>
                  <a:lnTo>
                    <a:pt x="124" y="133"/>
                  </a:lnTo>
                  <a:lnTo>
                    <a:pt x="109" y="74"/>
                  </a:lnTo>
                  <a:lnTo>
                    <a:pt x="182" y="96"/>
                  </a:lnTo>
                  <a:lnTo>
                    <a:pt x="280" y="0"/>
                  </a:lnTo>
                  <a:lnTo>
                    <a:pt x="280" y="0"/>
                  </a:lnTo>
                  <a:lnTo>
                    <a:pt x="342" y="60"/>
                  </a:lnTo>
                  <a:lnTo>
                    <a:pt x="368" y="51"/>
                  </a:lnTo>
                  <a:lnTo>
                    <a:pt x="388" y="79"/>
                  </a:lnTo>
                  <a:lnTo>
                    <a:pt x="407" y="84"/>
                  </a:lnTo>
                  <a:lnTo>
                    <a:pt x="428" y="88"/>
                  </a:lnTo>
                  <a:lnTo>
                    <a:pt x="428" y="88"/>
                  </a:ln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57" name="Freeform: Shape 46"/>
            <p:cNvSpPr/>
            <p:nvPr/>
          </p:nvSpPr>
          <p:spPr>
            <a:xfrm>
              <a:off x="8117279" y="4039920"/>
              <a:ext cx="99000" cy="164520"/>
            </a:xfrm>
            <a:custGeom>
              <a:avLst/>
              <a:gdLst/>
              <a:ahLst/>
              <a:cxnLst>
                <a:cxn ang="3cd4">
                  <a:pos x="hc" y="t"/>
                </a:cxn>
                <a:cxn ang="cd2">
                  <a:pos x="l" y="vc"/>
                </a:cxn>
                <a:cxn ang="cd4">
                  <a:pos x="hc" y="b"/>
                </a:cxn>
                <a:cxn ang="0">
                  <a:pos x="r" y="vc"/>
                </a:cxn>
              </a:cxnLst>
              <a:rect l="l" t="t" r="r" b="b"/>
              <a:pathLst>
                <a:path w="276" h="458">
                  <a:moveTo>
                    <a:pt x="87" y="207"/>
                  </a:moveTo>
                  <a:lnTo>
                    <a:pt x="0" y="183"/>
                  </a:lnTo>
                  <a:lnTo>
                    <a:pt x="5" y="44"/>
                  </a:lnTo>
                  <a:lnTo>
                    <a:pt x="34" y="2"/>
                  </a:lnTo>
                  <a:lnTo>
                    <a:pt x="94" y="0"/>
                  </a:lnTo>
                  <a:lnTo>
                    <a:pt x="59" y="64"/>
                  </a:lnTo>
                  <a:lnTo>
                    <a:pt x="143" y="53"/>
                  </a:lnTo>
                  <a:lnTo>
                    <a:pt x="98" y="141"/>
                  </a:lnTo>
                  <a:lnTo>
                    <a:pt x="152" y="168"/>
                  </a:lnTo>
                  <a:lnTo>
                    <a:pt x="225" y="304"/>
                  </a:lnTo>
                  <a:lnTo>
                    <a:pt x="276" y="323"/>
                  </a:lnTo>
                  <a:lnTo>
                    <a:pt x="223" y="432"/>
                  </a:lnTo>
                  <a:lnTo>
                    <a:pt x="102" y="432"/>
                  </a:lnTo>
                  <a:lnTo>
                    <a:pt x="8" y="458"/>
                  </a:lnTo>
                  <a:lnTo>
                    <a:pt x="51" y="407"/>
                  </a:lnTo>
                  <a:lnTo>
                    <a:pt x="11" y="369"/>
                  </a:lnTo>
                  <a:lnTo>
                    <a:pt x="93" y="286"/>
                  </a:ln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58" name="Freeform: Shape 47"/>
            <p:cNvSpPr/>
            <p:nvPr/>
          </p:nvSpPr>
          <p:spPr>
            <a:xfrm>
              <a:off x="8090999" y="4108320"/>
              <a:ext cx="22680" cy="20880"/>
            </a:xfrm>
            <a:custGeom>
              <a:avLst/>
              <a:gdLst/>
              <a:ahLst/>
              <a:cxnLst>
                <a:cxn ang="3cd4">
                  <a:pos x="hc" y="t"/>
                </a:cxn>
                <a:cxn ang="cd2">
                  <a:pos x="l" y="vc"/>
                </a:cxn>
                <a:cxn ang="cd4">
                  <a:pos x="hc" y="b"/>
                </a:cxn>
                <a:cxn ang="0">
                  <a:pos x="r" y="vc"/>
                </a:cxn>
              </a:cxnLst>
              <a:rect l="l" t="t" r="r" b="b"/>
              <a:pathLst>
                <a:path w="64" h="59">
                  <a:moveTo>
                    <a:pt x="19" y="6"/>
                  </a:moveTo>
                  <a:lnTo>
                    <a:pt x="19" y="6"/>
                  </a:lnTo>
                  <a:lnTo>
                    <a:pt x="19" y="6"/>
                  </a:lnTo>
                  <a:lnTo>
                    <a:pt x="64" y="0"/>
                  </a:lnTo>
                  <a:lnTo>
                    <a:pt x="53" y="59"/>
                  </a:lnTo>
                  <a:lnTo>
                    <a:pt x="50" y="59"/>
                  </a:lnTo>
                  <a:lnTo>
                    <a:pt x="15" y="57"/>
                  </a:lnTo>
                  <a:lnTo>
                    <a:pt x="9" y="55"/>
                  </a:lnTo>
                  <a:lnTo>
                    <a:pt x="0" y="29"/>
                  </a:ln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59" name="Freeform: Shape 48"/>
            <p:cNvSpPr/>
            <p:nvPr/>
          </p:nvSpPr>
          <p:spPr>
            <a:xfrm>
              <a:off x="7918920" y="4923000"/>
              <a:ext cx="27000" cy="9720"/>
            </a:xfrm>
            <a:custGeom>
              <a:avLst/>
              <a:gdLst/>
              <a:ahLst/>
              <a:cxnLst>
                <a:cxn ang="3cd4">
                  <a:pos x="hc" y="t"/>
                </a:cxn>
                <a:cxn ang="cd2">
                  <a:pos x="l" y="vc"/>
                </a:cxn>
                <a:cxn ang="cd4">
                  <a:pos x="hc" y="b"/>
                </a:cxn>
                <a:cxn ang="0">
                  <a:pos x="r" y="vc"/>
                </a:cxn>
              </a:cxnLst>
              <a:rect l="l" t="t" r="r" b="b"/>
              <a:pathLst>
                <a:path w="76" h="28">
                  <a:moveTo>
                    <a:pt x="76" y="0"/>
                  </a:moveTo>
                  <a:lnTo>
                    <a:pt x="0" y="28"/>
                  </a:lnTo>
                  <a:lnTo>
                    <a:pt x="11" y="0"/>
                  </a:ln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60" name="Freeform: Shape 49"/>
            <p:cNvSpPr/>
            <p:nvPr/>
          </p:nvSpPr>
          <p:spPr>
            <a:xfrm>
              <a:off x="8356320" y="5143320"/>
              <a:ext cx="24840" cy="26640"/>
            </a:xfrm>
            <a:custGeom>
              <a:avLst/>
              <a:gdLst/>
              <a:ahLst/>
              <a:cxnLst>
                <a:cxn ang="3cd4">
                  <a:pos x="hc" y="t"/>
                </a:cxn>
                <a:cxn ang="cd2">
                  <a:pos x="l" y="vc"/>
                </a:cxn>
                <a:cxn ang="cd4">
                  <a:pos x="hc" y="b"/>
                </a:cxn>
                <a:cxn ang="0">
                  <a:pos x="r" y="vc"/>
                </a:cxn>
              </a:cxnLst>
              <a:rect l="l" t="t" r="r" b="b"/>
              <a:pathLst>
                <a:path w="70" h="75">
                  <a:moveTo>
                    <a:pt x="70" y="75"/>
                  </a:moveTo>
                  <a:lnTo>
                    <a:pt x="0" y="75"/>
                  </a:lnTo>
                  <a:lnTo>
                    <a:pt x="0" y="0"/>
                  </a:lnTo>
                  <a:lnTo>
                    <a:pt x="70" y="10"/>
                  </a:lnTo>
                  <a:lnTo>
                    <a:pt x="70" y="10"/>
                  </a:ln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61" name="Freeform: Shape 50"/>
            <p:cNvSpPr/>
            <p:nvPr/>
          </p:nvSpPr>
          <p:spPr>
            <a:xfrm>
              <a:off x="8490960" y="4403159"/>
              <a:ext cx="11880" cy="22320"/>
            </a:xfrm>
            <a:custGeom>
              <a:avLst/>
              <a:gdLst/>
              <a:ahLst/>
              <a:cxnLst>
                <a:cxn ang="3cd4">
                  <a:pos x="hc" y="t"/>
                </a:cxn>
                <a:cxn ang="cd2">
                  <a:pos x="l" y="vc"/>
                </a:cxn>
                <a:cxn ang="cd4">
                  <a:pos x="hc" y="b"/>
                </a:cxn>
                <a:cxn ang="0">
                  <a:pos x="r" y="vc"/>
                </a:cxn>
              </a:cxnLst>
              <a:rect l="l" t="t" r="r" b="b"/>
              <a:pathLst>
                <a:path w="34" h="63">
                  <a:moveTo>
                    <a:pt x="3" y="15"/>
                  </a:moveTo>
                  <a:lnTo>
                    <a:pt x="10" y="0"/>
                  </a:lnTo>
                  <a:cubicBezTo>
                    <a:pt x="18" y="20"/>
                    <a:pt x="26" y="41"/>
                    <a:pt x="34" y="63"/>
                  </a:cubicBezTo>
                  <a:lnTo>
                    <a:pt x="0" y="20"/>
                  </a:ln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62" name="Freeform: Shape 51"/>
            <p:cNvSpPr/>
            <p:nvPr/>
          </p:nvSpPr>
          <p:spPr>
            <a:xfrm>
              <a:off x="6687720" y="4821120"/>
              <a:ext cx="68760" cy="84240"/>
            </a:xfrm>
            <a:custGeom>
              <a:avLst/>
              <a:gdLst/>
              <a:ahLst/>
              <a:cxnLst>
                <a:cxn ang="3cd4">
                  <a:pos x="hc" y="t"/>
                </a:cxn>
                <a:cxn ang="cd2">
                  <a:pos x="l" y="vc"/>
                </a:cxn>
                <a:cxn ang="cd4">
                  <a:pos x="hc" y="b"/>
                </a:cxn>
                <a:cxn ang="0">
                  <a:pos x="r" y="vc"/>
                </a:cxn>
              </a:cxnLst>
              <a:rect l="l" t="t" r="r" b="b"/>
              <a:pathLst>
                <a:path w="192" h="235">
                  <a:moveTo>
                    <a:pt x="163" y="112"/>
                  </a:moveTo>
                  <a:lnTo>
                    <a:pt x="163" y="112"/>
                  </a:lnTo>
                  <a:lnTo>
                    <a:pt x="192" y="123"/>
                  </a:lnTo>
                  <a:lnTo>
                    <a:pt x="129" y="197"/>
                  </a:lnTo>
                  <a:lnTo>
                    <a:pt x="91" y="235"/>
                  </a:lnTo>
                  <a:lnTo>
                    <a:pt x="0" y="187"/>
                  </a:lnTo>
                  <a:lnTo>
                    <a:pt x="0" y="185"/>
                  </a:lnTo>
                  <a:lnTo>
                    <a:pt x="0" y="187"/>
                  </a:lnTo>
                  <a:lnTo>
                    <a:pt x="39" y="100"/>
                  </a:lnTo>
                  <a:lnTo>
                    <a:pt x="96" y="90"/>
                  </a:lnTo>
                  <a:lnTo>
                    <a:pt x="98" y="89"/>
                  </a:lnTo>
                  <a:lnTo>
                    <a:pt x="99" y="87"/>
                  </a:lnTo>
                  <a:lnTo>
                    <a:pt x="99" y="84"/>
                  </a:lnTo>
                  <a:lnTo>
                    <a:pt x="91" y="70"/>
                  </a:lnTo>
                  <a:lnTo>
                    <a:pt x="79" y="53"/>
                  </a:lnTo>
                  <a:lnTo>
                    <a:pt x="87" y="0"/>
                  </a:lnTo>
                  <a:lnTo>
                    <a:pt x="91" y="0"/>
                  </a:lnTo>
                  <a:lnTo>
                    <a:pt x="169" y="2"/>
                  </a:lnTo>
                  <a:lnTo>
                    <a:pt x="149" y="112"/>
                  </a:lnTo>
                  <a:lnTo>
                    <a:pt x="149" y="112"/>
                  </a:ln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63" name="Freeform: Shape 52"/>
            <p:cNvSpPr/>
            <p:nvPr/>
          </p:nvSpPr>
          <p:spPr>
            <a:xfrm>
              <a:off x="7920000" y="4940639"/>
              <a:ext cx="48240" cy="33120"/>
            </a:xfrm>
            <a:custGeom>
              <a:avLst/>
              <a:gdLst/>
              <a:ahLst/>
              <a:cxnLst>
                <a:cxn ang="3cd4">
                  <a:pos x="hc" y="t"/>
                </a:cxn>
                <a:cxn ang="cd2">
                  <a:pos x="l" y="vc"/>
                </a:cxn>
                <a:cxn ang="cd4">
                  <a:pos x="hc" y="b"/>
                </a:cxn>
                <a:cxn ang="0">
                  <a:pos x="r" y="vc"/>
                </a:cxn>
              </a:cxnLst>
              <a:rect l="l" t="t" r="r" b="b"/>
              <a:pathLst>
                <a:path w="135" h="93">
                  <a:moveTo>
                    <a:pt x="134" y="53"/>
                  </a:moveTo>
                  <a:lnTo>
                    <a:pt x="73" y="93"/>
                  </a:lnTo>
                  <a:lnTo>
                    <a:pt x="56" y="39"/>
                  </a:lnTo>
                  <a:lnTo>
                    <a:pt x="0" y="19"/>
                  </a:lnTo>
                  <a:lnTo>
                    <a:pt x="135" y="0"/>
                  </a:ln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64" name="Freeform: Shape 53"/>
            <p:cNvSpPr/>
            <p:nvPr/>
          </p:nvSpPr>
          <p:spPr>
            <a:xfrm>
              <a:off x="7179119" y="5017680"/>
              <a:ext cx="78840" cy="146160"/>
            </a:xfrm>
            <a:custGeom>
              <a:avLst/>
              <a:gdLst/>
              <a:ahLst/>
              <a:cxnLst>
                <a:cxn ang="3cd4">
                  <a:pos x="hc" y="t"/>
                </a:cxn>
                <a:cxn ang="cd2">
                  <a:pos x="l" y="vc"/>
                </a:cxn>
                <a:cxn ang="cd4">
                  <a:pos x="hc" y="b"/>
                </a:cxn>
                <a:cxn ang="0">
                  <a:pos x="r" y="vc"/>
                </a:cxn>
              </a:cxnLst>
              <a:rect l="l" t="t" r="r" b="b"/>
              <a:pathLst>
                <a:path w="220" h="407">
                  <a:moveTo>
                    <a:pt x="0" y="145"/>
                  </a:moveTo>
                  <a:lnTo>
                    <a:pt x="70" y="0"/>
                  </a:lnTo>
                  <a:lnTo>
                    <a:pt x="197" y="151"/>
                  </a:lnTo>
                  <a:lnTo>
                    <a:pt x="189" y="173"/>
                  </a:lnTo>
                  <a:lnTo>
                    <a:pt x="150" y="253"/>
                  </a:lnTo>
                  <a:lnTo>
                    <a:pt x="150" y="253"/>
                  </a:lnTo>
                  <a:lnTo>
                    <a:pt x="150" y="253"/>
                  </a:lnTo>
                  <a:lnTo>
                    <a:pt x="180" y="290"/>
                  </a:lnTo>
                  <a:lnTo>
                    <a:pt x="220" y="370"/>
                  </a:lnTo>
                  <a:lnTo>
                    <a:pt x="124" y="407"/>
                  </a:lnTo>
                  <a:lnTo>
                    <a:pt x="76" y="376"/>
                  </a:lnTo>
                  <a:lnTo>
                    <a:pt x="62" y="345"/>
                  </a:lnTo>
                  <a:lnTo>
                    <a:pt x="82" y="259"/>
                  </a:lnTo>
                  <a:lnTo>
                    <a:pt x="63" y="196"/>
                  </a:lnTo>
                  <a:lnTo>
                    <a:pt x="63" y="196"/>
                  </a:lnTo>
                  <a:lnTo>
                    <a:pt x="63" y="196"/>
                  </a:lnTo>
                  <a:lnTo>
                    <a:pt x="28" y="188"/>
                  </a:lnTo>
                  <a:lnTo>
                    <a:pt x="28" y="188"/>
                  </a:ln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65" name="Freeform: Shape 54"/>
            <p:cNvSpPr/>
            <p:nvPr/>
          </p:nvSpPr>
          <p:spPr>
            <a:xfrm>
              <a:off x="6824520" y="4885920"/>
              <a:ext cx="0" cy="360"/>
            </a:xfrm>
            <a:custGeom>
              <a:avLst/>
              <a:gdLst/>
              <a:ahLst/>
              <a:cxnLst>
                <a:cxn ang="3cd4">
                  <a:pos x="hc" y="t"/>
                </a:cxn>
                <a:cxn ang="cd2">
                  <a:pos x="l" y="vc"/>
                </a:cxn>
                <a:cxn ang="cd4">
                  <a:pos x="hc" y="b"/>
                </a:cxn>
                <a:cxn ang="0">
                  <a:pos x="r" y="vc"/>
                </a:cxn>
              </a:cxnLst>
              <a:rect l="l" t="t" r="r" b="b"/>
              <a:pathLst>
                <a:path w="1" h="2">
                  <a:moveTo>
                    <a:pt x="1" y="2"/>
                  </a:moveTo>
                  <a:lnTo>
                    <a:pt x="0" y="0"/>
                  </a:lnTo>
                  <a:lnTo>
                    <a:pt x="1" y="0"/>
                  </a:ln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66" name="Freeform: Shape 55"/>
            <p:cNvSpPr/>
            <p:nvPr/>
          </p:nvSpPr>
          <p:spPr>
            <a:xfrm>
              <a:off x="6734160" y="4861080"/>
              <a:ext cx="103320" cy="60480"/>
            </a:xfrm>
            <a:custGeom>
              <a:avLst/>
              <a:gdLst/>
              <a:ahLst/>
              <a:cxnLst>
                <a:cxn ang="3cd4">
                  <a:pos x="hc" y="t"/>
                </a:cxn>
                <a:cxn ang="cd2">
                  <a:pos x="l" y="vc"/>
                </a:cxn>
                <a:cxn ang="cd4">
                  <a:pos x="hc" y="b"/>
                </a:cxn>
                <a:cxn ang="0">
                  <a:pos x="r" y="vc"/>
                </a:cxn>
              </a:cxnLst>
              <a:rect l="l" t="t" r="r" b="b"/>
              <a:pathLst>
                <a:path w="288" h="169">
                  <a:moveTo>
                    <a:pt x="27" y="108"/>
                  </a:moveTo>
                  <a:lnTo>
                    <a:pt x="0" y="86"/>
                  </a:lnTo>
                  <a:lnTo>
                    <a:pt x="63" y="12"/>
                  </a:lnTo>
                  <a:lnTo>
                    <a:pt x="180" y="0"/>
                  </a:lnTo>
                  <a:lnTo>
                    <a:pt x="242" y="12"/>
                  </a:lnTo>
                  <a:lnTo>
                    <a:pt x="288" y="58"/>
                  </a:lnTo>
                  <a:lnTo>
                    <a:pt x="269" y="58"/>
                  </a:lnTo>
                  <a:lnTo>
                    <a:pt x="265" y="65"/>
                  </a:lnTo>
                  <a:lnTo>
                    <a:pt x="252" y="69"/>
                  </a:lnTo>
                  <a:lnTo>
                    <a:pt x="252" y="69"/>
                  </a:lnTo>
                  <a:lnTo>
                    <a:pt x="251" y="69"/>
                  </a:lnTo>
                  <a:lnTo>
                    <a:pt x="251" y="69"/>
                  </a:lnTo>
                  <a:lnTo>
                    <a:pt x="251" y="69"/>
                  </a:lnTo>
                  <a:lnTo>
                    <a:pt x="211" y="66"/>
                  </a:lnTo>
                  <a:lnTo>
                    <a:pt x="161" y="122"/>
                  </a:lnTo>
                  <a:lnTo>
                    <a:pt x="114" y="125"/>
                  </a:lnTo>
                  <a:lnTo>
                    <a:pt x="82" y="169"/>
                  </a:lnTo>
                  <a:lnTo>
                    <a:pt x="63" y="145"/>
                  </a:lnTo>
                  <a:lnTo>
                    <a:pt x="43" y="116"/>
                  </a:ln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67" name="Freeform: Shape 56"/>
            <p:cNvSpPr/>
            <p:nvPr/>
          </p:nvSpPr>
          <p:spPr>
            <a:xfrm>
              <a:off x="8388000" y="4277880"/>
              <a:ext cx="64440" cy="69480"/>
            </a:xfrm>
            <a:custGeom>
              <a:avLst/>
              <a:gdLst/>
              <a:ahLst/>
              <a:cxnLst>
                <a:cxn ang="3cd4">
                  <a:pos x="hc" y="t"/>
                </a:cxn>
                <a:cxn ang="cd2">
                  <a:pos x="l" y="vc"/>
                </a:cxn>
                <a:cxn ang="cd4">
                  <a:pos x="hc" y="b"/>
                </a:cxn>
                <a:cxn ang="0">
                  <a:pos x="r" y="vc"/>
                </a:cxn>
              </a:cxnLst>
              <a:rect l="l" t="t" r="r" b="b"/>
              <a:pathLst>
                <a:path w="180" h="194">
                  <a:moveTo>
                    <a:pt x="146" y="26"/>
                  </a:moveTo>
                  <a:lnTo>
                    <a:pt x="155" y="26"/>
                  </a:lnTo>
                  <a:cubicBezTo>
                    <a:pt x="163" y="44"/>
                    <a:pt x="172" y="61"/>
                    <a:pt x="180" y="78"/>
                  </a:cubicBezTo>
                  <a:lnTo>
                    <a:pt x="155" y="73"/>
                  </a:lnTo>
                  <a:lnTo>
                    <a:pt x="154" y="73"/>
                  </a:lnTo>
                  <a:lnTo>
                    <a:pt x="149" y="71"/>
                  </a:lnTo>
                  <a:lnTo>
                    <a:pt x="137" y="68"/>
                  </a:lnTo>
                  <a:lnTo>
                    <a:pt x="135" y="68"/>
                  </a:lnTo>
                  <a:lnTo>
                    <a:pt x="96" y="99"/>
                  </a:lnTo>
                  <a:lnTo>
                    <a:pt x="171" y="194"/>
                  </a:lnTo>
                  <a:lnTo>
                    <a:pt x="65" y="123"/>
                  </a:lnTo>
                  <a:lnTo>
                    <a:pt x="0" y="56"/>
                  </a:lnTo>
                  <a:lnTo>
                    <a:pt x="70" y="47"/>
                  </a:lnTo>
                  <a:lnTo>
                    <a:pt x="112" y="0"/>
                  </a:lnTo>
                  <a:lnTo>
                    <a:pt x="115" y="0"/>
                  </a:lnTo>
                  <a:lnTo>
                    <a:pt x="123" y="5"/>
                  </a:lnTo>
                  <a:lnTo>
                    <a:pt x="126" y="5"/>
                  </a:ln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68" name="Freeform: Shape 57"/>
            <p:cNvSpPr/>
            <p:nvPr/>
          </p:nvSpPr>
          <p:spPr>
            <a:xfrm>
              <a:off x="6993720" y="4785480"/>
              <a:ext cx="41400" cy="38160"/>
            </a:xfrm>
            <a:custGeom>
              <a:avLst/>
              <a:gdLst/>
              <a:ahLst/>
              <a:cxnLst>
                <a:cxn ang="3cd4">
                  <a:pos x="hc" y="t"/>
                </a:cxn>
                <a:cxn ang="cd2">
                  <a:pos x="l" y="vc"/>
                </a:cxn>
                <a:cxn ang="cd4">
                  <a:pos x="hc" y="b"/>
                </a:cxn>
                <a:cxn ang="0">
                  <a:pos x="r" y="vc"/>
                </a:cxn>
              </a:cxnLst>
              <a:rect l="l" t="t" r="r" b="b"/>
              <a:pathLst>
                <a:path w="116" h="107">
                  <a:moveTo>
                    <a:pt x="116" y="14"/>
                  </a:moveTo>
                  <a:lnTo>
                    <a:pt x="102" y="107"/>
                  </a:lnTo>
                  <a:lnTo>
                    <a:pt x="3" y="98"/>
                  </a:lnTo>
                  <a:lnTo>
                    <a:pt x="0" y="70"/>
                  </a:lnTo>
                  <a:lnTo>
                    <a:pt x="81" y="73"/>
                  </a:lnTo>
                  <a:lnTo>
                    <a:pt x="56" y="0"/>
                  </a:ln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69" name="Freeform: Shape 58"/>
            <p:cNvSpPr/>
            <p:nvPr/>
          </p:nvSpPr>
          <p:spPr>
            <a:xfrm>
              <a:off x="8422200" y="4253760"/>
              <a:ext cx="21960" cy="33120"/>
            </a:xfrm>
            <a:custGeom>
              <a:avLst/>
              <a:gdLst/>
              <a:ahLst/>
              <a:cxnLst>
                <a:cxn ang="3cd4">
                  <a:pos x="hc" y="t"/>
                </a:cxn>
                <a:cxn ang="cd2">
                  <a:pos x="l" y="vc"/>
                </a:cxn>
                <a:cxn ang="cd4">
                  <a:pos x="hc" y="b"/>
                </a:cxn>
                <a:cxn ang="0">
                  <a:pos x="r" y="vc"/>
                </a:cxn>
              </a:cxnLst>
              <a:rect l="l" t="t" r="r" b="b"/>
              <a:pathLst>
                <a:path w="62" h="93">
                  <a:moveTo>
                    <a:pt x="9" y="0"/>
                  </a:moveTo>
                  <a:cubicBezTo>
                    <a:pt x="28" y="30"/>
                    <a:pt x="45" y="61"/>
                    <a:pt x="62" y="93"/>
                  </a:cubicBezTo>
                  <a:lnTo>
                    <a:pt x="53" y="93"/>
                  </a:lnTo>
                  <a:lnTo>
                    <a:pt x="31" y="70"/>
                  </a:lnTo>
                  <a:lnTo>
                    <a:pt x="28" y="70"/>
                  </a:lnTo>
                  <a:lnTo>
                    <a:pt x="20" y="66"/>
                  </a:lnTo>
                  <a:lnTo>
                    <a:pt x="17" y="66"/>
                  </a:lnTo>
                  <a:lnTo>
                    <a:pt x="0" y="47"/>
                  </a:ln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70" name="Freeform: Shape 59"/>
            <p:cNvSpPr/>
            <p:nvPr/>
          </p:nvSpPr>
          <p:spPr>
            <a:xfrm>
              <a:off x="8051399" y="4110479"/>
              <a:ext cx="58320" cy="69480"/>
            </a:xfrm>
            <a:custGeom>
              <a:avLst/>
              <a:gdLst/>
              <a:ahLst/>
              <a:cxnLst>
                <a:cxn ang="3cd4">
                  <a:pos x="hc" y="t"/>
                </a:cxn>
                <a:cxn ang="cd2">
                  <a:pos x="l" y="vc"/>
                </a:cxn>
                <a:cxn ang="cd4">
                  <a:pos x="hc" y="b"/>
                </a:cxn>
                <a:cxn ang="0">
                  <a:pos x="r" y="vc"/>
                </a:cxn>
              </a:cxnLst>
              <a:rect l="l" t="t" r="r" b="b"/>
              <a:pathLst>
                <a:path w="163" h="194">
                  <a:moveTo>
                    <a:pt x="0" y="160"/>
                  </a:moveTo>
                  <a:lnTo>
                    <a:pt x="48" y="104"/>
                  </a:lnTo>
                  <a:lnTo>
                    <a:pt x="22" y="43"/>
                  </a:lnTo>
                  <a:lnTo>
                    <a:pt x="129" y="0"/>
                  </a:lnTo>
                  <a:lnTo>
                    <a:pt x="129" y="0"/>
                  </a:lnTo>
                  <a:lnTo>
                    <a:pt x="110" y="23"/>
                  </a:lnTo>
                  <a:lnTo>
                    <a:pt x="119" y="49"/>
                  </a:lnTo>
                  <a:lnTo>
                    <a:pt x="125" y="51"/>
                  </a:lnTo>
                  <a:lnTo>
                    <a:pt x="160" y="53"/>
                  </a:lnTo>
                  <a:lnTo>
                    <a:pt x="163" y="53"/>
                  </a:lnTo>
                  <a:lnTo>
                    <a:pt x="163" y="53"/>
                  </a:lnTo>
                  <a:lnTo>
                    <a:pt x="155" y="156"/>
                  </a:lnTo>
                  <a:lnTo>
                    <a:pt x="22" y="194"/>
                  </a:ln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71" name="Freeform: Shape 60"/>
            <p:cNvSpPr/>
            <p:nvPr/>
          </p:nvSpPr>
          <p:spPr>
            <a:xfrm>
              <a:off x="7906679" y="3884399"/>
              <a:ext cx="127440" cy="60840"/>
            </a:xfrm>
            <a:custGeom>
              <a:avLst/>
              <a:gdLst/>
              <a:ahLst/>
              <a:cxnLst>
                <a:cxn ang="3cd4">
                  <a:pos x="hc" y="t"/>
                </a:cxn>
                <a:cxn ang="cd2">
                  <a:pos x="l" y="vc"/>
                </a:cxn>
                <a:cxn ang="cd4">
                  <a:pos x="hc" y="b"/>
                </a:cxn>
                <a:cxn ang="0">
                  <a:pos x="r" y="vc"/>
                </a:cxn>
              </a:cxnLst>
              <a:rect l="l" t="t" r="r" b="b"/>
              <a:pathLst>
                <a:path w="355" h="170">
                  <a:moveTo>
                    <a:pt x="84" y="58"/>
                  </a:moveTo>
                  <a:lnTo>
                    <a:pt x="0" y="52"/>
                  </a:lnTo>
                  <a:lnTo>
                    <a:pt x="78" y="3"/>
                  </a:lnTo>
                  <a:lnTo>
                    <a:pt x="112" y="55"/>
                  </a:lnTo>
                  <a:lnTo>
                    <a:pt x="149" y="20"/>
                  </a:lnTo>
                  <a:lnTo>
                    <a:pt x="234" y="31"/>
                  </a:lnTo>
                  <a:lnTo>
                    <a:pt x="284" y="0"/>
                  </a:lnTo>
                  <a:lnTo>
                    <a:pt x="355" y="58"/>
                  </a:lnTo>
                  <a:lnTo>
                    <a:pt x="318" y="117"/>
                  </a:lnTo>
                  <a:lnTo>
                    <a:pt x="169" y="170"/>
                  </a:lnTo>
                  <a:lnTo>
                    <a:pt x="76" y="128"/>
                  </a:ln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72" name="Freeform: Shape 61"/>
            <p:cNvSpPr/>
            <p:nvPr/>
          </p:nvSpPr>
          <p:spPr>
            <a:xfrm>
              <a:off x="8313840" y="4381200"/>
              <a:ext cx="24840" cy="45360"/>
            </a:xfrm>
            <a:custGeom>
              <a:avLst/>
              <a:gdLst/>
              <a:ahLst/>
              <a:cxnLst>
                <a:cxn ang="3cd4">
                  <a:pos x="hc" y="t"/>
                </a:cxn>
                <a:cxn ang="cd2">
                  <a:pos x="l" y="vc"/>
                </a:cxn>
                <a:cxn ang="cd4">
                  <a:pos x="hc" y="b"/>
                </a:cxn>
                <a:cxn ang="0">
                  <a:pos x="r" y="vc"/>
                </a:cxn>
              </a:cxnLst>
              <a:rect l="l" t="t" r="r" b="b"/>
              <a:pathLst>
                <a:path w="70" h="127">
                  <a:moveTo>
                    <a:pt x="23" y="127"/>
                  </a:moveTo>
                  <a:lnTo>
                    <a:pt x="0" y="28"/>
                  </a:lnTo>
                  <a:lnTo>
                    <a:pt x="45" y="0"/>
                  </a:lnTo>
                  <a:lnTo>
                    <a:pt x="70" y="39"/>
                  </a:lnTo>
                  <a:lnTo>
                    <a:pt x="63" y="115"/>
                  </a:ln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73" name="Freeform: Shape 62"/>
            <p:cNvSpPr/>
            <p:nvPr/>
          </p:nvSpPr>
          <p:spPr>
            <a:xfrm>
              <a:off x="8381519" y="4439160"/>
              <a:ext cx="46440" cy="30600"/>
            </a:xfrm>
            <a:custGeom>
              <a:avLst/>
              <a:gdLst/>
              <a:ahLst/>
              <a:cxnLst>
                <a:cxn ang="3cd4">
                  <a:pos x="hc" y="t"/>
                </a:cxn>
                <a:cxn ang="cd2">
                  <a:pos x="l" y="vc"/>
                </a:cxn>
                <a:cxn ang="cd4">
                  <a:pos x="hc" y="b"/>
                </a:cxn>
                <a:cxn ang="0">
                  <a:pos x="r" y="vc"/>
                </a:cxn>
              </a:cxnLst>
              <a:rect l="l" t="t" r="r" b="b"/>
              <a:pathLst>
                <a:path w="130" h="86">
                  <a:moveTo>
                    <a:pt x="114" y="86"/>
                  </a:moveTo>
                  <a:lnTo>
                    <a:pt x="0" y="13"/>
                  </a:lnTo>
                  <a:lnTo>
                    <a:pt x="130" y="0"/>
                  </a:ln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74" name="Freeform: Shape 63"/>
            <p:cNvSpPr/>
            <p:nvPr/>
          </p:nvSpPr>
          <p:spPr>
            <a:xfrm>
              <a:off x="8291880" y="4266360"/>
              <a:ext cx="168480" cy="178560"/>
            </a:xfrm>
            <a:custGeom>
              <a:avLst/>
              <a:gdLst/>
              <a:ahLst/>
              <a:cxnLst>
                <a:cxn ang="3cd4">
                  <a:pos x="hc" y="t"/>
                </a:cxn>
                <a:cxn ang="cd2">
                  <a:pos x="l" y="vc"/>
                </a:cxn>
                <a:cxn ang="cd4">
                  <a:pos x="hc" y="b"/>
                </a:cxn>
                <a:cxn ang="0">
                  <a:pos x="r" y="vc"/>
                </a:cxn>
              </a:cxnLst>
              <a:rect l="l" t="t" r="r" b="b"/>
              <a:pathLst>
                <a:path w="469" h="497">
                  <a:moveTo>
                    <a:pt x="272" y="80"/>
                  </a:moveTo>
                  <a:lnTo>
                    <a:pt x="272" y="80"/>
                  </a:lnTo>
                  <a:lnTo>
                    <a:pt x="216" y="88"/>
                  </a:lnTo>
                  <a:lnTo>
                    <a:pt x="222" y="152"/>
                  </a:lnTo>
                  <a:lnTo>
                    <a:pt x="295" y="238"/>
                  </a:lnTo>
                  <a:lnTo>
                    <a:pt x="387" y="308"/>
                  </a:lnTo>
                  <a:lnTo>
                    <a:pt x="469" y="349"/>
                  </a:lnTo>
                  <a:lnTo>
                    <a:pt x="429" y="356"/>
                  </a:lnTo>
                  <a:lnTo>
                    <a:pt x="438" y="417"/>
                  </a:lnTo>
                  <a:lnTo>
                    <a:pt x="399" y="497"/>
                  </a:lnTo>
                  <a:lnTo>
                    <a:pt x="371" y="381"/>
                  </a:lnTo>
                  <a:lnTo>
                    <a:pt x="182" y="254"/>
                  </a:lnTo>
                  <a:lnTo>
                    <a:pt x="137" y="170"/>
                  </a:lnTo>
                  <a:lnTo>
                    <a:pt x="78" y="145"/>
                  </a:lnTo>
                  <a:lnTo>
                    <a:pt x="30" y="181"/>
                  </a:lnTo>
                  <a:lnTo>
                    <a:pt x="0" y="69"/>
                  </a:lnTo>
                  <a:lnTo>
                    <a:pt x="7" y="65"/>
                  </a:lnTo>
                  <a:lnTo>
                    <a:pt x="78" y="57"/>
                  </a:lnTo>
                  <a:lnTo>
                    <a:pt x="140" y="14"/>
                  </a:lnTo>
                  <a:lnTo>
                    <a:pt x="207" y="0"/>
                  </a:lnTo>
                  <a:lnTo>
                    <a:pt x="269" y="31"/>
                  </a:lnTo>
                  <a:lnTo>
                    <a:pt x="269" y="31"/>
                  </a:lnTo>
                  <a:lnTo>
                    <a:pt x="258" y="46"/>
                  </a:ln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75" name="Freeform: Shape 64"/>
            <p:cNvSpPr/>
            <p:nvPr/>
          </p:nvSpPr>
          <p:spPr>
            <a:xfrm>
              <a:off x="6934319" y="4812480"/>
              <a:ext cx="22680" cy="15840"/>
            </a:xfrm>
            <a:custGeom>
              <a:avLst/>
              <a:gdLst/>
              <a:ahLst/>
              <a:cxnLst>
                <a:cxn ang="3cd4">
                  <a:pos x="hc" y="t"/>
                </a:cxn>
                <a:cxn ang="cd2">
                  <a:pos x="l" y="vc"/>
                </a:cxn>
                <a:cxn ang="cd4">
                  <a:pos x="hc" y="b"/>
                </a:cxn>
                <a:cxn ang="0">
                  <a:pos x="r" y="vc"/>
                </a:cxn>
              </a:cxnLst>
              <a:rect l="l" t="t" r="r" b="b"/>
              <a:pathLst>
                <a:path w="64" h="45">
                  <a:moveTo>
                    <a:pt x="0" y="0"/>
                  </a:moveTo>
                  <a:lnTo>
                    <a:pt x="64" y="29"/>
                  </a:lnTo>
                  <a:lnTo>
                    <a:pt x="21" y="45"/>
                  </a:ln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76" name="Freeform: Shape 65"/>
            <p:cNvSpPr/>
            <p:nvPr/>
          </p:nvSpPr>
          <p:spPr>
            <a:xfrm>
              <a:off x="8340480" y="4538880"/>
              <a:ext cx="216000" cy="252000"/>
            </a:xfrm>
            <a:custGeom>
              <a:avLst/>
              <a:gdLst/>
              <a:ahLst/>
              <a:cxnLst>
                <a:cxn ang="3cd4">
                  <a:pos x="hc" y="t"/>
                </a:cxn>
                <a:cxn ang="cd2">
                  <a:pos x="l" y="vc"/>
                </a:cxn>
                <a:cxn ang="cd4">
                  <a:pos x="hc" y="b"/>
                </a:cxn>
                <a:cxn ang="0">
                  <a:pos x="r" y="vc"/>
                </a:cxn>
              </a:cxnLst>
              <a:rect l="l" t="t" r="r" b="b"/>
              <a:pathLst>
                <a:path w="601" h="701">
                  <a:moveTo>
                    <a:pt x="536" y="6"/>
                  </a:moveTo>
                  <a:cubicBezTo>
                    <a:pt x="579" y="200"/>
                    <a:pt x="601" y="400"/>
                    <a:pt x="601" y="606"/>
                  </a:cubicBezTo>
                  <a:cubicBezTo>
                    <a:pt x="601" y="637"/>
                    <a:pt x="601" y="670"/>
                    <a:pt x="599" y="701"/>
                  </a:cubicBezTo>
                  <a:lnTo>
                    <a:pt x="399" y="586"/>
                  </a:lnTo>
                  <a:lnTo>
                    <a:pt x="297" y="527"/>
                  </a:lnTo>
                  <a:lnTo>
                    <a:pt x="255" y="552"/>
                  </a:lnTo>
                  <a:lnTo>
                    <a:pt x="221" y="572"/>
                  </a:lnTo>
                  <a:lnTo>
                    <a:pt x="120" y="524"/>
                  </a:lnTo>
                  <a:lnTo>
                    <a:pt x="100" y="482"/>
                  </a:lnTo>
                  <a:lnTo>
                    <a:pt x="31" y="454"/>
                  </a:lnTo>
                  <a:lnTo>
                    <a:pt x="0" y="381"/>
                  </a:lnTo>
                  <a:lnTo>
                    <a:pt x="22" y="290"/>
                  </a:lnTo>
                  <a:lnTo>
                    <a:pt x="0" y="161"/>
                  </a:lnTo>
                  <a:lnTo>
                    <a:pt x="24" y="93"/>
                  </a:lnTo>
                  <a:lnTo>
                    <a:pt x="84" y="41"/>
                  </a:lnTo>
                  <a:lnTo>
                    <a:pt x="81" y="0"/>
                  </a:lnTo>
                  <a:lnTo>
                    <a:pt x="241" y="41"/>
                  </a:lnTo>
                  <a:lnTo>
                    <a:pt x="262" y="91"/>
                  </a:lnTo>
                  <a:lnTo>
                    <a:pt x="410" y="155"/>
                  </a:lnTo>
                  <a:lnTo>
                    <a:pt x="456" y="127"/>
                  </a:lnTo>
                  <a:lnTo>
                    <a:pt x="452" y="54"/>
                  </a:ln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77" name="Freeform: Shape 66"/>
            <p:cNvSpPr/>
            <p:nvPr/>
          </p:nvSpPr>
          <p:spPr>
            <a:xfrm>
              <a:off x="7920000" y="4487760"/>
              <a:ext cx="254520" cy="280800"/>
            </a:xfrm>
            <a:custGeom>
              <a:avLst/>
              <a:gdLst/>
              <a:ahLst/>
              <a:cxnLst>
                <a:cxn ang="3cd4">
                  <a:pos x="hc" y="t"/>
                </a:cxn>
                <a:cxn ang="cd2">
                  <a:pos x="l" y="vc"/>
                </a:cxn>
                <a:cxn ang="cd4">
                  <a:pos x="hc" y="b"/>
                </a:cxn>
                <a:cxn ang="0">
                  <a:pos x="r" y="vc"/>
                </a:cxn>
              </a:cxnLst>
              <a:rect l="l" t="t" r="r" b="b"/>
              <a:pathLst>
                <a:path w="708" h="781">
                  <a:moveTo>
                    <a:pt x="0" y="781"/>
                  </a:moveTo>
                  <a:lnTo>
                    <a:pt x="0" y="781"/>
                  </a:lnTo>
                  <a:lnTo>
                    <a:pt x="62" y="647"/>
                  </a:lnTo>
                  <a:lnTo>
                    <a:pt x="95" y="611"/>
                  </a:lnTo>
                  <a:lnTo>
                    <a:pt x="126" y="520"/>
                  </a:lnTo>
                  <a:lnTo>
                    <a:pt x="165" y="492"/>
                  </a:lnTo>
                  <a:lnTo>
                    <a:pt x="193" y="428"/>
                  </a:lnTo>
                  <a:lnTo>
                    <a:pt x="258" y="407"/>
                  </a:lnTo>
                  <a:lnTo>
                    <a:pt x="343" y="307"/>
                  </a:lnTo>
                  <a:lnTo>
                    <a:pt x="335" y="241"/>
                  </a:lnTo>
                  <a:lnTo>
                    <a:pt x="396" y="138"/>
                  </a:lnTo>
                  <a:lnTo>
                    <a:pt x="464" y="101"/>
                  </a:lnTo>
                  <a:lnTo>
                    <a:pt x="512" y="0"/>
                  </a:lnTo>
                  <a:lnTo>
                    <a:pt x="574" y="38"/>
                  </a:lnTo>
                  <a:lnTo>
                    <a:pt x="666" y="39"/>
                  </a:lnTo>
                  <a:lnTo>
                    <a:pt x="666" y="39"/>
                  </a:lnTo>
                  <a:lnTo>
                    <a:pt x="684" y="58"/>
                  </a:lnTo>
                  <a:lnTo>
                    <a:pt x="708" y="204"/>
                  </a:lnTo>
                  <a:lnTo>
                    <a:pt x="708" y="204"/>
                  </a:lnTo>
                  <a:lnTo>
                    <a:pt x="602" y="227"/>
                  </a:lnTo>
                  <a:lnTo>
                    <a:pt x="602" y="228"/>
                  </a:lnTo>
                  <a:lnTo>
                    <a:pt x="602" y="278"/>
                  </a:lnTo>
                  <a:lnTo>
                    <a:pt x="602" y="278"/>
                  </a:lnTo>
                  <a:lnTo>
                    <a:pt x="511" y="338"/>
                  </a:lnTo>
                  <a:lnTo>
                    <a:pt x="428" y="351"/>
                  </a:lnTo>
                  <a:lnTo>
                    <a:pt x="380" y="388"/>
                  </a:lnTo>
                  <a:lnTo>
                    <a:pt x="380" y="388"/>
                  </a:lnTo>
                  <a:lnTo>
                    <a:pt x="379" y="444"/>
                  </a:lnTo>
                  <a:lnTo>
                    <a:pt x="379" y="444"/>
                  </a:lnTo>
                  <a:lnTo>
                    <a:pt x="332" y="489"/>
                  </a:lnTo>
                  <a:lnTo>
                    <a:pt x="259" y="486"/>
                  </a:lnTo>
                  <a:lnTo>
                    <a:pt x="239" y="534"/>
                  </a:lnTo>
                  <a:lnTo>
                    <a:pt x="231" y="534"/>
                  </a:lnTo>
                  <a:lnTo>
                    <a:pt x="231" y="551"/>
                  </a:lnTo>
                  <a:lnTo>
                    <a:pt x="211" y="593"/>
                  </a:lnTo>
                  <a:lnTo>
                    <a:pt x="138" y="667"/>
                  </a:lnTo>
                  <a:lnTo>
                    <a:pt x="101" y="777"/>
                  </a:ln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78" name="Freeform: Shape 67"/>
            <p:cNvSpPr/>
            <p:nvPr/>
          </p:nvSpPr>
          <p:spPr>
            <a:xfrm>
              <a:off x="8463600" y="4338360"/>
              <a:ext cx="16200" cy="29520"/>
            </a:xfrm>
            <a:custGeom>
              <a:avLst/>
              <a:gdLst/>
              <a:ahLst/>
              <a:cxnLst>
                <a:cxn ang="3cd4">
                  <a:pos x="hc" y="t"/>
                </a:cxn>
                <a:cxn ang="cd2">
                  <a:pos x="l" y="vc"/>
                </a:cxn>
                <a:cxn ang="cd4">
                  <a:pos x="hc" y="b"/>
                </a:cxn>
                <a:cxn ang="0">
                  <a:pos x="r" y="vc"/>
                </a:cxn>
              </a:cxnLst>
              <a:rect l="l" t="t" r="r" b="b"/>
              <a:pathLst>
                <a:path w="46" h="83">
                  <a:moveTo>
                    <a:pt x="0" y="45"/>
                  </a:moveTo>
                  <a:lnTo>
                    <a:pt x="15" y="0"/>
                  </a:lnTo>
                  <a:cubicBezTo>
                    <a:pt x="26" y="24"/>
                    <a:pt x="35" y="49"/>
                    <a:pt x="46" y="74"/>
                  </a:cubicBezTo>
                  <a:lnTo>
                    <a:pt x="40" y="83"/>
                  </a:ln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79" name="Freeform: Shape 68"/>
            <p:cNvSpPr/>
            <p:nvPr/>
          </p:nvSpPr>
          <p:spPr>
            <a:xfrm>
              <a:off x="7993440" y="4699440"/>
              <a:ext cx="268560" cy="290160"/>
            </a:xfrm>
            <a:custGeom>
              <a:avLst/>
              <a:gdLst/>
              <a:ahLst/>
              <a:cxnLst>
                <a:cxn ang="3cd4">
                  <a:pos x="hc" y="t"/>
                </a:cxn>
                <a:cxn ang="cd2">
                  <a:pos x="l" y="vc"/>
                </a:cxn>
                <a:cxn ang="cd4">
                  <a:pos x="hc" y="b"/>
                </a:cxn>
                <a:cxn ang="0">
                  <a:pos x="r" y="vc"/>
                </a:cxn>
              </a:cxnLst>
              <a:rect l="l" t="t" r="r" b="b"/>
              <a:pathLst>
                <a:path w="747" h="807">
                  <a:moveTo>
                    <a:pt x="304" y="793"/>
                  </a:moveTo>
                  <a:lnTo>
                    <a:pt x="273" y="799"/>
                  </a:lnTo>
                  <a:lnTo>
                    <a:pt x="273" y="790"/>
                  </a:lnTo>
                  <a:lnTo>
                    <a:pt x="273" y="790"/>
                  </a:lnTo>
                  <a:lnTo>
                    <a:pt x="273" y="790"/>
                  </a:lnTo>
                  <a:lnTo>
                    <a:pt x="192" y="807"/>
                  </a:lnTo>
                  <a:lnTo>
                    <a:pt x="148" y="689"/>
                  </a:lnTo>
                  <a:lnTo>
                    <a:pt x="86" y="697"/>
                  </a:lnTo>
                  <a:lnTo>
                    <a:pt x="86" y="697"/>
                  </a:lnTo>
                  <a:lnTo>
                    <a:pt x="86" y="697"/>
                  </a:lnTo>
                  <a:lnTo>
                    <a:pt x="85" y="698"/>
                  </a:lnTo>
                  <a:lnTo>
                    <a:pt x="37" y="686"/>
                  </a:lnTo>
                  <a:lnTo>
                    <a:pt x="37" y="681"/>
                  </a:lnTo>
                  <a:lnTo>
                    <a:pt x="37" y="655"/>
                  </a:lnTo>
                  <a:lnTo>
                    <a:pt x="37" y="655"/>
                  </a:lnTo>
                  <a:lnTo>
                    <a:pt x="37" y="655"/>
                  </a:lnTo>
                  <a:lnTo>
                    <a:pt x="0" y="556"/>
                  </a:lnTo>
                  <a:lnTo>
                    <a:pt x="0" y="556"/>
                  </a:lnTo>
                  <a:lnTo>
                    <a:pt x="9" y="557"/>
                  </a:lnTo>
                  <a:lnTo>
                    <a:pt x="10" y="557"/>
                  </a:lnTo>
                  <a:lnTo>
                    <a:pt x="35" y="511"/>
                  </a:lnTo>
                  <a:lnTo>
                    <a:pt x="69" y="520"/>
                  </a:lnTo>
                  <a:lnTo>
                    <a:pt x="305" y="517"/>
                  </a:lnTo>
                  <a:lnTo>
                    <a:pt x="305" y="517"/>
                  </a:lnTo>
                  <a:lnTo>
                    <a:pt x="305" y="517"/>
                  </a:lnTo>
                  <a:lnTo>
                    <a:pt x="265" y="0"/>
                  </a:lnTo>
                  <a:lnTo>
                    <a:pt x="304" y="0"/>
                  </a:lnTo>
                  <a:lnTo>
                    <a:pt x="344" y="0"/>
                  </a:lnTo>
                  <a:lnTo>
                    <a:pt x="344" y="0"/>
                  </a:lnTo>
                  <a:lnTo>
                    <a:pt x="609" y="213"/>
                  </a:lnTo>
                  <a:lnTo>
                    <a:pt x="635" y="256"/>
                  </a:lnTo>
                  <a:lnTo>
                    <a:pt x="701" y="283"/>
                  </a:lnTo>
                  <a:lnTo>
                    <a:pt x="696" y="321"/>
                  </a:lnTo>
                  <a:lnTo>
                    <a:pt x="747" y="318"/>
                  </a:lnTo>
                  <a:lnTo>
                    <a:pt x="747" y="318"/>
                  </a:lnTo>
                  <a:lnTo>
                    <a:pt x="746" y="320"/>
                  </a:lnTo>
                  <a:lnTo>
                    <a:pt x="746" y="467"/>
                  </a:lnTo>
                  <a:lnTo>
                    <a:pt x="715" y="525"/>
                  </a:lnTo>
                  <a:lnTo>
                    <a:pt x="615" y="529"/>
                  </a:lnTo>
                  <a:lnTo>
                    <a:pt x="567" y="549"/>
                  </a:lnTo>
                  <a:lnTo>
                    <a:pt x="524" y="540"/>
                  </a:lnTo>
                  <a:lnTo>
                    <a:pt x="428" y="596"/>
                  </a:lnTo>
                  <a:lnTo>
                    <a:pt x="407" y="638"/>
                  </a:lnTo>
                  <a:lnTo>
                    <a:pt x="370" y="632"/>
                  </a:lnTo>
                  <a:lnTo>
                    <a:pt x="355" y="692"/>
                  </a:lnTo>
                  <a:lnTo>
                    <a:pt x="316" y="717"/>
                  </a:ln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80" name="Freeform: Shape 69"/>
            <p:cNvSpPr/>
            <p:nvPr/>
          </p:nvSpPr>
          <p:spPr>
            <a:xfrm>
              <a:off x="7918920" y="4654800"/>
              <a:ext cx="198000" cy="244800"/>
            </a:xfrm>
            <a:custGeom>
              <a:avLst/>
              <a:gdLst/>
              <a:ahLst/>
              <a:cxnLst>
                <a:cxn ang="3cd4">
                  <a:pos x="hc" y="t"/>
                </a:cxn>
                <a:cxn ang="cd2">
                  <a:pos x="l" y="vc"/>
                </a:cxn>
                <a:cxn ang="cd4">
                  <a:pos x="hc" y="b"/>
                </a:cxn>
                <a:cxn ang="0">
                  <a:pos x="r" y="vc"/>
                </a:cxn>
              </a:cxnLst>
              <a:rect l="l" t="t" r="r" b="b"/>
              <a:pathLst>
                <a:path w="551" h="681">
                  <a:moveTo>
                    <a:pt x="115" y="582"/>
                  </a:moveTo>
                  <a:lnTo>
                    <a:pt x="115" y="582"/>
                  </a:lnTo>
                  <a:lnTo>
                    <a:pt x="115" y="580"/>
                  </a:lnTo>
                  <a:lnTo>
                    <a:pt x="25" y="586"/>
                  </a:lnTo>
                  <a:lnTo>
                    <a:pt x="14" y="624"/>
                  </a:lnTo>
                  <a:lnTo>
                    <a:pt x="39" y="521"/>
                  </a:lnTo>
                  <a:lnTo>
                    <a:pt x="22" y="430"/>
                  </a:lnTo>
                  <a:lnTo>
                    <a:pt x="36" y="379"/>
                  </a:lnTo>
                  <a:lnTo>
                    <a:pt x="0" y="352"/>
                  </a:lnTo>
                  <a:lnTo>
                    <a:pt x="0" y="352"/>
                  </a:lnTo>
                  <a:lnTo>
                    <a:pt x="0" y="352"/>
                  </a:lnTo>
                  <a:lnTo>
                    <a:pt x="0" y="352"/>
                  </a:lnTo>
                  <a:lnTo>
                    <a:pt x="5" y="321"/>
                  </a:lnTo>
                  <a:lnTo>
                    <a:pt x="182" y="323"/>
                  </a:lnTo>
                  <a:lnTo>
                    <a:pt x="177" y="241"/>
                  </a:lnTo>
                  <a:lnTo>
                    <a:pt x="177" y="241"/>
                  </a:lnTo>
                  <a:lnTo>
                    <a:pt x="177" y="241"/>
                  </a:lnTo>
                  <a:lnTo>
                    <a:pt x="230" y="206"/>
                  </a:lnTo>
                  <a:lnTo>
                    <a:pt x="234" y="87"/>
                  </a:lnTo>
                  <a:lnTo>
                    <a:pt x="234" y="70"/>
                  </a:lnTo>
                  <a:lnTo>
                    <a:pt x="242" y="70"/>
                  </a:lnTo>
                  <a:lnTo>
                    <a:pt x="380" y="70"/>
                  </a:lnTo>
                  <a:lnTo>
                    <a:pt x="380" y="70"/>
                  </a:lnTo>
                  <a:lnTo>
                    <a:pt x="382" y="2"/>
                  </a:lnTo>
                  <a:lnTo>
                    <a:pt x="382" y="0"/>
                  </a:lnTo>
                  <a:lnTo>
                    <a:pt x="382" y="0"/>
                  </a:lnTo>
                  <a:lnTo>
                    <a:pt x="551" y="124"/>
                  </a:lnTo>
                  <a:lnTo>
                    <a:pt x="551" y="124"/>
                  </a:lnTo>
                  <a:lnTo>
                    <a:pt x="511" y="124"/>
                  </a:lnTo>
                  <a:lnTo>
                    <a:pt x="472" y="124"/>
                  </a:lnTo>
                  <a:lnTo>
                    <a:pt x="472" y="124"/>
                  </a:lnTo>
                  <a:lnTo>
                    <a:pt x="512" y="641"/>
                  </a:lnTo>
                  <a:lnTo>
                    <a:pt x="512" y="641"/>
                  </a:lnTo>
                  <a:lnTo>
                    <a:pt x="276" y="644"/>
                  </a:lnTo>
                  <a:lnTo>
                    <a:pt x="242" y="635"/>
                  </a:lnTo>
                  <a:lnTo>
                    <a:pt x="217" y="681"/>
                  </a:lnTo>
                  <a:lnTo>
                    <a:pt x="216" y="681"/>
                  </a:lnTo>
                  <a:lnTo>
                    <a:pt x="207" y="680"/>
                  </a:lnTo>
                  <a:lnTo>
                    <a:pt x="207" y="680"/>
                  </a:lnTo>
                  <a:lnTo>
                    <a:pt x="126" y="593"/>
                  </a:ln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81" name="Freeform: Shape 70"/>
            <p:cNvSpPr/>
            <p:nvPr/>
          </p:nvSpPr>
          <p:spPr>
            <a:xfrm>
              <a:off x="8197560" y="4727880"/>
              <a:ext cx="253080" cy="232200"/>
            </a:xfrm>
            <a:custGeom>
              <a:avLst/>
              <a:gdLst/>
              <a:ahLst/>
              <a:cxnLst>
                <a:cxn ang="3cd4">
                  <a:pos x="hc" y="t"/>
                </a:cxn>
                <a:cxn ang="cd2">
                  <a:pos x="l" y="vc"/>
                </a:cxn>
                <a:cxn ang="cd4">
                  <a:pos x="hc" y="b"/>
                </a:cxn>
                <a:cxn ang="0">
                  <a:pos x="r" y="vc"/>
                </a:cxn>
              </a:cxnLst>
              <a:rect l="l" t="t" r="r" b="b"/>
              <a:pathLst>
                <a:path w="704" h="646">
                  <a:moveTo>
                    <a:pt x="323" y="146"/>
                  </a:moveTo>
                  <a:lnTo>
                    <a:pt x="521" y="0"/>
                  </a:lnTo>
                  <a:lnTo>
                    <a:pt x="521" y="0"/>
                  </a:lnTo>
                  <a:lnTo>
                    <a:pt x="622" y="48"/>
                  </a:lnTo>
                  <a:lnTo>
                    <a:pt x="622" y="48"/>
                  </a:lnTo>
                  <a:lnTo>
                    <a:pt x="656" y="28"/>
                  </a:lnTo>
                  <a:lnTo>
                    <a:pt x="667" y="110"/>
                  </a:lnTo>
                  <a:lnTo>
                    <a:pt x="704" y="171"/>
                  </a:lnTo>
                  <a:lnTo>
                    <a:pt x="687" y="362"/>
                  </a:lnTo>
                  <a:lnTo>
                    <a:pt x="601" y="498"/>
                  </a:lnTo>
                  <a:lnTo>
                    <a:pt x="607" y="535"/>
                  </a:lnTo>
                  <a:lnTo>
                    <a:pt x="588" y="545"/>
                  </a:lnTo>
                  <a:lnTo>
                    <a:pt x="587" y="545"/>
                  </a:lnTo>
                  <a:lnTo>
                    <a:pt x="587" y="545"/>
                  </a:lnTo>
                  <a:lnTo>
                    <a:pt x="587" y="545"/>
                  </a:lnTo>
                  <a:lnTo>
                    <a:pt x="587" y="545"/>
                  </a:lnTo>
                  <a:lnTo>
                    <a:pt x="574" y="548"/>
                  </a:lnTo>
                  <a:lnTo>
                    <a:pt x="574" y="548"/>
                  </a:lnTo>
                  <a:lnTo>
                    <a:pt x="574" y="548"/>
                  </a:lnTo>
                  <a:lnTo>
                    <a:pt x="557" y="570"/>
                  </a:lnTo>
                  <a:lnTo>
                    <a:pt x="473" y="554"/>
                  </a:lnTo>
                  <a:lnTo>
                    <a:pt x="439" y="570"/>
                  </a:lnTo>
                  <a:lnTo>
                    <a:pt x="439" y="570"/>
                  </a:lnTo>
                  <a:lnTo>
                    <a:pt x="439" y="570"/>
                  </a:lnTo>
                  <a:lnTo>
                    <a:pt x="439" y="570"/>
                  </a:lnTo>
                  <a:lnTo>
                    <a:pt x="397" y="582"/>
                  </a:lnTo>
                  <a:lnTo>
                    <a:pt x="346" y="556"/>
                  </a:lnTo>
                  <a:lnTo>
                    <a:pt x="346" y="556"/>
                  </a:lnTo>
                  <a:lnTo>
                    <a:pt x="346" y="556"/>
                  </a:lnTo>
                  <a:lnTo>
                    <a:pt x="309" y="574"/>
                  </a:lnTo>
                  <a:lnTo>
                    <a:pt x="242" y="526"/>
                  </a:lnTo>
                  <a:lnTo>
                    <a:pt x="242" y="526"/>
                  </a:lnTo>
                  <a:lnTo>
                    <a:pt x="242" y="526"/>
                  </a:lnTo>
                  <a:lnTo>
                    <a:pt x="177" y="548"/>
                  </a:lnTo>
                  <a:lnTo>
                    <a:pt x="152" y="646"/>
                  </a:lnTo>
                  <a:lnTo>
                    <a:pt x="151" y="643"/>
                  </a:lnTo>
                  <a:lnTo>
                    <a:pt x="113" y="611"/>
                  </a:lnTo>
                  <a:lnTo>
                    <a:pt x="113" y="611"/>
                  </a:lnTo>
                  <a:lnTo>
                    <a:pt x="103" y="615"/>
                  </a:lnTo>
                  <a:lnTo>
                    <a:pt x="101" y="615"/>
                  </a:lnTo>
                  <a:lnTo>
                    <a:pt x="101" y="615"/>
                  </a:lnTo>
                  <a:lnTo>
                    <a:pt x="101" y="615"/>
                  </a:lnTo>
                  <a:lnTo>
                    <a:pt x="98" y="635"/>
                  </a:lnTo>
                  <a:lnTo>
                    <a:pt x="87" y="607"/>
                  </a:lnTo>
                  <a:lnTo>
                    <a:pt x="87" y="607"/>
                  </a:lnTo>
                  <a:lnTo>
                    <a:pt x="87" y="607"/>
                  </a:lnTo>
                  <a:lnTo>
                    <a:pt x="33" y="571"/>
                  </a:lnTo>
                  <a:lnTo>
                    <a:pt x="0" y="470"/>
                  </a:lnTo>
                  <a:lnTo>
                    <a:pt x="0" y="470"/>
                  </a:lnTo>
                  <a:lnTo>
                    <a:pt x="0" y="470"/>
                  </a:lnTo>
                  <a:lnTo>
                    <a:pt x="48" y="450"/>
                  </a:lnTo>
                  <a:lnTo>
                    <a:pt x="148" y="446"/>
                  </a:lnTo>
                  <a:lnTo>
                    <a:pt x="148" y="446"/>
                  </a:lnTo>
                  <a:lnTo>
                    <a:pt x="179" y="388"/>
                  </a:lnTo>
                  <a:lnTo>
                    <a:pt x="179" y="241"/>
                  </a:lnTo>
                  <a:lnTo>
                    <a:pt x="180" y="239"/>
                  </a:lnTo>
                  <a:lnTo>
                    <a:pt x="247" y="224"/>
                  </a:ln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82" name="Freeform: Shape 71"/>
            <p:cNvSpPr/>
            <p:nvPr/>
          </p:nvSpPr>
          <p:spPr>
            <a:xfrm>
              <a:off x="6757560" y="4881960"/>
              <a:ext cx="79920" cy="85680"/>
            </a:xfrm>
            <a:custGeom>
              <a:avLst/>
              <a:gdLst/>
              <a:ahLst/>
              <a:cxnLst>
                <a:cxn ang="3cd4">
                  <a:pos x="hc" y="t"/>
                </a:cxn>
                <a:cxn ang="cd2">
                  <a:pos x="l" y="vc"/>
                </a:cxn>
                <a:cxn ang="cd4">
                  <a:pos x="hc" y="b"/>
                </a:cxn>
                <a:cxn ang="0">
                  <a:pos x="r" y="vc"/>
                </a:cxn>
              </a:cxnLst>
              <a:rect l="l" t="t" r="r" b="b"/>
              <a:pathLst>
                <a:path w="223" h="239">
                  <a:moveTo>
                    <a:pt x="204" y="0"/>
                  </a:moveTo>
                  <a:lnTo>
                    <a:pt x="223" y="0"/>
                  </a:lnTo>
                  <a:lnTo>
                    <a:pt x="164" y="204"/>
                  </a:lnTo>
                  <a:lnTo>
                    <a:pt x="172" y="232"/>
                  </a:lnTo>
                  <a:lnTo>
                    <a:pt x="172" y="232"/>
                  </a:lnTo>
                  <a:lnTo>
                    <a:pt x="172" y="232"/>
                  </a:lnTo>
                  <a:lnTo>
                    <a:pt x="155" y="239"/>
                  </a:lnTo>
                  <a:lnTo>
                    <a:pt x="146" y="239"/>
                  </a:lnTo>
                  <a:lnTo>
                    <a:pt x="79" y="221"/>
                  </a:lnTo>
                  <a:lnTo>
                    <a:pt x="79" y="221"/>
                  </a:lnTo>
                  <a:lnTo>
                    <a:pt x="0" y="117"/>
                  </a:lnTo>
                  <a:lnTo>
                    <a:pt x="17" y="111"/>
                  </a:lnTo>
                  <a:lnTo>
                    <a:pt x="49" y="67"/>
                  </a:lnTo>
                  <a:lnTo>
                    <a:pt x="96" y="64"/>
                  </a:lnTo>
                  <a:lnTo>
                    <a:pt x="146" y="8"/>
                  </a:lnTo>
                  <a:lnTo>
                    <a:pt x="186" y="11"/>
                  </a:lnTo>
                  <a:lnTo>
                    <a:pt x="187" y="13"/>
                  </a:lnTo>
                  <a:lnTo>
                    <a:pt x="187" y="11"/>
                  </a:lnTo>
                  <a:lnTo>
                    <a:pt x="200" y="7"/>
                  </a:ln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83" name="Freeform: Shape 72"/>
            <p:cNvSpPr/>
            <p:nvPr/>
          </p:nvSpPr>
          <p:spPr>
            <a:xfrm>
              <a:off x="8242200" y="4143240"/>
              <a:ext cx="47880" cy="51120"/>
            </a:xfrm>
            <a:custGeom>
              <a:avLst/>
              <a:gdLst/>
              <a:ahLst/>
              <a:cxnLst>
                <a:cxn ang="3cd4">
                  <a:pos x="hc" y="t"/>
                </a:cxn>
                <a:cxn ang="cd2">
                  <a:pos x="l" y="vc"/>
                </a:cxn>
                <a:cxn ang="cd4">
                  <a:pos x="hc" y="b"/>
                </a:cxn>
                <a:cxn ang="0">
                  <a:pos x="r" y="vc"/>
                </a:cxn>
              </a:cxnLst>
              <a:rect l="l" t="t" r="r" b="b"/>
              <a:pathLst>
                <a:path w="134" h="143">
                  <a:moveTo>
                    <a:pt x="28" y="110"/>
                  </a:moveTo>
                  <a:lnTo>
                    <a:pt x="28" y="110"/>
                  </a:lnTo>
                  <a:lnTo>
                    <a:pt x="0" y="106"/>
                  </a:lnTo>
                  <a:lnTo>
                    <a:pt x="86" y="0"/>
                  </a:lnTo>
                  <a:lnTo>
                    <a:pt x="134" y="8"/>
                  </a:lnTo>
                  <a:lnTo>
                    <a:pt x="134" y="8"/>
                  </a:lnTo>
                  <a:lnTo>
                    <a:pt x="95" y="143"/>
                  </a:ln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84" name="Freeform: Shape 73"/>
            <p:cNvSpPr/>
            <p:nvPr/>
          </p:nvSpPr>
          <p:spPr>
            <a:xfrm>
              <a:off x="6826679" y="4993200"/>
              <a:ext cx="93960" cy="48240"/>
            </a:xfrm>
            <a:custGeom>
              <a:avLst/>
              <a:gdLst/>
              <a:ahLst/>
              <a:cxnLst>
                <a:cxn ang="3cd4">
                  <a:pos x="hc" y="t"/>
                </a:cxn>
                <a:cxn ang="cd2">
                  <a:pos x="l" y="vc"/>
                </a:cxn>
                <a:cxn ang="cd4">
                  <a:pos x="hc" y="b"/>
                </a:cxn>
                <a:cxn ang="0">
                  <a:pos x="r" y="vc"/>
                </a:cxn>
              </a:cxnLst>
              <a:rect l="l" t="t" r="r" b="b"/>
              <a:pathLst>
                <a:path w="262" h="135">
                  <a:moveTo>
                    <a:pt x="227" y="135"/>
                  </a:moveTo>
                  <a:lnTo>
                    <a:pt x="227" y="135"/>
                  </a:lnTo>
                  <a:lnTo>
                    <a:pt x="227" y="135"/>
                  </a:lnTo>
                  <a:lnTo>
                    <a:pt x="203" y="56"/>
                  </a:lnTo>
                  <a:lnTo>
                    <a:pt x="161" y="34"/>
                  </a:lnTo>
                  <a:lnTo>
                    <a:pt x="112" y="78"/>
                  </a:lnTo>
                  <a:lnTo>
                    <a:pt x="132" y="120"/>
                  </a:lnTo>
                  <a:lnTo>
                    <a:pt x="0" y="89"/>
                  </a:lnTo>
                  <a:lnTo>
                    <a:pt x="22" y="0"/>
                  </a:lnTo>
                  <a:lnTo>
                    <a:pt x="87" y="45"/>
                  </a:lnTo>
                  <a:lnTo>
                    <a:pt x="155" y="0"/>
                  </a:lnTo>
                  <a:lnTo>
                    <a:pt x="254" y="54"/>
                  </a:lnTo>
                  <a:lnTo>
                    <a:pt x="262" y="96"/>
                  </a:ln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85" name="Freeform: Shape 74"/>
            <p:cNvSpPr/>
            <p:nvPr/>
          </p:nvSpPr>
          <p:spPr>
            <a:xfrm>
              <a:off x="6848999" y="5191560"/>
              <a:ext cx="224280" cy="368640"/>
            </a:xfrm>
            <a:custGeom>
              <a:avLst/>
              <a:gdLst/>
              <a:ahLst/>
              <a:cxnLst>
                <a:cxn ang="3cd4">
                  <a:pos x="hc" y="t"/>
                </a:cxn>
                <a:cxn ang="cd2">
                  <a:pos x="l" y="vc"/>
                </a:cxn>
                <a:cxn ang="cd4">
                  <a:pos x="hc" y="b"/>
                </a:cxn>
                <a:cxn ang="0">
                  <a:pos x="r" y="vc"/>
                </a:cxn>
              </a:cxnLst>
              <a:rect l="l" t="t" r="r" b="b"/>
              <a:pathLst>
                <a:path w="624" h="1025">
                  <a:moveTo>
                    <a:pt x="602" y="979"/>
                  </a:moveTo>
                  <a:lnTo>
                    <a:pt x="602" y="979"/>
                  </a:lnTo>
                  <a:lnTo>
                    <a:pt x="568" y="1025"/>
                  </a:lnTo>
                  <a:lnTo>
                    <a:pt x="512" y="968"/>
                  </a:lnTo>
                  <a:lnTo>
                    <a:pt x="331" y="861"/>
                  </a:lnTo>
                  <a:lnTo>
                    <a:pt x="281" y="806"/>
                  </a:lnTo>
                  <a:lnTo>
                    <a:pt x="273" y="760"/>
                  </a:lnTo>
                  <a:lnTo>
                    <a:pt x="163" y="571"/>
                  </a:lnTo>
                  <a:lnTo>
                    <a:pt x="118" y="460"/>
                  </a:lnTo>
                  <a:lnTo>
                    <a:pt x="67" y="378"/>
                  </a:lnTo>
                  <a:lnTo>
                    <a:pt x="13" y="338"/>
                  </a:lnTo>
                  <a:lnTo>
                    <a:pt x="0" y="236"/>
                  </a:lnTo>
                  <a:lnTo>
                    <a:pt x="42" y="187"/>
                  </a:lnTo>
                  <a:lnTo>
                    <a:pt x="42" y="187"/>
                  </a:lnTo>
                  <a:lnTo>
                    <a:pt x="42" y="250"/>
                  </a:lnTo>
                  <a:lnTo>
                    <a:pt x="92" y="276"/>
                  </a:lnTo>
                  <a:lnTo>
                    <a:pt x="134" y="186"/>
                  </a:lnTo>
                  <a:lnTo>
                    <a:pt x="210" y="141"/>
                  </a:lnTo>
                  <a:lnTo>
                    <a:pt x="258" y="84"/>
                  </a:lnTo>
                  <a:lnTo>
                    <a:pt x="259" y="84"/>
                  </a:lnTo>
                  <a:lnTo>
                    <a:pt x="259" y="84"/>
                  </a:lnTo>
                  <a:lnTo>
                    <a:pt x="273" y="0"/>
                  </a:lnTo>
                  <a:lnTo>
                    <a:pt x="273" y="0"/>
                  </a:lnTo>
                  <a:lnTo>
                    <a:pt x="296" y="22"/>
                  </a:lnTo>
                  <a:lnTo>
                    <a:pt x="343" y="62"/>
                  </a:lnTo>
                  <a:lnTo>
                    <a:pt x="360" y="94"/>
                  </a:lnTo>
                  <a:lnTo>
                    <a:pt x="389" y="129"/>
                  </a:lnTo>
                  <a:lnTo>
                    <a:pt x="456" y="125"/>
                  </a:lnTo>
                  <a:lnTo>
                    <a:pt x="509" y="144"/>
                  </a:lnTo>
                  <a:lnTo>
                    <a:pt x="484" y="208"/>
                  </a:lnTo>
                  <a:lnTo>
                    <a:pt x="520" y="232"/>
                  </a:lnTo>
                  <a:lnTo>
                    <a:pt x="493" y="228"/>
                  </a:lnTo>
                  <a:lnTo>
                    <a:pt x="459" y="243"/>
                  </a:lnTo>
                  <a:lnTo>
                    <a:pt x="444" y="248"/>
                  </a:lnTo>
                  <a:lnTo>
                    <a:pt x="439" y="248"/>
                  </a:lnTo>
                  <a:lnTo>
                    <a:pt x="425" y="254"/>
                  </a:lnTo>
                  <a:lnTo>
                    <a:pt x="389" y="282"/>
                  </a:lnTo>
                  <a:lnTo>
                    <a:pt x="380" y="360"/>
                  </a:lnTo>
                  <a:lnTo>
                    <a:pt x="343" y="420"/>
                  </a:lnTo>
                  <a:lnTo>
                    <a:pt x="397" y="502"/>
                  </a:lnTo>
                  <a:lnTo>
                    <a:pt x="386" y="526"/>
                  </a:lnTo>
                  <a:lnTo>
                    <a:pt x="386" y="526"/>
                  </a:lnTo>
                  <a:lnTo>
                    <a:pt x="386" y="526"/>
                  </a:lnTo>
                  <a:lnTo>
                    <a:pt x="475" y="557"/>
                  </a:lnTo>
                  <a:lnTo>
                    <a:pt x="476" y="557"/>
                  </a:lnTo>
                  <a:lnTo>
                    <a:pt x="509" y="544"/>
                  </a:lnTo>
                  <a:lnTo>
                    <a:pt x="510" y="614"/>
                  </a:lnTo>
                  <a:lnTo>
                    <a:pt x="510" y="614"/>
                  </a:lnTo>
                  <a:lnTo>
                    <a:pt x="510" y="614"/>
                  </a:lnTo>
                  <a:lnTo>
                    <a:pt x="560" y="609"/>
                  </a:lnTo>
                  <a:lnTo>
                    <a:pt x="560" y="609"/>
                  </a:lnTo>
                  <a:lnTo>
                    <a:pt x="560" y="609"/>
                  </a:lnTo>
                  <a:lnTo>
                    <a:pt x="608" y="696"/>
                  </a:lnTo>
                  <a:lnTo>
                    <a:pt x="590" y="836"/>
                  </a:lnTo>
                  <a:lnTo>
                    <a:pt x="624" y="910"/>
                  </a:ln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86" name="Freeform: Shape 75"/>
            <p:cNvSpPr/>
            <p:nvPr/>
          </p:nvSpPr>
          <p:spPr>
            <a:xfrm>
              <a:off x="7104240" y="4816080"/>
              <a:ext cx="26280" cy="10800"/>
            </a:xfrm>
            <a:custGeom>
              <a:avLst/>
              <a:gdLst/>
              <a:ahLst/>
              <a:cxnLst>
                <a:cxn ang="3cd4">
                  <a:pos x="hc" y="t"/>
                </a:cxn>
                <a:cxn ang="cd2">
                  <a:pos x="l" y="vc"/>
                </a:cxn>
                <a:cxn ang="cd4">
                  <a:pos x="hc" y="b"/>
                </a:cxn>
                <a:cxn ang="0">
                  <a:pos x="r" y="vc"/>
                </a:cxn>
              </a:cxnLst>
              <a:rect l="l" t="t" r="r" b="b"/>
              <a:pathLst>
                <a:path w="74" h="31">
                  <a:moveTo>
                    <a:pt x="12" y="0"/>
                  </a:moveTo>
                  <a:lnTo>
                    <a:pt x="74" y="8"/>
                  </a:lnTo>
                  <a:lnTo>
                    <a:pt x="0" y="31"/>
                  </a:ln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87" name="Freeform: Shape 76"/>
            <p:cNvSpPr/>
            <p:nvPr/>
          </p:nvSpPr>
          <p:spPr>
            <a:xfrm>
              <a:off x="8051760" y="4365000"/>
              <a:ext cx="50040" cy="98640"/>
            </a:xfrm>
            <a:custGeom>
              <a:avLst/>
              <a:gdLst/>
              <a:ahLst/>
              <a:cxnLst>
                <a:cxn ang="3cd4">
                  <a:pos x="hc" y="t"/>
                </a:cxn>
                <a:cxn ang="cd2">
                  <a:pos x="l" y="vc"/>
                </a:cxn>
                <a:cxn ang="cd4">
                  <a:pos x="hc" y="b"/>
                </a:cxn>
                <a:cxn ang="0">
                  <a:pos x="r" y="vc"/>
                </a:cxn>
              </a:cxnLst>
              <a:rect l="l" t="t" r="r" b="b"/>
              <a:pathLst>
                <a:path w="140" h="275">
                  <a:moveTo>
                    <a:pt x="140" y="28"/>
                  </a:moveTo>
                  <a:lnTo>
                    <a:pt x="140" y="28"/>
                  </a:lnTo>
                  <a:lnTo>
                    <a:pt x="111" y="59"/>
                  </a:lnTo>
                  <a:lnTo>
                    <a:pt x="95" y="222"/>
                  </a:lnTo>
                  <a:lnTo>
                    <a:pt x="84" y="267"/>
                  </a:lnTo>
                  <a:lnTo>
                    <a:pt x="17" y="275"/>
                  </a:lnTo>
                  <a:lnTo>
                    <a:pt x="28" y="211"/>
                  </a:lnTo>
                  <a:lnTo>
                    <a:pt x="0" y="183"/>
                  </a:lnTo>
                  <a:lnTo>
                    <a:pt x="39" y="59"/>
                  </a:lnTo>
                  <a:lnTo>
                    <a:pt x="36" y="8"/>
                  </a:lnTo>
                  <a:lnTo>
                    <a:pt x="36" y="8"/>
                  </a:lnTo>
                  <a:lnTo>
                    <a:pt x="36" y="5"/>
                  </a:lnTo>
                  <a:lnTo>
                    <a:pt x="61" y="0"/>
                  </a:lnTo>
                  <a:lnTo>
                    <a:pt x="90" y="14"/>
                  </a:ln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88" name="Freeform: Shape 77"/>
            <p:cNvSpPr/>
            <p:nvPr/>
          </p:nvSpPr>
          <p:spPr>
            <a:xfrm>
              <a:off x="7189200" y="5576400"/>
              <a:ext cx="139320" cy="160920"/>
            </a:xfrm>
            <a:custGeom>
              <a:avLst/>
              <a:gdLst/>
              <a:ahLst/>
              <a:cxnLst>
                <a:cxn ang="3cd4">
                  <a:pos x="hc" y="t"/>
                </a:cxn>
                <a:cxn ang="cd2">
                  <a:pos x="l" y="vc"/>
                </a:cxn>
                <a:cxn ang="cd4">
                  <a:pos x="hc" y="b"/>
                </a:cxn>
                <a:cxn ang="0">
                  <a:pos x="r" y="vc"/>
                </a:cxn>
              </a:cxnLst>
              <a:rect l="l" t="t" r="r" b="b"/>
              <a:pathLst>
                <a:path w="388" h="448">
                  <a:moveTo>
                    <a:pt x="335" y="255"/>
                  </a:moveTo>
                  <a:lnTo>
                    <a:pt x="388" y="260"/>
                  </a:lnTo>
                  <a:lnTo>
                    <a:pt x="384" y="344"/>
                  </a:lnTo>
                  <a:lnTo>
                    <a:pt x="384" y="344"/>
                  </a:lnTo>
                  <a:lnTo>
                    <a:pt x="384" y="344"/>
                  </a:lnTo>
                  <a:lnTo>
                    <a:pt x="384" y="344"/>
                  </a:lnTo>
                  <a:lnTo>
                    <a:pt x="386" y="403"/>
                  </a:lnTo>
                  <a:lnTo>
                    <a:pt x="350" y="448"/>
                  </a:lnTo>
                  <a:lnTo>
                    <a:pt x="226" y="429"/>
                  </a:lnTo>
                  <a:lnTo>
                    <a:pt x="226" y="429"/>
                  </a:lnTo>
                  <a:lnTo>
                    <a:pt x="236" y="383"/>
                  </a:lnTo>
                  <a:lnTo>
                    <a:pt x="236" y="381"/>
                  </a:lnTo>
                  <a:lnTo>
                    <a:pt x="250" y="352"/>
                  </a:lnTo>
                  <a:lnTo>
                    <a:pt x="237" y="319"/>
                  </a:lnTo>
                  <a:lnTo>
                    <a:pt x="237" y="319"/>
                  </a:lnTo>
                  <a:lnTo>
                    <a:pt x="87" y="252"/>
                  </a:lnTo>
                  <a:lnTo>
                    <a:pt x="87" y="252"/>
                  </a:lnTo>
                  <a:lnTo>
                    <a:pt x="20" y="183"/>
                  </a:lnTo>
                  <a:lnTo>
                    <a:pt x="20" y="181"/>
                  </a:lnTo>
                  <a:lnTo>
                    <a:pt x="0" y="167"/>
                  </a:lnTo>
                  <a:lnTo>
                    <a:pt x="20" y="21"/>
                  </a:lnTo>
                  <a:lnTo>
                    <a:pt x="136" y="0"/>
                  </a:lnTo>
                  <a:lnTo>
                    <a:pt x="184" y="48"/>
                  </a:lnTo>
                  <a:lnTo>
                    <a:pt x="184" y="48"/>
                  </a:lnTo>
                  <a:lnTo>
                    <a:pt x="184" y="48"/>
                  </a:lnTo>
                  <a:lnTo>
                    <a:pt x="217" y="155"/>
                  </a:lnTo>
                  <a:lnTo>
                    <a:pt x="220" y="155"/>
                  </a:lnTo>
                  <a:lnTo>
                    <a:pt x="262" y="162"/>
                  </a:lnTo>
                  <a:lnTo>
                    <a:pt x="268" y="162"/>
                  </a:lnTo>
                  <a:lnTo>
                    <a:pt x="308" y="169"/>
                  </a:ln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89" name="Freeform: Shape 78"/>
            <p:cNvSpPr/>
            <p:nvPr/>
          </p:nvSpPr>
          <p:spPr>
            <a:xfrm>
              <a:off x="8384760" y="4270680"/>
              <a:ext cx="43560" cy="26280"/>
            </a:xfrm>
            <a:custGeom>
              <a:avLst/>
              <a:gdLst/>
              <a:ahLst/>
              <a:cxnLst>
                <a:cxn ang="3cd4">
                  <a:pos x="hc" y="t"/>
                </a:cxn>
                <a:cxn ang="cd2">
                  <a:pos x="l" y="vc"/>
                </a:cxn>
                <a:cxn ang="cd4">
                  <a:pos x="hc" y="b"/>
                </a:cxn>
                <a:cxn ang="0">
                  <a:pos x="r" y="vc"/>
                </a:cxn>
              </a:cxnLst>
              <a:rect l="l" t="t" r="r" b="b"/>
              <a:pathLst>
                <a:path w="122" h="74">
                  <a:moveTo>
                    <a:pt x="122" y="19"/>
                  </a:moveTo>
                  <a:lnTo>
                    <a:pt x="81" y="65"/>
                  </a:lnTo>
                  <a:lnTo>
                    <a:pt x="11" y="74"/>
                  </a:lnTo>
                  <a:lnTo>
                    <a:pt x="14" y="68"/>
                  </a:lnTo>
                  <a:lnTo>
                    <a:pt x="14" y="68"/>
                  </a:lnTo>
                  <a:lnTo>
                    <a:pt x="0" y="34"/>
                  </a:lnTo>
                  <a:lnTo>
                    <a:pt x="11" y="19"/>
                  </a:lnTo>
                  <a:lnTo>
                    <a:pt x="11" y="19"/>
                  </a:lnTo>
                  <a:lnTo>
                    <a:pt x="11" y="19"/>
                  </a:lnTo>
                  <a:lnTo>
                    <a:pt x="87" y="8"/>
                  </a:lnTo>
                  <a:lnTo>
                    <a:pt x="87" y="8"/>
                  </a:lnTo>
                  <a:lnTo>
                    <a:pt x="101" y="8"/>
                  </a:lnTo>
                  <a:lnTo>
                    <a:pt x="101" y="8"/>
                  </a:lnTo>
                  <a:lnTo>
                    <a:pt x="104" y="0"/>
                  </a:ln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90" name="Freeform: Shape 79"/>
            <p:cNvSpPr/>
            <p:nvPr/>
          </p:nvSpPr>
          <p:spPr>
            <a:xfrm>
              <a:off x="7974360" y="4993200"/>
              <a:ext cx="49320" cy="60480"/>
            </a:xfrm>
            <a:custGeom>
              <a:avLst/>
              <a:gdLst/>
              <a:ahLst/>
              <a:cxnLst>
                <a:cxn ang="3cd4">
                  <a:pos x="hc" y="t"/>
                </a:cxn>
                <a:cxn ang="cd2">
                  <a:pos x="l" y="vc"/>
                </a:cxn>
                <a:cxn ang="cd4">
                  <a:pos x="hc" y="b"/>
                </a:cxn>
                <a:cxn ang="0">
                  <a:pos x="r" y="vc"/>
                </a:cxn>
              </a:cxnLst>
              <a:rect l="l" t="t" r="r" b="b"/>
              <a:pathLst>
                <a:path w="138" h="169">
                  <a:moveTo>
                    <a:pt x="138" y="82"/>
                  </a:moveTo>
                  <a:lnTo>
                    <a:pt x="84" y="169"/>
                  </a:lnTo>
                  <a:lnTo>
                    <a:pt x="35" y="143"/>
                  </a:lnTo>
                  <a:lnTo>
                    <a:pt x="0" y="53"/>
                  </a:lnTo>
                  <a:lnTo>
                    <a:pt x="32" y="22"/>
                  </a:lnTo>
                  <a:lnTo>
                    <a:pt x="32" y="22"/>
                  </a:lnTo>
                  <a:lnTo>
                    <a:pt x="94" y="0"/>
                  </a:ln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91" name="Freeform: Shape 80"/>
            <p:cNvSpPr/>
            <p:nvPr/>
          </p:nvSpPr>
          <p:spPr>
            <a:xfrm>
              <a:off x="7912799" y="4864320"/>
              <a:ext cx="93600" cy="82800"/>
            </a:xfrm>
            <a:custGeom>
              <a:avLst/>
              <a:gdLst/>
              <a:ahLst/>
              <a:cxnLst>
                <a:cxn ang="3cd4">
                  <a:pos x="hc" y="t"/>
                </a:cxn>
                <a:cxn ang="cd2">
                  <a:pos x="l" y="vc"/>
                </a:cxn>
                <a:cxn ang="cd4">
                  <a:pos x="hc" y="b"/>
                </a:cxn>
                <a:cxn ang="0">
                  <a:pos x="r" y="vc"/>
                </a:cxn>
              </a:cxnLst>
              <a:rect l="l" t="t" r="r" b="b"/>
              <a:pathLst>
                <a:path w="261" h="231">
                  <a:moveTo>
                    <a:pt x="20" y="231"/>
                  </a:moveTo>
                  <a:lnTo>
                    <a:pt x="19" y="231"/>
                  </a:lnTo>
                  <a:lnTo>
                    <a:pt x="19" y="231"/>
                  </a:lnTo>
                  <a:lnTo>
                    <a:pt x="17" y="191"/>
                  </a:lnTo>
                  <a:lnTo>
                    <a:pt x="93" y="163"/>
                  </a:lnTo>
                  <a:lnTo>
                    <a:pt x="28" y="163"/>
                  </a:lnTo>
                  <a:lnTo>
                    <a:pt x="0" y="102"/>
                  </a:lnTo>
                  <a:lnTo>
                    <a:pt x="31" y="42"/>
                  </a:lnTo>
                  <a:lnTo>
                    <a:pt x="42" y="4"/>
                  </a:lnTo>
                  <a:lnTo>
                    <a:pt x="132" y="0"/>
                  </a:lnTo>
                  <a:lnTo>
                    <a:pt x="132" y="0"/>
                  </a:lnTo>
                  <a:lnTo>
                    <a:pt x="143" y="11"/>
                  </a:lnTo>
                  <a:lnTo>
                    <a:pt x="224" y="98"/>
                  </a:lnTo>
                  <a:lnTo>
                    <a:pt x="261" y="197"/>
                  </a:lnTo>
                  <a:lnTo>
                    <a:pt x="261" y="197"/>
                  </a:lnTo>
                  <a:lnTo>
                    <a:pt x="261" y="223"/>
                  </a:lnTo>
                  <a:lnTo>
                    <a:pt x="261" y="228"/>
                  </a:lnTo>
                  <a:lnTo>
                    <a:pt x="261" y="228"/>
                  </a:lnTo>
                  <a:lnTo>
                    <a:pt x="261" y="228"/>
                  </a:lnTo>
                  <a:lnTo>
                    <a:pt x="155" y="212"/>
                  </a:ln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92" name="Freeform: Shape 81"/>
            <p:cNvSpPr/>
            <p:nvPr/>
          </p:nvSpPr>
          <p:spPr>
            <a:xfrm>
              <a:off x="6720480" y="4892040"/>
              <a:ext cx="36000" cy="20880"/>
            </a:xfrm>
            <a:custGeom>
              <a:avLst/>
              <a:gdLst/>
              <a:ahLst/>
              <a:cxnLst>
                <a:cxn ang="3cd4">
                  <a:pos x="hc" y="t"/>
                </a:cxn>
                <a:cxn ang="cd2">
                  <a:pos x="l" y="vc"/>
                </a:cxn>
                <a:cxn ang="cd4">
                  <a:pos x="hc" y="b"/>
                </a:cxn>
                <a:cxn ang="0">
                  <a:pos x="r" y="vc"/>
                </a:cxn>
              </a:cxnLst>
              <a:rect l="l" t="t" r="r" b="b"/>
              <a:pathLst>
                <a:path w="101" h="59">
                  <a:moveTo>
                    <a:pt x="101" y="59"/>
                  </a:moveTo>
                  <a:lnTo>
                    <a:pt x="0" y="38"/>
                  </a:lnTo>
                  <a:lnTo>
                    <a:pt x="38" y="0"/>
                  </a:lnTo>
                  <a:lnTo>
                    <a:pt x="65" y="22"/>
                  </a:lnTo>
                  <a:lnTo>
                    <a:pt x="81" y="30"/>
                  </a:ln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93" name="Freeform: Shape 82"/>
            <p:cNvSpPr/>
            <p:nvPr/>
          </p:nvSpPr>
          <p:spPr>
            <a:xfrm>
              <a:off x="8191080" y="4971600"/>
              <a:ext cx="29160" cy="97920"/>
            </a:xfrm>
            <a:custGeom>
              <a:avLst/>
              <a:gdLst/>
              <a:ahLst/>
              <a:cxnLst>
                <a:cxn ang="3cd4">
                  <a:pos x="hc" y="t"/>
                </a:cxn>
                <a:cxn ang="cd2">
                  <a:pos x="l" y="vc"/>
                </a:cxn>
                <a:cxn ang="cd4">
                  <a:pos x="hc" y="b"/>
                </a:cxn>
                <a:cxn ang="0">
                  <a:pos x="r" y="vc"/>
                </a:cxn>
              </a:cxnLst>
              <a:rect l="l" t="t" r="r" b="b"/>
              <a:pathLst>
                <a:path w="82" h="273">
                  <a:moveTo>
                    <a:pt x="80" y="266"/>
                  </a:moveTo>
                  <a:lnTo>
                    <a:pt x="80" y="266"/>
                  </a:lnTo>
                  <a:lnTo>
                    <a:pt x="62" y="273"/>
                  </a:lnTo>
                  <a:lnTo>
                    <a:pt x="62" y="273"/>
                  </a:lnTo>
                  <a:lnTo>
                    <a:pt x="62" y="273"/>
                  </a:lnTo>
                  <a:lnTo>
                    <a:pt x="31" y="234"/>
                  </a:lnTo>
                  <a:lnTo>
                    <a:pt x="26" y="127"/>
                  </a:lnTo>
                  <a:lnTo>
                    <a:pt x="0" y="0"/>
                  </a:lnTo>
                  <a:lnTo>
                    <a:pt x="45" y="6"/>
                  </a:lnTo>
                  <a:lnTo>
                    <a:pt x="49" y="7"/>
                  </a:lnTo>
                  <a:lnTo>
                    <a:pt x="49" y="7"/>
                  </a:lnTo>
                  <a:lnTo>
                    <a:pt x="49" y="7"/>
                  </a:lnTo>
                  <a:lnTo>
                    <a:pt x="49" y="7"/>
                  </a:lnTo>
                  <a:lnTo>
                    <a:pt x="43" y="42"/>
                  </a:lnTo>
                  <a:lnTo>
                    <a:pt x="43" y="42"/>
                  </a:lnTo>
                  <a:lnTo>
                    <a:pt x="80" y="110"/>
                  </a:lnTo>
                  <a:lnTo>
                    <a:pt x="82" y="248"/>
                  </a:lnTo>
                  <a:lnTo>
                    <a:pt x="82" y="248"/>
                  </a:ln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94" name="Freeform: Shape 83"/>
            <p:cNvSpPr/>
            <p:nvPr/>
          </p:nvSpPr>
          <p:spPr>
            <a:xfrm>
              <a:off x="8312760" y="4457880"/>
              <a:ext cx="58680" cy="138960"/>
            </a:xfrm>
            <a:custGeom>
              <a:avLst/>
              <a:gdLst/>
              <a:ahLst/>
              <a:cxnLst>
                <a:cxn ang="3cd4">
                  <a:pos x="hc" y="t"/>
                </a:cxn>
                <a:cxn ang="cd2">
                  <a:pos x="l" y="vc"/>
                </a:cxn>
                <a:cxn ang="cd4">
                  <a:pos x="hc" y="b"/>
                </a:cxn>
                <a:cxn ang="0">
                  <a:pos x="r" y="vc"/>
                </a:cxn>
              </a:cxnLst>
              <a:rect l="l" t="t" r="r" b="b"/>
              <a:pathLst>
                <a:path w="164" h="387">
                  <a:moveTo>
                    <a:pt x="29" y="21"/>
                  </a:moveTo>
                  <a:lnTo>
                    <a:pt x="29" y="21"/>
                  </a:lnTo>
                  <a:lnTo>
                    <a:pt x="74" y="0"/>
                  </a:lnTo>
                  <a:lnTo>
                    <a:pt x="138" y="93"/>
                  </a:lnTo>
                  <a:lnTo>
                    <a:pt x="99" y="166"/>
                  </a:lnTo>
                  <a:lnTo>
                    <a:pt x="161" y="226"/>
                  </a:lnTo>
                  <a:lnTo>
                    <a:pt x="161" y="226"/>
                  </a:lnTo>
                  <a:lnTo>
                    <a:pt x="164" y="268"/>
                  </a:lnTo>
                  <a:lnTo>
                    <a:pt x="105" y="319"/>
                  </a:lnTo>
                  <a:lnTo>
                    <a:pt x="82" y="387"/>
                  </a:lnTo>
                  <a:lnTo>
                    <a:pt x="82" y="387"/>
                  </a:lnTo>
                  <a:lnTo>
                    <a:pt x="59" y="287"/>
                  </a:lnTo>
                  <a:lnTo>
                    <a:pt x="0" y="223"/>
                  </a:ln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95" name="Freeform: Shape 84"/>
            <p:cNvSpPr/>
            <p:nvPr/>
          </p:nvSpPr>
          <p:spPr>
            <a:xfrm>
              <a:off x="6519960" y="4166640"/>
              <a:ext cx="717840" cy="509760"/>
            </a:xfrm>
            <a:custGeom>
              <a:avLst/>
              <a:gdLst/>
              <a:ahLst/>
              <a:cxnLst>
                <a:cxn ang="3cd4">
                  <a:pos x="hc" y="t"/>
                </a:cxn>
                <a:cxn ang="cd2">
                  <a:pos x="l" y="vc"/>
                </a:cxn>
                <a:cxn ang="cd4">
                  <a:pos x="hc" y="b"/>
                </a:cxn>
                <a:cxn ang="0">
                  <a:pos x="r" y="vc"/>
                </a:cxn>
              </a:cxnLst>
              <a:rect l="l" t="t" r="r" b="b"/>
              <a:pathLst>
                <a:path w="1995" h="1417">
                  <a:moveTo>
                    <a:pt x="18" y="1009"/>
                  </a:moveTo>
                  <a:lnTo>
                    <a:pt x="0" y="1007"/>
                  </a:lnTo>
                  <a:cubicBezTo>
                    <a:pt x="83" y="640"/>
                    <a:pt x="238" y="300"/>
                    <a:pt x="447" y="0"/>
                  </a:cubicBezTo>
                  <a:lnTo>
                    <a:pt x="621" y="16"/>
                  </a:lnTo>
                  <a:lnTo>
                    <a:pt x="855" y="36"/>
                  </a:lnTo>
                  <a:lnTo>
                    <a:pt x="1009" y="49"/>
                  </a:lnTo>
                  <a:lnTo>
                    <a:pt x="1119" y="112"/>
                  </a:lnTo>
                  <a:lnTo>
                    <a:pt x="1241" y="104"/>
                  </a:lnTo>
                  <a:lnTo>
                    <a:pt x="1336" y="191"/>
                  </a:lnTo>
                  <a:lnTo>
                    <a:pt x="1386" y="281"/>
                  </a:lnTo>
                  <a:lnTo>
                    <a:pt x="1359" y="382"/>
                  </a:lnTo>
                  <a:lnTo>
                    <a:pt x="1288" y="455"/>
                  </a:lnTo>
                  <a:lnTo>
                    <a:pt x="1303" y="486"/>
                  </a:lnTo>
                  <a:lnTo>
                    <a:pt x="1466" y="430"/>
                  </a:lnTo>
                  <a:lnTo>
                    <a:pt x="1474" y="393"/>
                  </a:lnTo>
                  <a:lnTo>
                    <a:pt x="1570" y="390"/>
                  </a:lnTo>
                  <a:lnTo>
                    <a:pt x="1684" y="318"/>
                  </a:lnTo>
                  <a:lnTo>
                    <a:pt x="1809" y="325"/>
                  </a:lnTo>
                  <a:lnTo>
                    <a:pt x="1874" y="280"/>
                  </a:lnTo>
                  <a:lnTo>
                    <a:pt x="1947" y="194"/>
                  </a:lnTo>
                  <a:lnTo>
                    <a:pt x="1995" y="218"/>
                  </a:lnTo>
                  <a:lnTo>
                    <a:pt x="1983" y="323"/>
                  </a:lnTo>
                  <a:lnTo>
                    <a:pt x="1970" y="353"/>
                  </a:lnTo>
                  <a:lnTo>
                    <a:pt x="1834" y="398"/>
                  </a:lnTo>
                  <a:lnTo>
                    <a:pt x="1738" y="526"/>
                  </a:lnTo>
                  <a:lnTo>
                    <a:pt x="1645" y="542"/>
                  </a:lnTo>
                  <a:lnTo>
                    <a:pt x="1536" y="688"/>
                  </a:lnTo>
                  <a:lnTo>
                    <a:pt x="1480" y="674"/>
                  </a:lnTo>
                  <a:lnTo>
                    <a:pt x="1465" y="823"/>
                  </a:lnTo>
                  <a:lnTo>
                    <a:pt x="1173" y="1035"/>
                  </a:lnTo>
                  <a:lnTo>
                    <a:pt x="1133" y="1158"/>
                  </a:lnTo>
                  <a:lnTo>
                    <a:pt x="1144" y="1317"/>
                  </a:lnTo>
                  <a:lnTo>
                    <a:pt x="1105" y="1414"/>
                  </a:lnTo>
                  <a:lnTo>
                    <a:pt x="1074" y="1417"/>
                  </a:lnTo>
                  <a:lnTo>
                    <a:pt x="1037" y="1283"/>
                  </a:lnTo>
                  <a:lnTo>
                    <a:pt x="1060" y="1201"/>
                  </a:lnTo>
                  <a:lnTo>
                    <a:pt x="1020" y="1130"/>
                  </a:lnTo>
                  <a:lnTo>
                    <a:pt x="958" y="1151"/>
                  </a:lnTo>
                  <a:lnTo>
                    <a:pt x="936" y="1105"/>
                  </a:lnTo>
                  <a:lnTo>
                    <a:pt x="770" y="1117"/>
                  </a:lnTo>
                  <a:lnTo>
                    <a:pt x="714" y="1175"/>
                  </a:lnTo>
                  <a:lnTo>
                    <a:pt x="681" y="1133"/>
                  </a:lnTo>
                  <a:lnTo>
                    <a:pt x="584" y="1137"/>
                  </a:lnTo>
                  <a:lnTo>
                    <a:pt x="443" y="1204"/>
                  </a:lnTo>
                  <a:lnTo>
                    <a:pt x="384" y="1294"/>
                  </a:lnTo>
                  <a:lnTo>
                    <a:pt x="387" y="1344"/>
                  </a:lnTo>
                  <a:lnTo>
                    <a:pt x="309" y="1314"/>
                  </a:lnTo>
                  <a:lnTo>
                    <a:pt x="308" y="1243"/>
                  </a:lnTo>
                  <a:lnTo>
                    <a:pt x="273" y="1127"/>
                  </a:lnTo>
                  <a:lnTo>
                    <a:pt x="267" y="1114"/>
                  </a:lnTo>
                  <a:lnTo>
                    <a:pt x="196" y="1147"/>
                  </a:lnTo>
                  <a:lnTo>
                    <a:pt x="177" y="1156"/>
                  </a:lnTo>
                  <a:lnTo>
                    <a:pt x="139" y="1116"/>
                  </a:lnTo>
                  <a:lnTo>
                    <a:pt x="132" y="1047"/>
                  </a:lnTo>
                  <a:lnTo>
                    <a:pt x="98" y="989"/>
                  </a:ln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96" name="Freeform: Shape 85"/>
            <p:cNvSpPr/>
            <p:nvPr/>
          </p:nvSpPr>
          <p:spPr>
            <a:xfrm>
              <a:off x="7578360" y="3732840"/>
              <a:ext cx="366119" cy="271080"/>
            </a:xfrm>
            <a:custGeom>
              <a:avLst/>
              <a:gdLst/>
              <a:ahLst/>
              <a:cxnLst>
                <a:cxn ang="3cd4">
                  <a:pos x="hc" y="t"/>
                </a:cxn>
                <a:cxn ang="cd2">
                  <a:pos x="l" y="vc"/>
                </a:cxn>
                <a:cxn ang="cd4">
                  <a:pos x="hc" y="b"/>
                </a:cxn>
                <a:cxn ang="0">
                  <a:pos x="r" y="vc"/>
                </a:cxn>
              </a:cxnLst>
              <a:rect l="l" t="t" r="r" b="b"/>
              <a:pathLst>
                <a:path w="1018" h="754">
                  <a:moveTo>
                    <a:pt x="138" y="51"/>
                  </a:moveTo>
                  <a:lnTo>
                    <a:pt x="136" y="0"/>
                  </a:lnTo>
                  <a:cubicBezTo>
                    <a:pt x="399" y="27"/>
                    <a:pt x="651" y="87"/>
                    <a:pt x="887" y="179"/>
                  </a:cubicBezTo>
                  <a:lnTo>
                    <a:pt x="872" y="183"/>
                  </a:lnTo>
                  <a:lnTo>
                    <a:pt x="954" y="206"/>
                  </a:lnTo>
                  <a:cubicBezTo>
                    <a:pt x="976" y="214"/>
                    <a:pt x="997" y="224"/>
                    <a:pt x="1018" y="233"/>
                  </a:cubicBezTo>
                  <a:lnTo>
                    <a:pt x="904" y="296"/>
                  </a:lnTo>
                  <a:lnTo>
                    <a:pt x="655" y="357"/>
                  </a:lnTo>
                  <a:lnTo>
                    <a:pt x="611" y="410"/>
                  </a:lnTo>
                  <a:lnTo>
                    <a:pt x="503" y="452"/>
                  </a:lnTo>
                  <a:lnTo>
                    <a:pt x="368" y="483"/>
                  </a:lnTo>
                  <a:lnTo>
                    <a:pt x="360" y="562"/>
                  </a:lnTo>
                  <a:lnTo>
                    <a:pt x="279" y="621"/>
                  </a:lnTo>
                  <a:lnTo>
                    <a:pt x="208" y="754"/>
                  </a:lnTo>
                  <a:lnTo>
                    <a:pt x="138" y="749"/>
                  </a:lnTo>
                  <a:lnTo>
                    <a:pt x="119" y="700"/>
                  </a:lnTo>
                  <a:lnTo>
                    <a:pt x="50" y="704"/>
                  </a:lnTo>
                  <a:lnTo>
                    <a:pt x="12" y="613"/>
                  </a:lnTo>
                  <a:lnTo>
                    <a:pt x="11" y="528"/>
                  </a:lnTo>
                  <a:lnTo>
                    <a:pt x="70" y="493"/>
                  </a:lnTo>
                  <a:lnTo>
                    <a:pt x="14" y="476"/>
                  </a:lnTo>
                  <a:lnTo>
                    <a:pt x="0" y="391"/>
                  </a:lnTo>
                  <a:lnTo>
                    <a:pt x="60" y="295"/>
                  </a:lnTo>
                  <a:lnTo>
                    <a:pt x="132" y="283"/>
                  </a:lnTo>
                  <a:lnTo>
                    <a:pt x="192" y="205"/>
                  </a:lnTo>
                  <a:lnTo>
                    <a:pt x="95" y="182"/>
                  </a:lnTo>
                  <a:lnTo>
                    <a:pt x="177" y="143"/>
                  </a:lnTo>
                  <a:lnTo>
                    <a:pt x="71" y="109"/>
                  </a:ln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97" name="Freeform: Shape 86"/>
            <p:cNvSpPr/>
            <p:nvPr/>
          </p:nvSpPr>
          <p:spPr>
            <a:xfrm>
              <a:off x="7126560" y="4204800"/>
              <a:ext cx="195840" cy="111960"/>
            </a:xfrm>
            <a:custGeom>
              <a:avLst/>
              <a:gdLst/>
              <a:ahLst/>
              <a:cxnLst>
                <a:cxn ang="3cd4">
                  <a:pos x="hc" y="t"/>
                </a:cxn>
                <a:cxn ang="cd2">
                  <a:pos x="l" y="vc"/>
                </a:cxn>
                <a:cxn ang="cd4">
                  <a:pos x="hc" y="b"/>
                </a:cxn>
                <a:cxn ang="0">
                  <a:pos x="r" y="vc"/>
                </a:cxn>
              </a:cxnLst>
              <a:rect l="l" t="t" r="r" b="b"/>
              <a:pathLst>
                <a:path w="545" h="312">
                  <a:moveTo>
                    <a:pt x="126" y="219"/>
                  </a:moveTo>
                  <a:lnTo>
                    <a:pt x="0" y="212"/>
                  </a:lnTo>
                  <a:lnTo>
                    <a:pt x="79" y="161"/>
                  </a:lnTo>
                  <a:lnTo>
                    <a:pt x="82" y="160"/>
                  </a:lnTo>
                  <a:lnTo>
                    <a:pt x="82" y="158"/>
                  </a:lnTo>
                  <a:lnTo>
                    <a:pt x="194" y="115"/>
                  </a:lnTo>
                  <a:lnTo>
                    <a:pt x="293" y="43"/>
                  </a:lnTo>
                  <a:lnTo>
                    <a:pt x="400" y="1"/>
                  </a:lnTo>
                  <a:lnTo>
                    <a:pt x="465" y="0"/>
                  </a:lnTo>
                  <a:lnTo>
                    <a:pt x="479" y="40"/>
                  </a:lnTo>
                  <a:lnTo>
                    <a:pt x="420" y="164"/>
                  </a:lnTo>
                  <a:lnTo>
                    <a:pt x="534" y="203"/>
                  </a:lnTo>
                  <a:lnTo>
                    <a:pt x="545" y="220"/>
                  </a:lnTo>
                  <a:lnTo>
                    <a:pt x="403" y="256"/>
                  </a:lnTo>
                  <a:lnTo>
                    <a:pt x="324" y="312"/>
                  </a:lnTo>
                  <a:lnTo>
                    <a:pt x="334" y="253"/>
                  </a:lnTo>
                  <a:lnTo>
                    <a:pt x="391" y="209"/>
                  </a:lnTo>
                  <a:lnTo>
                    <a:pt x="299" y="217"/>
                  </a:lnTo>
                  <a:lnTo>
                    <a:pt x="299" y="217"/>
                  </a:lnTo>
                  <a:lnTo>
                    <a:pt x="312" y="112"/>
                  </a:lnTo>
                  <a:lnTo>
                    <a:pt x="312" y="112"/>
                  </a:lnTo>
                  <a:lnTo>
                    <a:pt x="264" y="88"/>
                  </a:lnTo>
                  <a:lnTo>
                    <a:pt x="191" y="174"/>
                  </a:ln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98" name="Freeform: Shape 87"/>
            <p:cNvSpPr/>
            <p:nvPr/>
          </p:nvSpPr>
          <p:spPr>
            <a:xfrm>
              <a:off x="7251120" y="3738960"/>
              <a:ext cx="237960" cy="215280"/>
            </a:xfrm>
            <a:custGeom>
              <a:avLst/>
              <a:gdLst/>
              <a:ahLst/>
              <a:cxnLst>
                <a:cxn ang="3cd4">
                  <a:pos x="hc" y="t"/>
                </a:cxn>
                <a:cxn ang="cd2">
                  <a:pos x="l" y="vc"/>
                </a:cxn>
                <a:cxn ang="cd4">
                  <a:pos x="hc" y="b"/>
                </a:cxn>
                <a:cxn ang="0">
                  <a:pos x="r" y="vc"/>
                </a:cxn>
              </a:cxnLst>
              <a:rect l="l" t="t" r="r" b="b"/>
              <a:pathLst>
                <a:path w="662" h="599">
                  <a:moveTo>
                    <a:pt x="0" y="75"/>
                  </a:moveTo>
                  <a:lnTo>
                    <a:pt x="2" y="70"/>
                  </a:lnTo>
                  <a:cubicBezTo>
                    <a:pt x="99" y="44"/>
                    <a:pt x="200" y="22"/>
                    <a:pt x="302" y="5"/>
                  </a:cubicBezTo>
                  <a:lnTo>
                    <a:pt x="285" y="30"/>
                  </a:lnTo>
                  <a:lnTo>
                    <a:pt x="408" y="0"/>
                  </a:lnTo>
                  <a:lnTo>
                    <a:pt x="588" y="131"/>
                  </a:lnTo>
                  <a:lnTo>
                    <a:pt x="586" y="210"/>
                  </a:lnTo>
                  <a:lnTo>
                    <a:pt x="513" y="233"/>
                  </a:lnTo>
                  <a:lnTo>
                    <a:pt x="611" y="275"/>
                  </a:lnTo>
                  <a:lnTo>
                    <a:pt x="662" y="366"/>
                  </a:lnTo>
                  <a:lnTo>
                    <a:pt x="529" y="430"/>
                  </a:lnTo>
                  <a:lnTo>
                    <a:pt x="499" y="349"/>
                  </a:lnTo>
                  <a:lnTo>
                    <a:pt x="441" y="365"/>
                  </a:lnTo>
                  <a:lnTo>
                    <a:pt x="493" y="490"/>
                  </a:lnTo>
                  <a:lnTo>
                    <a:pt x="447" y="557"/>
                  </a:lnTo>
                  <a:lnTo>
                    <a:pt x="346" y="494"/>
                  </a:lnTo>
                  <a:lnTo>
                    <a:pt x="391" y="599"/>
                  </a:lnTo>
                  <a:lnTo>
                    <a:pt x="315" y="576"/>
                  </a:lnTo>
                  <a:lnTo>
                    <a:pt x="240" y="520"/>
                  </a:lnTo>
                  <a:lnTo>
                    <a:pt x="226" y="439"/>
                  </a:lnTo>
                  <a:lnTo>
                    <a:pt x="82" y="439"/>
                  </a:lnTo>
                  <a:lnTo>
                    <a:pt x="136" y="385"/>
                  </a:lnTo>
                  <a:lnTo>
                    <a:pt x="257" y="394"/>
                  </a:lnTo>
                  <a:lnTo>
                    <a:pt x="251" y="354"/>
                  </a:lnTo>
                  <a:lnTo>
                    <a:pt x="355" y="295"/>
                  </a:lnTo>
                  <a:lnTo>
                    <a:pt x="366" y="250"/>
                  </a:lnTo>
                  <a:lnTo>
                    <a:pt x="288" y="155"/>
                  </a:lnTo>
                  <a:lnTo>
                    <a:pt x="158" y="148"/>
                  </a:lnTo>
                  <a:lnTo>
                    <a:pt x="53" y="123"/>
                  </a:ln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99" name="Freeform: Shape 88"/>
            <p:cNvSpPr/>
            <p:nvPr/>
          </p:nvSpPr>
          <p:spPr>
            <a:xfrm>
              <a:off x="7180920" y="3865679"/>
              <a:ext cx="65880" cy="51120"/>
            </a:xfrm>
            <a:custGeom>
              <a:avLst/>
              <a:gdLst/>
              <a:ahLst/>
              <a:cxnLst>
                <a:cxn ang="3cd4">
                  <a:pos x="hc" y="t"/>
                </a:cxn>
                <a:cxn ang="cd2">
                  <a:pos x="l" y="vc"/>
                </a:cxn>
                <a:cxn ang="cd4">
                  <a:pos x="hc" y="b"/>
                </a:cxn>
                <a:cxn ang="0">
                  <a:pos x="r" y="vc"/>
                </a:cxn>
              </a:cxnLst>
              <a:rect l="l" t="t" r="r" b="b"/>
              <a:pathLst>
                <a:path w="184" h="143">
                  <a:moveTo>
                    <a:pt x="94" y="0"/>
                  </a:moveTo>
                  <a:lnTo>
                    <a:pt x="184" y="120"/>
                  </a:lnTo>
                  <a:lnTo>
                    <a:pt x="93" y="93"/>
                  </a:lnTo>
                  <a:lnTo>
                    <a:pt x="0" y="143"/>
                  </a:lnTo>
                  <a:lnTo>
                    <a:pt x="6" y="89"/>
                  </a:ln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00" name="Freeform: Shape 89"/>
            <p:cNvSpPr/>
            <p:nvPr/>
          </p:nvSpPr>
          <p:spPr>
            <a:xfrm>
              <a:off x="7289640" y="4252320"/>
              <a:ext cx="25920" cy="17280"/>
            </a:xfrm>
            <a:custGeom>
              <a:avLst/>
              <a:gdLst/>
              <a:ahLst/>
              <a:cxnLst>
                <a:cxn ang="3cd4">
                  <a:pos x="hc" y="t"/>
                </a:cxn>
                <a:cxn ang="cd2">
                  <a:pos x="l" y="vc"/>
                </a:cxn>
                <a:cxn ang="cd4">
                  <a:pos x="hc" y="b"/>
                </a:cxn>
                <a:cxn ang="0">
                  <a:pos x="r" y="vc"/>
                </a:cxn>
              </a:cxnLst>
              <a:rect l="l" t="t" r="r" b="b"/>
              <a:pathLst>
                <a:path w="73" h="49">
                  <a:moveTo>
                    <a:pt x="0" y="0"/>
                  </a:moveTo>
                  <a:lnTo>
                    <a:pt x="73" y="25"/>
                  </a:lnTo>
                  <a:lnTo>
                    <a:pt x="33" y="49"/>
                  </a:ln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01" name="Freeform: Shape 90"/>
            <p:cNvSpPr/>
            <p:nvPr/>
          </p:nvSpPr>
          <p:spPr>
            <a:xfrm>
              <a:off x="6681600" y="3776040"/>
              <a:ext cx="763560" cy="565200"/>
            </a:xfrm>
            <a:custGeom>
              <a:avLst/>
              <a:gdLst/>
              <a:ahLst/>
              <a:cxnLst>
                <a:cxn ang="3cd4">
                  <a:pos x="hc" y="t"/>
                </a:cxn>
                <a:cxn ang="cd2">
                  <a:pos x="l" y="vc"/>
                </a:cxn>
                <a:cxn ang="cd4">
                  <a:pos x="hc" y="b"/>
                </a:cxn>
                <a:cxn ang="0">
                  <a:pos x="r" y="vc"/>
                </a:cxn>
              </a:cxnLst>
              <a:rect l="l" t="t" r="r" b="b"/>
              <a:pathLst>
                <a:path w="2122" h="1571">
                  <a:moveTo>
                    <a:pt x="173" y="1104"/>
                  </a:moveTo>
                  <a:lnTo>
                    <a:pt x="0" y="1089"/>
                  </a:lnTo>
                  <a:cubicBezTo>
                    <a:pt x="291" y="671"/>
                    <a:pt x="693" y="335"/>
                    <a:pt x="1162" y="122"/>
                  </a:cubicBezTo>
                  <a:lnTo>
                    <a:pt x="1227" y="131"/>
                  </a:lnTo>
                  <a:lnTo>
                    <a:pt x="1352" y="88"/>
                  </a:lnTo>
                  <a:lnTo>
                    <a:pt x="1397" y="45"/>
                  </a:lnTo>
                  <a:lnTo>
                    <a:pt x="1383" y="32"/>
                  </a:lnTo>
                  <a:cubicBezTo>
                    <a:pt x="1416" y="21"/>
                    <a:pt x="1449" y="10"/>
                    <a:pt x="1481" y="0"/>
                  </a:cubicBezTo>
                  <a:lnTo>
                    <a:pt x="1438" y="111"/>
                  </a:lnTo>
                  <a:lnTo>
                    <a:pt x="1518" y="60"/>
                  </a:lnTo>
                  <a:lnTo>
                    <a:pt x="1481" y="170"/>
                  </a:lnTo>
                  <a:lnTo>
                    <a:pt x="1512" y="166"/>
                  </a:lnTo>
                  <a:lnTo>
                    <a:pt x="1649" y="37"/>
                  </a:lnTo>
                  <a:lnTo>
                    <a:pt x="1722" y="52"/>
                  </a:lnTo>
                  <a:lnTo>
                    <a:pt x="1647" y="197"/>
                  </a:lnTo>
                  <a:lnTo>
                    <a:pt x="1545" y="235"/>
                  </a:lnTo>
                  <a:lnTo>
                    <a:pt x="1483" y="229"/>
                  </a:lnTo>
                  <a:lnTo>
                    <a:pt x="1340" y="330"/>
                  </a:lnTo>
                  <a:lnTo>
                    <a:pt x="1262" y="335"/>
                  </a:lnTo>
                  <a:lnTo>
                    <a:pt x="1211" y="383"/>
                  </a:lnTo>
                  <a:lnTo>
                    <a:pt x="1072" y="434"/>
                  </a:lnTo>
                  <a:lnTo>
                    <a:pt x="923" y="583"/>
                  </a:lnTo>
                  <a:lnTo>
                    <a:pt x="963" y="605"/>
                  </a:lnTo>
                  <a:lnTo>
                    <a:pt x="921" y="701"/>
                  </a:lnTo>
                  <a:lnTo>
                    <a:pt x="1039" y="719"/>
                  </a:lnTo>
                  <a:lnTo>
                    <a:pt x="1064" y="772"/>
                  </a:lnTo>
                  <a:lnTo>
                    <a:pt x="1135" y="817"/>
                  </a:lnTo>
                  <a:lnTo>
                    <a:pt x="1211" y="831"/>
                  </a:lnTo>
                  <a:lnTo>
                    <a:pt x="1149" y="947"/>
                  </a:lnTo>
                  <a:lnTo>
                    <a:pt x="1191" y="1054"/>
                  </a:lnTo>
                  <a:lnTo>
                    <a:pt x="1261" y="1003"/>
                  </a:lnTo>
                  <a:lnTo>
                    <a:pt x="1289" y="862"/>
                  </a:lnTo>
                  <a:lnTo>
                    <a:pt x="1411" y="814"/>
                  </a:lnTo>
                  <a:lnTo>
                    <a:pt x="1452" y="778"/>
                  </a:lnTo>
                  <a:lnTo>
                    <a:pt x="1481" y="685"/>
                  </a:lnTo>
                  <a:lnTo>
                    <a:pt x="1463" y="631"/>
                  </a:lnTo>
                  <a:lnTo>
                    <a:pt x="1531" y="589"/>
                  </a:lnTo>
                  <a:lnTo>
                    <a:pt x="1535" y="529"/>
                  </a:lnTo>
                  <a:lnTo>
                    <a:pt x="1615" y="437"/>
                  </a:lnTo>
                  <a:lnTo>
                    <a:pt x="1736" y="451"/>
                  </a:lnTo>
                  <a:lnTo>
                    <a:pt x="1770" y="527"/>
                  </a:lnTo>
                  <a:lnTo>
                    <a:pt x="1829" y="533"/>
                  </a:lnTo>
                  <a:lnTo>
                    <a:pt x="1770" y="654"/>
                  </a:lnTo>
                  <a:lnTo>
                    <a:pt x="1808" y="691"/>
                  </a:lnTo>
                  <a:lnTo>
                    <a:pt x="1883" y="670"/>
                  </a:lnTo>
                  <a:lnTo>
                    <a:pt x="1973" y="583"/>
                  </a:lnTo>
                  <a:lnTo>
                    <a:pt x="2004" y="771"/>
                  </a:lnTo>
                  <a:lnTo>
                    <a:pt x="1968" y="798"/>
                  </a:lnTo>
                  <a:lnTo>
                    <a:pt x="2122" y="964"/>
                  </a:lnTo>
                  <a:lnTo>
                    <a:pt x="2111" y="1040"/>
                  </a:lnTo>
                  <a:lnTo>
                    <a:pt x="1987" y="1087"/>
                  </a:lnTo>
                  <a:lnTo>
                    <a:pt x="1911" y="1141"/>
                  </a:lnTo>
                  <a:lnTo>
                    <a:pt x="1661" y="1132"/>
                  </a:lnTo>
                  <a:lnTo>
                    <a:pt x="1608" y="1180"/>
                  </a:lnTo>
                  <a:lnTo>
                    <a:pt x="1532" y="1208"/>
                  </a:lnTo>
                  <a:lnTo>
                    <a:pt x="1402" y="1315"/>
                  </a:lnTo>
                  <a:lnTo>
                    <a:pt x="1317" y="1349"/>
                  </a:lnTo>
                  <a:lnTo>
                    <a:pt x="1317" y="1351"/>
                  </a:lnTo>
                  <a:lnTo>
                    <a:pt x="1315" y="1352"/>
                  </a:lnTo>
                  <a:lnTo>
                    <a:pt x="1236" y="1403"/>
                  </a:lnTo>
                  <a:lnTo>
                    <a:pt x="1123" y="1475"/>
                  </a:lnTo>
                  <a:lnTo>
                    <a:pt x="1027" y="1478"/>
                  </a:lnTo>
                  <a:lnTo>
                    <a:pt x="1019" y="1515"/>
                  </a:lnTo>
                  <a:lnTo>
                    <a:pt x="856" y="1571"/>
                  </a:lnTo>
                  <a:lnTo>
                    <a:pt x="841" y="1540"/>
                  </a:lnTo>
                  <a:lnTo>
                    <a:pt x="912" y="1467"/>
                  </a:lnTo>
                  <a:lnTo>
                    <a:pt x="938" y="1366"/>
                  </a:lnTo>
                  <a:lnTo>
                    <a:pt x="889" y="1276"/>
                  </a:lnTo>
                  <a:lnTo>
                    <a:pt x="794" y="1189"/>
                  </a:lnTo>
                  <a:lnTo>
                    <a:pt x="671" y="1197"/>
                  </a:lnTo>
                  <a:lnTo>
                    <a:pt x="561" y="1134"/>
                  </a:lnTo>
                  <a:lnTo>
                    <a:pt x="408" y="1121"/>
                  </a:ln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02" name="Freeform: Shape 91"/>
            <p:cNvSpPr/>
            <p:nvPr/>
          </p:nvSpPr>
          <p:spPr>
            <a:xfrm>
              <a:off x="7386120" y="3734640"/>
              <a:ext cx="24840" cy="3960"/>
            </a:xfrm>
            <a:custGeom>
              <a:avLst/>
              <a:gdLst/>
              <a:ahLst/>
              <a:cxnLst>
                <a:cxn ang="3cd4">
                  <a:pos x="hc" y="t"/>
                </a:cxn>
                <a:cxn ang="cd2">
                  <a:pos x="l" y="vc"/>
                </a:cxn>
                <a:cxn ang="cd4">
                  <a:pos x="hc" y="b"/>
                </a:cxn>
                <a:cxn ang="0">
                  <a:pos x="r" y="vc"/>
                </a:cxn>
              </a:cxnLst>
              <a:rect l="l" t="t" r="r" b="b"/>
              <a:pathLst>
                <a:path w="70" h="12">
                  <a:moveTo>
                    <a:pt x="70" y="12"/>
                  </a:moveTo>
                  <a:lnTo>
                    <a:pt x="0" y="6"/>
                  </a:lnTo>
                  <a:cubicBezTo>
                    <a:pt x="17" y="5"/>
                    <a:pt x="36" y="1"/>
                    <a:pt x="53" y="0"/>
                  </a:cubicBez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03" name="Freeform: Shape 92"/>
            <p:cNvSpPr/>
            <p:nvPr/>
          </p:nvSpPr>
          <p:spPr>
            <a:xfrm>
              <a:off x="7362719" y="4163040"/>
              <a:ext cx="88920" cy="98280"/>
            </a:xfrm>
            <a:custGeom>
              <a:avLst/>
              <a:gdLst/>
              <a:ahLst/>
              <a:cxnLst>
                <a:cxn ang="3cd4">
                  <a:pos x="hc" y="t"/>
                </a:cxn>
                <a:cxn ang="cd2">
                  <a:pos x="l" y="vc"/>
                </a:cxn>
                <a:cxn ang="cd4">
                  <a:pos x="hc" y="b"/>
                </a:cxn>
                <a:cxn ang="0">
                  <a:pos x="r" y="vc"/>
                </a:cxn>
              </a:cxnLst>
              <a:rect l="l" t="t" r="r" b="b"/>
              <a:pathLst>
                <a:path w="248" h="274">
                  <a:moveTo>
                    <a:pt x="135" y="88"/>
                  </a:moveTo>
                  <a:lnTo>
                    <a:pt x="248" y="133"/>
                  </a:lnTo>
                  <a:lnTo>
                    <a:pt x="220" y="274"/>
                  </a:lnTo>
                  <a:lnTo>
                    <a:pt x="166" y="223"/>
                  </a:lnTo>
                  <a:lnTo>
                    <a:pt x="0" y="217"/>
                  </a:lnTo>
                  <a:lnTo>
                    <a:pt x="126" y="48"/>
                  </a:lnTo>
                  <a:lnTo>
                    <a:pt x="197" y="0"/>
                  </a:ln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04" name="Freeform: Shape 93"/>
            <p:cNvSpPr/>
            <p:nvPr/>
          </p:nvSpPr>
          <p:spPr>
            <a:xfrm>
              <a:off x="7136640" y="3800880"/>
              <a:ext cx="5040" cy="4320"/>
            </a:xfrm>
            <a:custGeom>
              <a:avLst/>
              <a:gdLst/>
              <a:ahLst/>
              <a:cxnLst>
                <a:cxn ang="3cd4">
                  <a:pos x="hc" y="t"/>
                </a:cxn>
                <a:cxn ang="cd2">
                  <a:pos x="l" y="vc"/>
                </a:cxn>
                <a:cxn ang="cd4">
                  <a:pos x="hc" y="b"/>
                </a:cxn>
                <a:cxn ang="0">
                  <a:pos x="r" y="vc"/>
                </a:cxn>
              </a:cxnLst>
              <a:rect l="l" t="t" r="r" b="b"/>
              <a:pathLst>
                <a:path w="15" h="13">
                  <a:moveTo>
                    <a:pt x="11" y="13"/>
                  </a:moveTo>
                  <a:lnTo>
                    <a:pt x="0" y="7"/>
                  </a:lnTo>
                  <a:cubicBezTo>
                    <a:pt x="5" y="5"/>
                    <a:pt x="11" y="2"/>
                    <a:pt x="15" y="0"/>
                  </a:cubicBez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05" name="Freeform: Shape 94"/>
            <p:cNvSpPr/>
            <p:nvPr/>
          </p:nvSpPr>
          <p:spPr>
            <a:xfrm>
              <a:off x="7946280" y="4940639"/>
              <a:ext cx="115920" cy="104040"/>
            </a:xfrm>
            <a:custGeom>
              <a:avLst/>
              <a:gdLst/>
              <a:ahLst/>
              <a:cxnLst>
                <a:cxn ang="3cd4">
                  <a:pos x="hc" y="t"/>
                </a:cxn>
                <a:cxn ang="cd2">
                  <a:pos x="l" y="vc"/>
                </a:cxn>
                <a:cxn ang="cd4">
                  <a:pos x="hc" y="b"/>
                </a:cxn>
                <a:cxn ang="0">
                  <a:pos x="r" y="vc"/>
                </a:cxn>
              </a:cxnLst>
              <a:rect l="l" t="t" r="r" b="b"/>
              <a:pathLst>
                <a:path w="323" h="290">
                  <a:moveTo>
                    <a:pt x="172" y="146"/>
                  </a:moveTo>
                  <a:lnTo>
                    <a:pt x="172" y="146"/>
                  </a:lnTo>
                  <a:lnTo>
                    <a:pt x="110" y="168"/>
                  </a:lnTo>
                  <a:lnTo>
                    <a:pt x="110" y="168"/>
                  </a:lnTo>
                  <a:lnTo>
                    <a:pt x="78" y="199"/>
                  </a:lnTo>
                  <a:lnTo>
                    <a:pt x="0" y="93"/>
                  </a:lnTo>
                  <a:lnTo>
                    <a:pt x="0" y="93"/>
                  </a:lnTo>
                  <a:lnTo>
                    <a:pt x="61" y="53"/>
                  </a:lnTo>
                  <a:lnTo>
                    <a:pt x="62" y="0"/>
                  </a:lnTo>
                  <a:lnTo>
                    <a:pt x="62" y="0"/>
                  </a:lnTo>
                  <a:lnTo>
                    <a:pt x="62" y="0"/>
                  </a:lnTo>
                  <a:lnTo>
                    <a:pt x="168" y="16"/>
                  </a:lnTo>
                  <a:lnTo>
                    <a:pt x="168" y="16"/>
                  </a:lnTo>
                  <a:lnTo>
                    <a:pt x="216" y="28"/>
                  </a:lnTo>
                  <a:lnTo>
                    <a:pt x="217" y="27"/>
                  </a:lnTo>
                  <a:lnTo>
                    <a:pt x="217" y="27"/>
                  </a:lnTo>
                  <a:lnTo>
                    <a:pt x="217" y="27"/>
                  </a:lnTo>
                  <a:lnTo>
                    <a:pt x="279" y="19"/>
                  </a:lnTo>
                  <a:lnTo>
                    <a:pt x="323" y="137"/>
                  </a:lnTo>
                  <a:lnTo>
                    <a:pt x="321" y="253"/>
                  </a:lnTo>
                  <a:lnTo>
                    <a:pt x="298" y="280"/>
                  </a:lnTo>
                  <a:lnTo>
                    <a:pt x="256" y="290"/>
                  </a:lnTo>
                  <a:lnTo>
                    <a:pt x="248" y="235"/>
                  </a:lnTo>
                  <a:lnTo>
                    <a:pt x="244" y="230"/>
                  </a:lnTo>
                  <a:lnTo>
                    <a:pt x="239" y="225"/>
                  </a:lnTo>
                  <a:lnTo>
                    <a:pt x="239" y="225"/>
                  </a:lnTo>
                  <a:lnTo>
                    <a:pt x="239" y="225"/>
                  </a:lnTo>
                  <a:lnTo>
                    <a:pt x="234" y="228"/>
                  </a:lnTo>
                  <a:lnTo>
                    <a:pt x="216" y="230"/>
                  </a:lnTo>
                  <a:lnTo>
                    <a:pt x="216" y="230"/>
                  </a:lnTo>
                  <a:lnTo>
                    <a:pt x="216" y="230"/>
                  </a:lnTo>
                  <a:lnTo>
                    <a:pt x="216" y="230"/>
                  </a:lnTo>
                  <a:lnTo>
                    <a:pt x="216" y="228"/>
                  </a:ln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06" name="Freeform: Shape 95"/>
            <p:cNvSpPr/>
            <p:nvPr/>
          </p:nvSpPr>
          <p:spPr>
            <a:xfrm>
              <a:off x="8004600" y="5021640"/>
              <a:ext cx="66600" cy="82440"/>
            </a:xfrm>
            <a:custGeom>
              <a:avLst/>
              <a:gdLst/>
              <a:ahLst/>
              <a:cxnLst>
                <a:cxn ang="3cd4">
                  <a:pos x="hc" y="t"/>
                </a:cxn>
                <a:cxn ang="cd2">
                  <a:pos x="l" y="vc"/>
                </a:cxn>
                <a:cxn ang="cd4">
                  <a:pos x="hc" y="b"/>
                </a:cxn>
                <a:cxn ang="0">
                  <a:pos x="r" y="vc"/>
                </a:cxn>
              </a:cxnLst>
              <a:rect l="l" t="t" r="r" b="b"/>
              <a:pathLst>
                <a:path w="186" h="230">
                  <a:moveTo>
                    <a:pt x="179" y="149"/>
                  </a:moveTo>
                  <a:lnTo>
                    <a:pt x="186" y="166"/>
                  </a:lnTo>
                  <a:lnTo>
                    <a:pt x="184" y="179"/>
                  </a:lnTo>
                  <a:lnTo>
                    <a:pt x="178" y="230"/>
                  </a:lnTo>
                  <a:lnTo>
                    <a:pt x="111" y="196"/>
                  </a:lnTo>
                  <a:lnTo>
                    <a:pt x="0" y="90"/>
                  </a:lnTo>
                  <a:lnTo>
                    <a:pt x="0" y="90"/>
                  </a:lnTo>
                  <a:lnTo>
                    <a:pt x="54" y="3"/>
                  </a:lnTo>
                  <a:lnTo>
                    <a:pt x="54" y="3"/>
                  </a:lnTo>
                  <a:lnTo>
                    <a:pt x="54" y="5"/>
                  </a:lnTo>
                  <a:lnTo>
                    <a:pt x="54" y="5"/>
                  </a:lnTo>
                  <a:lnTo>
                    <a:pt x="54" y="5"/>
                  </a:lnTo>
                  <a:lnTo>
                    <a:pt x="54" y="5"/>
                  </a:lnTo>
                  <a:lnTo>
                    <a:pt x="72" y="3"/>
                  </a:lnTo>
                  <a:lnTo>
                    <a:pt x="77" y="0"/>
                  </a:lnTo>
                  <a:lnTo>
                    <a:pt x="77" y="0"/>
                  </a:lnTo>
                  <a:lnTo>
                    <a:pt x="82" y="5"/>
                  </a:lnTo>
                  <a:lnTo>
                    <a:pt x="86" y="10"/>
                  </a:lnTo>
                  <a:lnTo>
                    <a:pt x="94" y="65"/>
                  </a:lnTo>
                  <a:lnTo>
                    <a:pt x="94" y="65"/>
                  </a:lnTo>
                  <a:lnTo>
                    <a:pt x="136" y="55"/>
                  </a:lnTo>
                  <a:lnTo>
                    <a:pt x="139" y="120"/>
                  </a:lnTo>
                  <a:lnTo>
                    <a:pt x="139" y="120"/>
                  </a:lnTo>
                  <a:lnTo>
                    <a:pt x="139" y="120"/>
                  </a:lnTo>
                  <a:lnTo>
                    <a:pt x="164" y="135"/>
                  </a:ln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07" name="Freeform: Shape 96"/>
            <p:cNvSpPr/>
            <p:nvPr/>
          </p:nvSpPr>
          <p:spPr>
            <a:xfrm>
              <a:off x="8053560" y="4983840"/>
              <a:ext cx="97200" cy="120240"/>
            </a:xfrm>
            <a:custGeom>
              <a:avLst/>
              <a:gdLst/>
              <a:ahLst/>
              <a:cxnLst>
                <a:cxn ang="3cd4">
                  <a:pos x="hc" y="t"/>
                </a:cxn>
                <a:cxn ang="cd2">
                  <a:pos x="l" y="vc"/>
                </a:cxn>
                <a:cxn ang="cd4">
                  <a:pos x="hc" y="b"/>
                </a:cxn>
                <a:cxn ang="0">
                  <a:pos x="r" y="vc"/>
                </a:cxn>
              </a:cxnLst>
              <a:rect l="l" t="t" r="r" b="b"/>
              <a:pathLst>
                <a:path w="271" h="335">
                  <a:moveTo>
                    <a:pt x="251" y="293"/>
                  </a:moveTo>
                  <a:lnTo>
                    <a:pt x="251" y="293"/>
                  </a:lnTo>
                  <a:lnTo>
                    <a:pt x="251" y="293"/>
                  </a:lnTo>
                  <a:lnTo>
                    <a:pt x="135" y="294"/>
                  </a:lnTo>
                  <a:lnTo>
                    <a:pt x="42" y="335"/>
                  </a:lnTo>
                  <a:lnTo>
                    <a:pt x="48" y="284"/>
                  </a:lnTo>
                  <a:lnTo>
                    <a:pt x="50" y="271"/>
                  </a:lnTo>
                  <a:lnTo>
                    <a:pt x="50" y="271"/>
                  </a:lnTo>
                  <a:lnTo>
                    <a:pt x="43" y="254"/>
                  </a:lnTo>
                  <a:lnTo>
                    <a:pt x="28" y="240"/>
                  </a:lnTo>
                  <a:lnTo>
                    <a:pt x="3" y="225"/>
                  </a:lnTo>
                  <a:lnTo>
                    <a:pt x="3" y="225"/>
                  </a:lnTo>
                  <a:lnTo>
                    <a:pt x="0" y="160"/>
                  </a:lnTo>
                  <a:lnTo>
                    <a:pt x="23" y="135"/>
                  </a:lnTo>
                  <a:lnTo>
                    <a:pt x="25" y="18"/>
                  </a:lnTo>
                  <a:lnTo>
                    <a:pt x="106" y="0"/>
                  </a:lnTo>
                  <a:lnTo>
                    <a:pt x="106" y="0"/>
                  </a:lnTo>
                  <a:lnTo>
                    <a:pt x="106" y="9"/>
                  </a:lnTo>
                  <a:lnTo>
                    <a:pt x="106" y="9"/>
                  </a:lnTo>
                  <a:lnTo>
                    <a:pt x="137" y="3"/>
                  </a:lnTo>
                  <a:lnTo>
                    <a:pt x="157" y="15"/>
                  </a:lnTo>
                  <a:lnTo>
                    <a:pt x="157" y="15"/>
                  </a:lnTo>
                  <a:lnTo>
                    <a:pt x="160" y="23"/>
                  </a:lnTo>
                  <a:lnTo>
                    <a:pt x="169" y="35"/>
                  </a:lnTo>
                  <a:lnTo>
                    <a:pt x="189" y="49"/>
                  </a:lnTo>
                  <a:lnTo>
                    <a:pt x="189" y="49"/>
                  </a:lnTo>
                  <a:lnTo>
                    <a:pt x="189" y="49"/>
                  </a:lnTo>
                  <a:lnTo>
                    <a:pt x="205" y="37"/>
                  </a:lnTo>
                  <a:lnTo>
                    <a:pt x="267" y="56"/>
                  </a:lnTo>
                  <a:lnTo>
                    <a:pt x="271" y="127"/>
                  </a:lnTo>
                  <a:lnTo>
                    <a:pt x="262" y="139"/>
                  </a:lnTo>
                  <a:lnTo>
                    <a:pt x="240" y="203"/>
                  </a:lnTo>
                  <a:lnTo>
                    <a:pt x="240" y="203"/>
                  </a:lnTo>
                  <a:lnTo>
                    <a:pt x="240" y="203"/>
                  </a:lnTo>
                  <a:lnTo>
                    <a:pt x="259" y="290"/>
                  </a:ln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08" name="Freeform: Shape 97"/>
            <p:cNvSpPr/>
            <p:nvPr/>
          </p:nvSpPr>
          <p:spPr>
            <a:xfrm>
              <a:off x="8339400" y="5146920"/>
              <a:ext cx="93960" cy="119520"/>
            </a:xfrm>
            <a:custGeom>
              <a:avLst/>
              <a:gdLst/>
              <a:ahLst/>
              <a:cxnLst>
                <a:cxn ang="3cd4">
                  <a:pos x="hc" y="t"/>
                </a:cxn>
                <a:cxn ang="cd2">
                  <a:pos x="l" y="vc"/>
                </a:cxn>
                <a:cxn ang="cd4">
                  <a:pos x="hc" y="b"/>
                </a:cxn>
                <a:cxn ang="0">
                  <a:pos x="r" y="vc"/>
                </a:cxn>
              </a:cxnLst>
              <a:rect l="l" t="t" r="r" b="b"/>
              <a:pathLst>
                <a:path w="262" h="333">
                  <a:moveTo>
                    <a:pt x="106" y="333"/>
                  </a:moveTo>
                  <a:lnTo>
                    <a:pt x="106" y="333"/>
                  </a:lnTo>
                  <a:lnTo>
                    <a:pt x="106" y="333"/>
                  </a:lnTo>
                  <a:lnTo>
                    <a:pt x="22" y="222"/>
                  </a:lnTo>
                  <a:lnTo>
                    <a:pt x="0" y="159"/>
                  </a:lnTo>
                  <a:lnTo>
                    <a:pt x="47" y="65"/>
                  </a:lnTo>
                  <a:lnTo>
                    <a:pt x="117" y="65"/>
                  </a:lnTo>
                  <a:lnTo>
                    <a:pt x="117" y="65"/>
                  </a:lnTo>
                  <a:lnTo>
                    <a:pt x="117" y="0"/>
                  </a:lnTo>
                  <a:lnTo>
                    <a:pt x="117" y="0"/>
                  </a:lnTo>
                  <a:lnTo>
                    <a:pt x="207" y="1"/>
                  </a:lnTo>
                  <a:lnTo>
                    <a:pt x="205" y="52"/>
                  </a:lnTo>
                  <a:lnTo>
                    <a:pt x="247" y="43"/>
                  </a:lnTo>
                  <a:lnTo>
                    <a:pt x="234" y="107"/>
                  </a:lnTo>
                  <a:lnTo>
                    <a:pt x="262" y="150"/>
                  </a:lnTo>
                  <a:lnTo>
                    <a:pt x="250" y="245"/>
                  </a:lnTo>
                  <a:lnTo>
                    <a:pt x="168" y="222"/>
                  </a:lnTo>
                  <a:lnTo>
                    <a:pt x="127" y="245"/>
                  </a:lnTo>
                  <a:lnTo>
                    <a:pt x="127" y="245"/>
                  </a:lnTo>
                  <a:lnTo>
                    <a:pt x="127" y="245"/>
                  </a:lnTo>
                  <a:lnTo>
                    <a:pt x="134" y="285"/>
                  </a:ln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09" name="Freeform: Shape 98"/>
            <p:cNvSpPr/>
            <p:nvPr/>
          </p:nvSpPr>
          <p:spPr>
            <a:xfrm>
              <a:off x="8377919" y="5118840"/>
              <a:ext cx="115200" cy="169920"/>
            </a:xfrm>
            <a:custGeom>
              <a:avLst/>
              <a:gdLst/>
              <a:ahLst/>
              <a:cxnLst>
                <a:cxn ang="3cd4">
                  <a:pos x="hc" y="t"/>
                </a:cxn>
                <a:cxn ang="cd2">
                  <a:pos x="l" y="vc"/>
                </a:cxn>
                <a:cxn ang="cd4">
                  <a:pos x="hc" y="b"/>
                </a:cxn>
                <a:cxn ang="0">
                  <a:pos x="r" y="vc"/>
                </a:cxn>
              </a:cxnLst>
              <a:rect l="l" t="t" r="r" b="b"/>
              <a:pathLst>
                <a:path w="321" h="473">
                  <a:moveTo>
                    <a:pt x="304" y="0"/>
                  </a:moveTo>
                  <a:lnTo>
                    <a:pt x="321" y="3"/>
                  </a:lnTo>
                  <a:cubicBezTo>
                    <a:pt x="264" y="157"/>
                    <a:pt x="194" y="304"/>
                    <a:pt x="112" y="444"/>
                  </a:cubicBezTo>
                  <a:lnTo>
                    <a:pt x="90" y="452"/>
                  </a:lnTo>
                  <a:lnTo>
                    <a:pt x="41" y="473"/>
                  </a:lnTo>
                  <a:lnTo>
                    <a:pt x="0" y="413"/>
                  </a:lnTo>
                  <a:lnTo>
                    <a:pt x="28" y="365"/>
                  </a:lnTo>
                  <a:lnTo>
                    <a:pt x="22" y="326"/>
                  </a:lnTo>
                  <a:lnTo>
                    <a:pt x="62" y="303"/>
                  </a:lnTo>
                  <a:lnTo>
                    <a:pt x="145" y="326"/>
                  </a:lnTo>
                  <a:lnTo>
                    <a:pt x="157" y="231"/>
                  </a:lnTo>
                  <a:lnTo>
                    <a:pt x="129" y="188"/>
                  </a:lnTo>
                  <a:lnTo>
                    <a:pt x="141" y="124"/>
                  </a:lnTo>
                  <a:lnTo>
                    <a:pt x="100" y="134"/>
                  </a:lnTo>
                  <a:lnTo>
                    <a:pt x="101" y="82"/>
                  </a:lnTo>
                  <a:lnTo>
                    <a:pt x="196" y="95"/>
                  </a:lnTo>
                  <a:lnTo>
                    <a:pt x="222" y="101"/>
                  </a:lnTo>
                  <a:lnTo>
                    <a:pt x="233" y="76"/>
                  </a:lnTo>
                  <a:lnTo>
                    <a:pt x="248" y="11"/>
                  </a:lnTo>
                  <a:lnTo>
                    <a:pt x="276" y="5"/>
                  </a:ln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10" name="Freeform: Shape 99"/>
            <p:cNvSpPr/>
            <p:nvPr/>
          </p:nvSpPr>
          <p:spPr>
            <a:xfrm>
              <a:off x="8395920" y="5278680"/>
              <a:ext cx="21240" cy="24840"/>
            </a:xfrm>
            <a:custGeom>
              <a:avLst/>
              <a:gdLst/>
              <a:ahLst/>
              <a:cxnLst>
                <a:cxn ang="3cd4">
                  <a:pos x="hc" y="t"/>
                </a:cxn>
                <a:cxn ang="cd2">
                  <a:pos x="l" y="vc"/>
                </a:cxn>
                <a:cxn ang="cd4">
                  <a:pos x="hc" y="b"/>
                </a:cxn>
                <a:cxn ang="0">
                  <a:pos x="r" y="vc"/>
                </a:cxn>
              </a:cxnLst>
              <a:rect l="l" t="t" r="r" b="b"/>
              <a:pathLst>
                <a:path w="60" h="70">
                  <a:moveTo>
                    <a:pt x="39" y="8"/>
                  </a:moveTo>
                  <a:lnTo>
                    <a:pt x="60" y="0"/>
                  </a:lnTo>
                  <a:cubicBezTo>
                    <a:pt x="46" y="23"/>
                    <a:pt x="32" y="46"/>
                    <a:pt x="19" y="70"/>
                  </a:cubicBezTo>
                  <a:lnTo>
                    <a:pt x="0" y="66"/>
                  </a:ln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11" name="Freeform: Shape 100"/>
            <p:cNvSpPr/>
            <p:nvPr/>
          </p:nvSpPr>
          <p:spPr>
            <a:xfrm>
              <a:off x="8395920" y="5308919"/>
              <a:ext cx="2880" cy="2880"/>
            </a:xfrm>
            <a:custGeom>
              <a:avLst/>
              <a:gdLst/>
              <a:ahLst/>
              <a:cxnLst>
                <a:cxn ang="3cd4">
                  <a:pos x="hc" y="t"/>
                </a:cxn>
                <a:cxn ang="cd2">
                  <a:pos x="l" y="vc"/>
                </a:cxn>
                <a:cxn ang="cd4">
                  <a:pos x="hc" y="b"/>
                </a:cxn>
                <a:cxn ang="0">
                  <a:pos x="r" y="vc"/>
                </a:cxn>
              </a:cxnLst>
              <a:rect l="l" t="t" r="r" b="b"/>
              <a:pathLst>
                <a:path w="9" h="9">
                  <a:moveTo>
                    <a:pt x="0" y="3"/>
                  </a:moveTo>
                  <a:lnTo>
                    <a:pt x="9" y="0"/>
                  </a:lnTo>
                  <a:cubicBezTo>
                    <a:pt x="8" y="3"/>
                    <a:pt x="5" y="6"/>
                    <a:pt x="3" y="9"/>
                  </a:cubicBez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12" name="Freeform: Shape 101"/>
            <p:cNvSpPr/>
            <p:nvPr/>
          </p:nvSpPr>
          <p:spPr>
            <a:xfrm>
              <a:off x="8391960" y="5280840"/>
              <a:ext cx="18000" cy="21240"/>
            </a:xfrm>
            <a:custGeom>
              <a:avLst/>
              <a:gdLst/>
              <a:ahLst/>
              <a:cxnLst>
                <a:cxn ang="3cd4">
                  <a:pos x="hc" y="t"/>
                </a:cxn>
                <a:cxn ang="cd2">
                  <a:pos x="l" y="vc"/>
                </a:cxn>
                <a:cxn ang="cd4">
                  <a:pos x="hc" y="b"/>
                </a:cxn>
                <a:cxn ang="0">
                  <a:pos x="r" y="vc"/>
                </a:cxn>
              </a:cxnLst>
              <a:rect l="l" t="t" r="r" b="b"/>
              <a:pathLst>
                <a:path w="51" h="60">
                  <a:moveTo>
                    <a:pt x="11" y="60"/>
                  </a:moveTo>
                  <a:lnTo>
                    <a:pt x="11" y="60"/>
                  </a:lnTo>
                  <a:lnTo>
                    <a:pt x="0" y="20"/>
                  </a:lnTo>
                  <a:lnTo>
                    <a:pt x="51" y="0"/>
                  </a:lnTo>
                  <a:lnTo>
                    <a:pt x="51" y="0"/>
                  </a:ln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13" name="Freeform: Shape 102"/>
            <p:cNvSpPr/>
            <p:nvPr/>
          </p:nvSpPr>
          <p:spPr>
            <a:xfrm>
              <a:off x="6972840" y="5085360"/>
              <a:ext cx="645840" cy="699840"/>
            </a:xfrm>
            <a:custGeom>
              <a:avLst/>
              <a:gdLst/>
              <a:ahLst/>
              <a:cxnLst>
                <a:cxn ang="3cd4">
                  <a:pos x="hc" y="t"/>
                </a:cxn>
                <a:cxn ang="cd2">
                  <a:pos x="l" y="vc"/>
                </a:cxn>
                <a:cxn ang="cd4">
                  <a:pos x="hc" y="b"/>
                </a:cxn>
                <a:cxn ang="0">
                  <a:pos x="r" y="vc"/>
                </a:cxn>
              </a:cxnLst>
              <a:rect l="l" t="t" r="r" b="b"/>
              <a:pathLst>
                <a:path w="1795" h="1945">
                  <a:moveTo>
                    <a:pt x="1269" y="1849"/>
                  </a:moveTo>
                  <a:lnTo>
                    <a:pt x="1226" y="1945"/>
                  </a:lnTo>
                  <a:cubicBezTo>
                    <a:pt x="1130" y="1936"/>
                    <a:pt x="1035" y="1920"/>
                    <a:pt x="942" y="1900"/>
                  </a:cubicBezTo>
                  <a:lnTo>
                    <a:pt x="970" y="1854"/>
                  </a:lnTo>
                  <a:lnTo>
                    <a:pt x="999" y="1823"/>
                  </a:lnTo>
                  <a:lnTo>
                    <a:pt x="1034" y="1799"/>
                  </a:lnTo>
                  <a:lnTo>
                    <a:pt x="1020" y="1717"/>
                  </a:lnTo>
                  <a:lnTo>
                    <a:pt x="1007" y="1717"/>
                  </a:lnTo>
                  <a:lnTo>
                    <a:pt x="995" y="1717"/>
                  </a:lnTo>
                  <a:lnTo>
                    <a:pt x="987" y="1713"/>
                  </a:lnTo>
                  <a:lnTo>
                    <a:pt x="990" y="1629"/>
                  </a:lnTo>
                  <a:lnTo>
                    <a:pt x="937" y="1624"/>
                  </a:lnTo>
                  <a:lnTo>
                    <a:pt x="911" y="1537"/>
                  </a:lnTo>
                  <a:lnTo>
                    <a:pt x="871" y="1531"/>
                  </a:lnTo>
                  <a:lnTo>
                    <a:pt x="864" y="1531"/>
                  </a:lnTo>
                  <a:lnTo>
                    <a:pt x="823" y="1523"/>
                  </a:lnTo>
                  <a:lnTo>
                    <a:pt x="820" y="1525"/>
                  </a:lnTo>
                  <a:lnTo>
                    <a:pt x="787" y="1416"/>
                  </a:lnTo>
                  <a:lnTo>
                    <a:pt x="799" y="1303"/>
                  </a:lnTo>
                  <a:lnTo>
                    <a:pt x="756" y="1253"/>
                  </a:lnTo>
                  <a:lnTo>
                    <a:pt x="751" y="1202"/>
                  </a:lnTo>
                  <a:lnTo>
                    <a:pt x="677" y="1201"/>
                  </a:lnTo>
                  <a:lnTo>
                    <a:pt x="646" y="1063"/>
                  </a:lnTo>
                  <a:lnTo>
                    <a:pt x="559" y="1027"/>
                  </a:lnTo>
                  <a:lnTo>
                    <a:pt x="472" y="993"/>
                  </a:lnTo>
                  <a:lnTo>
                    <a:pt x="413" y="935"/>
                  </a:lnTo>
                  <a:lnTo>
                    <a:pt x="402" y="835"/>
                  </a:lnTo>
                  <a:lnTo>
                    <a:pt x="384" y="841"/>
                  </a:lnTo>
                  <a:lnTo>
                    <a:pt x="373" y="842"/>
                  </a:lnTo>
                  <a:lnTo>
                    <a:pt x="371" y="842"/>
                  </a:lnTo>
                  <a:lnTo>
                    <a:pt x="255" y="920"/>
                  </a:lnTo>
                  <a:lnTo>
                    <a:pt x="218" y="909"/>
                  </a:lnTo>
                  <a:lnTo>
                    <a:pt x="168" y="912"/>
                  </a:lnTo>
                  <a:lnTo>
                    <a:pt x="166" y="842"/>
                  </a:lnTo>
                  <a:lnTo>
                    <a:pt x="134" y="855"/>
                  </a:lnTo>
                  <a:lnTo>
                    <a:pt x="132" y="855"/>
                  </a:lnTo>
                  <a:lnTo>
                    <a:pt x="44" y="824"/>
                  </a:lnTo>
                  <a:lnTo>
                    <a:pt x="53" y="800"/>
                  </a:lnTo>
                  <a:lnTo>
                    <a:pt x="0" y="720"/>
                  </a:lnTo>
                  <a:lnTo>
                    <a:pt x="36" y="659"/>
                  </a:lnTo>
                  <a:lnTo>
                    <a:pt x="45" y="582"/>
                  </a:lnTo>
                  <a:lnTo>
                    <a:pt x="81" y="554"/>
                  </a:lnTo>
                  <a:lnTo>
                    <a:pt x="95" y="546"/>
                  </a:lnTo>
                  <a:lnTo>
                    <a:pt x="100" y="548"/>
                  </a:lnTo>
                  <a:lnTo>
                    <a:pt x="114" y="543"/>
                  </a:lnTo>
                  <a:lnTo>
                    <a:pt x="148" y="527"/>
                  </a:lnTo>
                  <a:lnTo>
                    <a:pt x="174" y="532"/>
                  </a:lnTo>
                  <a:lnTo>
                    <a:pt x="194" y="385"/>
                  </a:lnTo>
                  <a:lnTo>
                    <a:pt x="168" y="261"/>
                  </a:lnTo>
                  <a:lnTo>
                    <a:pt x="177" y="197"/>
                  </a:lnTo>
                  <a:lnTo>
                    <a:pt x="267" y="196"/>
                  </a:lnTo>
                  <a:lnTo>
                    <a:pt x="289" y="172"/>
                  </a:lnTo>
                  <a:lnTo>
                    <a:pt x="315" y="223"/>
                  </a:lnTo>
                  <a:lnTo>
                    <a:pt x="342" y="250"/>
                  </a:lnTo>
                  <a:lnTo>
                    <a:pt x="444" y="199"/>
                  </a:lnTo>
                  <a:lnTo>
                    <a:pt x="419" y="67"/>
                  </a:lnTo>
                  <a:lnTo>
                    <a:pt x="564" y="53"/>
                  </a:lnTo>
                  <a:lnTo>
                    <a:pt x="601" y="0"/>
                  </a:lnTo>
                  <a:lnTo>
                    <a:pt x="636" y="8"/>
                  </a:lnTo>
                  <a:lnTo>
                    <a:pt x="655" y="71"/>
                  </a:lnTo>
                  <a:lnTo>
                    <a:pt x="635" y="158"/>
                  </a:lnTo>
                  <a:lnTo>
                    <a:pt x="647" y="189"/>
                  </a:lnTo>
                  <a:lnTo>
                    <a:pt x="697" y="220"/>
                  </a:lnTo>
                  <a:lnTo>
                    <a:pt x="793" y="183"/>
                  </a:lnTo>
                  <a:lnTo>
                    <a:pt x="863" y="147"/>
                  </a:lnTo>
                  <a:lnTo>
                    <a:pt x="880" y="163"/>
                  </a:lnTo>
                  <a:lnTo>
                    <a:pt x="899" y="172"/>
                  </a:lnTo>
                  <a:lnTo>
                    <a:pt x="908" y="169"/>
                  </a:lnTo>
                  <a:lnTo>
                    <a:pt x="937" y="161"/>
                  </a:lnTo>
                  <a:lnTo>
                    <a:pt x="975" y="149"/>
                  </a:lnTo>
                  <a:lnTo>
                    <a:pt x="987" y="121"/>
                  </a:lnTo>
                  <a:lnTo>
                    <a:pt x="1003" y="84"/>
                  </a:lnTo>
                  <a:lnTo>
                    <a:pt x="1017" y="67"/>
                  </a:lnTo>
                  <a:lnTo>
                    <a:pt x="1026" y="45"/>
                  </a:lnTo>
                  <a:lnTo>
                    <a:pt x="1069" y="189"/>
                  </a:lnTo>
                  <a:lnTo>
                    <a:pt x="1097" y="227"/>
                  </a:lnTo>
                  <a:lnTo>
                    <a:pt x="1035" y="293"/>
                  </a:lnTo>
                  <a:lnTo>
                    <a:pt x="996" y="368"/>
                  </a:lnTo>
                  <a:lnTo>
                    <a:pt x="1054" y="369"/>
                  </a:lnTo>
                  <a:lnTo>
                    <a:pt x="1074" y="296"/>
                  </a:lnTo>
                  <a:lnTo>
                    <a:pt x="1165" y="306"/>
                  </a:lnTo>
                  <a:lnTo>
                    <a:pt x="1145" y="369"/>
                  </a:lnTo>
                  <a:lnTo>
                    <a:pt x="1072" y="391"/>
                  </a:lnTo>
                  <a:lnTo>
                    <a:pt x="1054" y="369"/>
                  </a:lnTo>
                  <a:lnTo>
                    <a:pt x="1071" y="396"/>
                  </a:lnTo>
                  <a:lnTo>
                    <a:pt x="1164" y="379"/>
                  </a:lnTo>
                  <a:lnTo>
                    <a:pt x="1176" y="332"/>
                  </a:lnTo>
                  <a:lnTo>
                    <a:pt x="1226" y="326"/>
                  </a:lnTo>
                  <a:lnTo>
                    <a:pt x="1344" y="389"/>
                  </a:lnTo>
                  <a:lnTo>
                    <a:pt x="1352" y="428"/>
                  </a:lnTo>
                  <a:lnTo>
                    <a:pt x="1400" y="417"/>
                  </a:lnTo>
                  <a:lnTo>
                    <a:pt x="1477" y="448"/>
                  </a:lnTo>
                  <a:lnTo>
                    <a:pt x="1552" y="445"/>
                  </a:lnTo>
                  <a:lnTo>
                    <a:pt x="1663" y="543"/>
                  </a:lnTo>
                  <a:lnTo>
                    <a:pt x="1769" y="585"/>
                  </a:lnTo>
                  <a:lnTo>
                    <a:pt x="1795" y="683"/>
                  </a:lnTo>
                  <a:lnTo>
                    <a:pt x="1783" y="777"/>
                  </a:lnTo>
                  <a:lnTo>
                    <a:pt x="1690" y="909"/>
                  </a:lnTo>
                  <a:lnTo>
                    <a:pt x="1646" y="1002"/>
                  </a:lnTo>
                  <a:lnTo>
                    <a:pt x="1629" y="980"/>
                  </a:lnTo>
                  <a:lnTo>
                    <a:pt x="1618" y="1095"/>
                  </a:lnTo>
                  <a:lnTo>
                    <a:pt x="1632" y="1159"/>
                  </a:lnTo>
                  <a:lnTo>
                    <a:pt x="1609" y="1357"/>
                  </a:lnTo>
                  <a:lnTo>
                    <a:pt x="1522" y="1553"/>
                  </a:lnTo>
                  <a:lnTo>
                    <a:pt x="1440" y="1551"/>
                  </a:lnTo>
                  <a:lnTo>
                    <a:pt x="1344" y="1606"/>
                  </a:lnTo>
                  <a:lnTo>
                    <a:pt x="1254" y="1685"/>
                  </a:ln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14" name="Freeform: Shape 103"/>
            <p:cNvSpPr/>
            <p:nvPr/>
          </p:nvSpPr>
          <p:spPr>
            <a:xfrm>
              <a:off x="7050599" y="5384520"/>
              <a:ext cx="209160" cy="264960"/>
            </a:xfrm>
            <a:custGeom>
              <a:avLst/>
              <a:gdLst/>
              <a:ahLst/>
              <a:cxnLst>
                <a:cxn ang="3cd4">
                  <a:pos x="hc" y="t"/>
                </a:cxn>
                <a:cxn ang="cd2">
                  <a:pos x="l" y="vc"/>
                </a:cxn>
                <a:cxn ang="cd4">
                  <a:pos x="hc" y="b"/>
                </a:cxn>
                <a:cxn ang="0">
                  <a:pos x="r" y="vc"/>
                </a:cxn>
              </a:cxnLst>
              <a:rect l="l" t="t" r="r" b="b"/>
              <a:pathLst>
                <a:path w="582" h="737">
                  <a:moveTo>
                    <a:pt x="104" y="546"/>
                  </a:moveTo>
                  <a:lnTo>
                    <a:pt x="42" y="443"/>
                  </a:lnTo>
                  <a:lnTo>
                    <a:pt x="42" y="443"/>
                  </a:lnTo>
                  <a:lnTo>
                    <a:pt x="42" y="443"/>
                  </a:lnTo>
                  <a:lnTo>
                    <a:pt x="64" y="374"/>
                  </a:lnTo>
                  <a:lnTo>
                    <a:pt x="30" y="300"/>
                  </a:lnTo>
                  <a:lnTo>
                    <a:pt x="48" y="160"/>
                  </a:lnTo>
                  <a:lnTo>
                    <a:pt x="0" y="73"/>
                  </a:lnTo>
                  <a:lnTo>
                    <a:pt x="0" y="73"/>
                  </a:lnTo>
                  <a:lnTo>
                    <a:pt x="36" y="84"/>
                  </a:lnTo>
                  <a:lnTo>
                    <a:pt x="36" y="84"/>
                  </a:lnTo>
                  <a:lnTo>
                    <a:pt x="152" y="7"/>
                  </a:lnTo>
                  <a:lnTo>
                    <a:pt x="152" y="7"/>
                  </a:lnTo>
                  <a:lnTo>
                    <a:pt x="154" y="7"/>
                  </a:lnTo>
                  <a:lnTo>
                    <a:pt x="166" y="7"/>
                  </a:lnTo>
                  <a:lnTo>
                    <a:pt x="185" y="0"/>
                  </a:lnTo>
                  <a:lnTo>
                    <a:pt x="196" y="101"/>
                  </a:lnTo>
                  <a:lnTo>
                    <a:pt x="254" y="159"/>
                  </a:lnTo>
                  <a:lnTo>
                    <a:pt x="341" y="193"/>
                  </a:lnTo>
                  <a:lnTo>
                    <a:pt x="428" y="227"/>
                  </a:lnTo>
                  <a:lnTo>
                    <a:pt x="459" y="365"/>
                  </a:lnTo>
                  <a:lnTo>
                    <a:pt x="534" y="367"/>
                  </a:lnTo>
                  <a:lnTo>
                    <a:pt x="540" y="418"/>
                  </a:lnTo>
                  <a:lnTo>
                    <a:pt x="582" y="466"/>
                  </a:lnTo>
                  <a:lnTo>
                    <a:pt x="569" y="581"/>
                  </a:lnTo>
                  <a:lnTo>
                    <a:pt x="569" y="581"/>
                  </a:lnTo>
                  <a:lnTo>
                    <a:pt x="521" y="533"/>
                  </a:lnTo>
                  <a:lnTo>
                    <a:pt x="521" y="533"/>
                  </a:lnTo>
                  <a:lnTo>
                    <a:pt x="405" y="554"/>
                  </a:lnTo>
                  <a:lnTo>
                    <a:pt x="385" y="700"/>
                  </a:lnTo>
                  <a:lnTo>
                    <a:pt x="385" y="700"/>
                  </a:lnTo>
                  <a:lnTo>
                    <a:pt x="303" y="702"/>
                  </a:lnTo>
                  <a:lnTo>
                    <a:pt x="223" y="678"/>
                  </a:lnTo>
                  <a:lnTo>
                    <a:pt x="189" y="737"/>
                  </a:lnTo>
                  <a:lnTo>
                    <a:pt x="189" y="737"/>
                  </a:lnTo>
                  <a:lnTo>
                    <a:pt x="189" y="737"/>
                  </a:lnTo>
                  <a:lnTo>
                    <a:pt x="161" y="737"/>
                  </a:lnTo>
                  <a:lnTo>
                    <a:pt x="160" y="737"/>
                  </a:lnTo>
                  <a:lnTo>
                    <a:pt x="158" y="737"/>
                  </a:lnTo>
                  <a:lnTo>
                    <a:pt x="99" y="605"/>
                  </a:ln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15" name="Freeform: Shape 104"/>
            <p:cNvSpPr/>
            <p:nvPr/>
          </p:nvSpPr>
          <p:spPr>
            <a:xfrm>
              <a:off x="6494040" y="4520880"/>
              <a:ext cx="305640" cy="366480"/>
            </a:xfrm>
            <a:custGeom>
              <a:avLst/>
              <a:gdLst/>
              <a:ahLst/>
              <a:cxnLst>
                <a:cxn ang="3cd4">
                  <a:pos x="hc" y="t"/>
                </a:cxn>
                <a:cxn ang="cd2">
                  <a:pos x="l" y="vc"/>
                </a:cxn>
                <a:cxn ang="cd4">
                  <a:pos x="hc" y="b"/>
                </a:cxn>
                <a:cxn ang="0">
                  <a:pos x="r" y="vc"/>
                </a:cxn>
              </a:cxnLst>
              <a:rect l="l" t="t" r="r" b="b"/>
              <a:pathLst>
                <a:path w="850" h="1019">
                  <a:moveTo>
                    <a:pt x="14" y="723"/>
                  </a:moveTo>
                  <a:lnTo>
                    <a:pt x="0" y="672"/>
                  </a:lnTo>
                  <a:cubicBezTo>
                    <a:pt x="0" y="667"/>
                    <a:pt x="0" y="664"/>
                    <a:pt x="0" y="659"/>
                  </a:cubicBezTo>
                  <a:lnTo>
                    <a:pt x="37" y="597"/>
                  </a:lnTo>
                  <a:lnTo>
                    <a:pt x="27" y="529"/>
                  </a:lnTo>
                  <a:lnTo>
                    <a:pt x="6" y="476"/>
                  </a:lnTo>
                  <a:cubicBezTo>
                    <a:pt x="15" y="321"/>
                    <a:pt x="37" y="167"/>
                    <a:pt x="71" y="20"/>
                  </a:cubicBezTo>
                  <a:lnTo>
                    <a:pt x="88" y="22"/>
                  </a:lnTo>
                  <a:lnTo>
                    <a:pt x="167" y="0"/>
                  </a:lnTo>
                  <a:lnTo>
                    <a:pt x="201" y="59"/>
                  </a:lnTo>
                  <a:lnTo>
                    <a:pt x="207" y="127"/>
                  </a:lnTo>
                  <a:lnTo>
                    <a:pt x="246" y="167"/>
                  </a:lnTo>
                  <a:lnTo>
                    <a:pt x="265" y="158"/>
                  </a:lnTo>
                  <a:lnTo>
                    <a:pt x="336" y="126"/>
                  </a:lnTo>
                  <a:lnTo>
                    <a:pt x="342" y="138"/>
                  </a:lnTo>
                  <a:lnTo>
                    <a:pt x="376" y="254"/>
                  </a:lnTo>
                  <a:lnTo>
                    <a:pt x="378" y="326"/>
                  </a:lnTo>
                  <a:lnTo>
                    <a:pt x="456" y="355"/>
                  </a:lnTo>
                  <a:lnTo>
                    <a:pt x="373" y="549"/>
                  </a:lnTo>
                  <a:lnTo>
                    <a:pt x="372" y="611"/>
                  </a:lnTo>
                  <a:lnTo>
                    <a:pt x="420" y="771"/>
                  </a:lnTo>
                  <a:lnTo>
                    <a:pt x="466" y="805"/>
                  </a:lnTo>
                  <a:lnTo>
                    <a:pt x="611" y="772"/>
                  </a:lnTo>
                  <a:lnTo>
                    <a:pt x="651" y="743"/>
                  </a:lnTo>
                  <a:lnTo>
                    <a:pt x="690" y="647"/>
                  </a:lnTo>
                  <a:lnTo>
                    <a:pt x="800" y="619"/>
                  </a:lnTo>
                  <a:lnTo>
                    <a:pt x="850" y="630"/>
                  </a:lnTo>
                  <a:lnTo>
                    <a:pt x="752" y="796"/>
                  </a:lnTo>
                  <a:lnTo>
                    <a:pt x="707" y="831"/>
                  </a:lnTo>
                  <a:lnTo>
                    <a:pt x="705" y="833"/>
                  </a:lnTo>
                  <a:lnTo>
                    <a:pt x="628" y="831"/>
                  </a:lnTo>
                  <a:lnTo>
                    <a:pt x="623" y="831"/>
                  </a:lnTo>
                  <a:lnTo>
                    <a:pt x="614" y="884"/>
                  </a:lnTo>
                  <a:lnTo>
                    <a:pt x="628" y="903"/>
                  </a:lnTo>
                  <a:lnTo>
                    <a:pt x="636" y="915"/>
                  </a:lnTo>
                  <a:lnTo>
                    <a:pt x="636" y="920"/>
                  </a:lnTo>
                  <a:lnTo>
                    <a:pt x="636" y="921"/>
                  </a:lnTo>
                  <a:lnTo>
                    <a:pt x="634" y="924"/>
                  </a:lnTo>
                  <a:lnTo>
                    <a:pt x="575" y="932"/>
                  </a:lnTo>
                  <a:lnTo>
                    <a:pt x="538" y="1019"/>
                  </a:lnTo>
                  <a:lnTo>
                    <a:pt x="462" y="921"/>
                  </a:lnTo>
                  <a:lnTo>
                    <a:pt x="356" y="951"/>
                  </a:lnTo>
                  <a:lnTo>
                    <a:pt x="169" y="851"/>
                  </a:lnTo>
                  <a:lnTo>
                    <a:pt x="76" y="789"/>
                  </a:ln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16" name="Freeform: Shape 105"/>
            <p:cNvSpPr/>
            <p:nvPr/>
          </p:nvSpPr>
          <p:spPr>
            <a:xfrm>
              <a:off x="8102880" y="4893840"/>
              <a:ext cx="129600" cy="109800"/>
            </a:xfrm>
            <a:custGeom>
              <a:avLst/>
              <a:gdLst/>
              <a:ahLst/>
              <a:cxnLst>
                <a:cxn ang="3cd4">
                  <a:pos x="hc" y="t"/>
                </a:cxn>
                <a:cxn ang="cd2">
                  <a:pos x="l" y="vc"/>
                </a:cxn>
                <a:cxn ang="cd4">
                  <a:pos x="hc" y="b"/>
                </a:cxn>
                <a:cxn ang="0">
                  <a:pos x="r" y="vc"/>
                </a:cxn>
              </a:cxnLst>
              <a:rect l="l" t="t" r="r" b="b"/>
              <a:pathLst>
                <a:path w="361" h="306">
                  <a:moveTo>
                    <a:pt x="336" y="199"/>
                  </a:moveTo>
                  <a:lnTo>
                    <a:pt x="336" y="199"/>
                  </a:lnTo>
                  <a:lnTo>
                    <a:pt x="313" y="206"/>
                  </a:lnTo>
                  <a:lnTo>
                    <a:pt x="313" y="206"/>
                  </a:lnTo>
                  <a:lnTo>
                    <a:pt x="310" y="205"/>
                  </a:lnTo>
                  <a:lnTo>
                    <a:pt x="305" y="208"/>
                  </a:lnTo>
                  <a:lnTo>
                    <a:pt x="305" y="208"/>
                  </a:lnTo>
                  <a:lnTo>
                    <a:pt x="302" y="219"/>
                  </a:lnTo>
                  <a:lnTo>
                    <a:pt x="302" y="219"/>
                  </a:lnTo>
                  <a:lnTo>
                    <a:pt x="294" y="223"/>
                  </a:lnTo>
                  <a:lnTo>
                    <a:pt x="294" y="223"/>
                  </a:lnTo>
                  <a:lnTo>
                    <a:pt x="294" y="223"/>
                  </a:lnTo>
                  <a:lnTo>
                    <a:pt x="290" y="222"/>
                  </a:lnTo>
                  <a:lnTo>
                    <a:pt x="245" y="216"/>
                  </a:lnTo>
                  <a:lnTo>
                    <a:pt x="245" y="216"/>
                  </a:lnTo>
                  <a:lnTo>
                    <a:pt x="245" y="216"/>
                  </a:lnTo>
                  <a:lnTo>
                    <a:pt x="245" y="216"/>
                  </a:lnTo>
                  <a:lnTo>
                    <a:pt x="243" y="216"/>
                  </a:lnTo>
                  <a:lnTo>
                    <a:pt x="127" y="223"/>
                  </a:lnTo>
                  <a:lnTo>
                    <a:pt x="127" y="223"/>
                  </a:lnTo>
                  <a:lnTo>
                    <a:pt x="127" y="223"/>
                  </a:lnTo>
                  <a:lnTo>
                    <a:pt x="130" y="306"/>
                  </a:lnTo>
                  <a:lnTo>
                    <a:pt x="66" y="287"/>
                  </a:lnTo>
                  <a:lnTo>
                    <a:pt x="52" y="299"/>
                  </a:lnTo>
                  <a:lnTo>
                    <a:pt x="52" y="299"/>
                  </a:lnTo>
                  <a:lnTo>
                    <a:pt x="32" y="285"/>
                  </a:lnTo>
                  <a:lnTo>
                    <a:pt x="23" y="273"/>
                  </a:lnTo>
                  <a:lnTo>
                    <a:pt x="20" y="265"/>
                  </a:lnTo>
                  <a:lnTo>
                    <a:pt x="20" y="265"/>
                  </a:lnTo>
                  <a:lnTo>
                    <a:pt x="0" y="253"/>
                  </a:lnTo>
                  <a:lnTo>
                    <a:pt x="0" y="253"/>
                  </a:lnTo>
                  <a:lnTo>
                    <a:pt x="12" y="177"/>
                  </a:lnTo>
                  <a:lnTo>
                    <a:pt x="51" y="152"/>
                  </a:lnTo>
                  <a:lnTo>
                    <a:pt x="66" y="92"/>
                  </a:lnTo>
                  <a:lnTo>
                    <a:pt x="103" y="98"/>
                  </a:lnTo>
                  <a:lnTo>
                    <a:pt x="124" y="56"/>
                  </a:lnTo>
                  <a:lnTo>
                    <a:pt x="220" y="0"/>
                  </a:lnTo>
                  <a:lnTo>
                    <a:pt x="263" y="9"/>
                  </a:lnTo>
                  <a:lnTo>
                    <a:pt x="263" y="9"/>
                  </a:lnTo>
                  <a:lnTo>
                    <a:pt x="296" y="110"/>
                  </a:lnTo>
                  <a:lnTo>
                    <a:pt x="296" y="110"/>
                  </a:lnTo>
                  <a:lnTo>
                    <a:pt x="350" y="146"/>
                  </a:lnTo>
                  <a:lnTo>
                    <a:pt x="350" y="146"/>
                  </a:lnTo>
                  <a:lnTo>
                    <a:pt x="361" y="174"/>
                  </a:ln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17" name="Freeform: Shape 106"/>
            <p:cNvSpPr/>
            <p:nvPr/>
          </p:nvSpPr>
          <p:spPr>
            <a:xfrm>
              <a:off x="8413200" y="4728960"/>
              <a:ext cx="143640" cy="312480"/>
            </a:xfrm>
            <a:custGeom>
              <a:avLst/>
              <a:gdLst/>
              <a:ahLst/>
              <a:cxnLst>
                <a:cxn ang="3cd4">
                  <a:pos x="hc" y="t"/>
                </a:cxn>
                <a:cxn ang="cd2">
                  <a:pos x="l" y="vc"/>
                </a:cxn>
                <a:cxn ang="cd4">
                  <a:pos x="hc" y="b"/>
                </a:cxn>
                <a:cxn ang="0">
                  <a:pos x="r" y="vc"/>
                </a:cxn>
              </a:cxnLst>
              <a:rect l="l" t="t" r="r" b="b"/>
              <a:pathLst>
                <a:path w="400" h="869">
                  <a:moveTo>
                    <a:pt x="200" y="61"/>
                  </a:moveTo>
                  <a:lnTo>
                    <a:pt x="400" y="176"/>
                  </a:lnTo>
                  <a:cubicBezTo>
                    <a:pt x="394" y="382"/>
                    <a:pt x="365" y="584"/>
                    <a:pt x="316" y="778"/>
                  </a:cubicBezTo>
                  <a:lnTo>
                    <a:pt x="309" y="781"/>
                  </a:lnTo>
                  <a:lnTo>
                    <a:pt x="304" y="782"/>
                  </a:lnTo>
                  <a:lnTo>
                    <a:pt x="264" y="787"/>
                  </a:lnTo>
                  <a:lnTo>
                    <a:pt x="239" y="841"/>
                  </a:lnTo>
                  <a:lnTo>
                    <a:pt x="99" y="869"/>
                  </a:lnTo>
                  <a:lnTo>
                    <a:pt x="85" y="816"/>
                  </a:lnTo>
                  <a:lnTo>
                    <a:pt x="28" y="754"/>
                  </a:lnTo>
                  <a:lnTo>
                    <a:pt x="107" y="736"/>
                  </a:lnTo>
                  <a:lnTo>
                    <a:pt x="82" y="708"/>
                  </a:lnTo>
                  <a:lnTo>
                    <a:pt x="67" y="601"/>
                  </a:lnTo>
                  <a:lnTo>
                    <a:pt x="53" y="584"/>
                  </a:lnTo>
                  <a:lnTo>
                    <a:pt x="29" y="567"/>
                  </a:lnTo>
                  <a:lnTo>
                    <a:pt x="8" y="532"/>
                  </a:lnTo>
                  <a:lnTo>
                    <a:pt x="0" y="495"/>
                  </a:lnTo>
                  <a:lnTo>
                    <a:pt x="88" y="359"/>
                  </a:lnTo>
                  <a:lnTo>
                    <a:pt x="105" y="168"/>
                  </a:lnTo>
                  <a:lnTo>
                    <a:pt x="68" y="107"/>
                  </a:lnTo>
                  <a:lnTo>
                    <a:pt x="57" y="25"/>
                  </a:lnTo>
                  <a:lnTo>
                    <a:pt x="99" y="0"/>
                  </a:ln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18" name="Freeform: Shape 107"/>
            <p:cNvSpPr/>
            <p:nvPr/>
          </p:nvSpPr>
          <p:spPr>
            <a:xfrm>
              <a:off x="8238240" y="4917240"/>
              <a:ext cx="195120" cy="187920"/>
            </a:xfrm>
            <a:custGeom>
              <a:avLst/>
              <a:gdLst/>
              <a:ahLst/>
              <a:cxnLst>
                <a:cxn ang="3cd4">
                  <a:pos x="hc" y="t"/>
                </a:cxn>
                <a:cxn ang="cd2">
                  <a:pos x="l" y="vc"/>
                </a:cxn>
                <a:cxn ang="cd4">
                  <a:pos x="hc" y="b"/>
                </a:cxn>
                <a:cxn ang="0">
                  <a:pos x="r" y="vc"/>
                </a:cxn>
              </a:cxnLst>
              <a:rect l="l" t="t" r="r" b="b"/>
              <a:pathLst>
                <a:path w="543" h="523">
                  <a:moveTo>
                    <a:pt x="342" y="376"/>
                  </a:moveTo>
                  <a:lnTo>
                    <a:pt x="342" y="376"/>
                  </a:lnTo>
                  <a:lnTo>
                    <a:pt x="283" y="438"/>
                  </a:lnTo>
                  <a:lnTo>
                    <a:pt x="270" y="493"/>
                  </a:lnTo>
                  <a:lnTo>
                    <a:pt x="269" y="498"/>
                  </a:lnTo>
                  <a:lnTo>
                    <a:pt x="157" y="523"/>
                  </a:lnTo>
                  <a:lnTo>
                    <a:pt x="111" y="441"/>
                  </a:lnTo>
                  <a:lnTo>
                    <a:pt x="66" y="407"/>
                  </a:lnTo>
                  <a:lnTo>
                    <a:pt x="0" y="410"/>
                  </a:lnTo>
                  <a:lnTo>
                    <a:pt x="0" y="410"/>
                  </a:lnTo>
                  <a:lnTo>
                    <a:pt x="4" y="264"/>
                  </a:lnTo>
                  <a:lnTo>
                    <a:pt x="52" y="174"/>
                  </a:lnTo>
                  <a:lnTo>
                    <a:pt x="52" y="174"/>
                  </a:lnTo>
                  <a:lnTo>
                    <a:pt x="39" y="120"/>
                  </a:lnTo>
                  <a:lnTo>
                    <a:pt x="64" y="22"/>
                  </a:lnTo>
                  <a:lnTo>
                    <a:pt x="129" y="0"/>
                  </a:lnTo>
                  <a:lnTo>
                    <a:pt x="129" y="0"/>
                  </a:lnTo>
                  <a:lnTo>
                    <a:pt x="196" y="48"/>
                  </a:lnTo>
                  <a:lnTo>
                    <a:pt x="196" y="48"/>
                  </a:lnTo>
                  <a:lnTo>
                    <a:pt x="233" y="30"/>
                  </a:lnTo>
                  <a:lnTo>
                    <a:pt x="233" y="30"/>
                  </a:lnTo>
                  <a:lnTo>
                    <a:pt x="284" y="56"/>
                  </a:lnTo>
                  <a:lnTo>
                    <a:pt x="284" y="56"/>
                  </a:lnTo>
                  <a:lnTo>
                    <a:pt x="326" y="44"/>
                  </a:lnTo>
                  <a:lnTo>
                    <a:pt x="326" y="44"/>
                  </a:lnTo>
                  <a:lnTo>
                    <a:pt x="326" y="44"/>
                  </a:lnTo>
                  <a:lnTo>
                    <a:pt x="326" y="44"/>
                  </a:lnTo>
                  <a:lnTo>
                    <a:pt x="360" y="28"/>
                  </a:lnTo>
                  <a:lnTo>
                    <a:pt x="444" y="44"/>
                  </a:lnTo>
                  <a:lnTo>
                    <a:pt x="444" y="44"/>
                  </a:lnTo>
                  <a:lnTo>
                    <a:pt x="461" y="22"/>
                  </a:lnTo>
                  <a:lnTo>
                    <a:pt x="461" y="22"/>
                  </a:lnTo>
                  <a:lnTo>
                    <a:pt x="474" y="19"/>
                  </a:lnTo>
                  <a:lnTo>
                    <a:pt x="474" y="19"/>
                  </a:lnTo>
                  <a:lnTo>
                    <a:pt x="474" y="19"/>
                  </a:lnTo>
                  <a:lnTo>
                    <a:pt x="474" y="19"/>
                  </a:lnTo>
                  <a:lnTo>
                    <a:pt x="475" y="19"/>
                  </a:lnTo>
                  <a:lnTo>
                    <a:pt x="494" y="9"/>
                  </a:lnTo>
                  <a:lnTo>
                    <a:pt x="494" y="9"/>
                  </a:lnTo>
                  <a:lnTo>
                    <a:pt x="494" y="9"/>
                  </a:lnTo>
                  <a:lnTo>
                    <a:pt x="515" y="44"/>
                  </a:lnTo>
                  <a:lnTo>
                    <a:pt x="515" y="44"/>
                  </a:lnTo>
                  <a:lnTo>
                    <a:pt x="543" y="93"/>
                  </a:lnTo>
                  <a:lnTo>
                    <a:pt x="388" y="407"/>
                  </a:ln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19" name="Freeform: Shape 108"/>
            <p:cNvSpPr/>
            <p:nvPr/>
          </p:nvSpPr>
          <p:spPr>
            <a:xfrm>
              <a:off x="8139960" y="4971600"/>
              <a:ext cx="73080" cy="124560"/>
            </a:xfrm>
            <a:custGeom>
              <a:avLst/>
              <a:gdLst/>
              <a:ahLst/>
              <a:cxnLst>
                <a:cxn ang="3cd4">
                  <a:pos x="hc" y="t"/>
                </a:cxn>
                <a:cxn ang="cd2">
                  <a:pos x="l" y="vc"/>
                </a:cxn>
                <a:cxn ang="cd4">
                  <a:pos x="hc" y="b"/>
                </a:cxn>
                <a:cxn ang="0">
                  <a:pos x="r" y="vc"/>
                </a:cxn>
              </a:cxnLst>
              <a:rect l="l" t="t" r="r" b="b"/>
              <a:pathLst>
                <a:path w="204" h="347">
                  <a:moveTo>
                    <a:pt x="204" y="273"/>
                  </a:moveTo>
                  <a:lnTo>
                    <a:pt x="204" y="273"/>
                  </a:lnTo>
                  <a:lnTo>
                    <a:pt x="53" y="347"/>
                  </a:lnTo>
                  <a:lnTo>
                    <a:pt x="11" y="327"/>
                  </a:lnTo>
                  <a:lnTo>
                    <a:pt x="11" y="327"/>
                  </a:lnTo>
                  <a:lnTo>
                    <a:pt x="19" y="324"/>
                  </a:lnTo>
                  <a:lnTo>
                    <a:pt x="19" y="324"/>
                  </a:lnTo>
                  <a:lnTo>
                    <a:pt x="0" y="237"/>
                  </a:lnTo>
                  <a:lnTo>
                    <a:pt x="0" y="237"/>
                  </a:lnTo>
                  <a:lnTo>
                    <a:pt x="22" y="173"/>
                  </a:lnTo>
                  <a:lnTo>
                    <a:pt x="31" y="161"/>
                  </a:lnTo>
                  <a:lnTo>
                    <a:pt x="31" y="161"/>
                  </a:lnTo>
                  <a:lnTo>
                    <a:pt x="27" y="90"/>
                  </a:lnTo>
                  <a:lnTo>
                    <a:pt x="24" y="7"/>
                  </a:lnTo>
                  <a:lnTo>
                    <a:pt x="24" y="7"/>
                  </a:lnTo>
                  <a:lnTo>
                    <a:pt x="140" y="0"/>
                  </a:lnTo>
                  <a:lnTo>
                    <a:pt x="142" y="0"/>
                  </a:lnTo>
                  <a:lnTo>
                    <a:pt x="142" y="0"/>
                  </a:lnTo>
                  <a:lnTo>
                    <a:pt x="142" y="0"/>
                  </a:lnTo>
                  <a:lnTo>
                    <a:pt x="142" y="0"/>
                  </a:lnTo>
                  <a:lnTo>
                    <a:pt x="168" y="127"/>
                  </a:lnTo>
                  <a:lnTo>
                    <a:pt x="173" y="234"/>
                  </a:ln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20" name="Freeform: Shape 109"/>
            <p:cNvSpPr/>
            <p:nvPr/>
          </p:nvSpPr>
          <p:spPr>
            <a:xfrm>
              <a:off x="7233120" y="5070240"/>
              <a:ext cx="66600" cy="80280"/>
            </a:xfrm>
            <a:custGeom>
              <a:avLst/>
              <a:gdLst/>
              <a:ahLst/>
              <a:cxnLst>
                <a:cxn ang="3cd4">
                  <a:pos x="hc" y="t"/>
                </a:cxn>
                <a:cxn ang="cd2">
                  <a:pos x="l" y="vc"/>
                </a:cxn>
                <a:cxn ang="cd4">
                  <a:pos x="hc" y="b"/>
                </a:cxn>
                <a:cxn ang="0">
                  <a:pos x="r" y="vc"/>
                </a:cxn>
              </a:cxnLst>
              <a:rect l="l" t="t" r="r" b="b"/>
              <a:pathLst>
                <a:path w="186" h="224">
                  <a:moveTo>
                    <a:pt x="39" y="27"/>
                  </a:moveTo>
                  <a:lnTo>
                    <a:pt x="47" y="5"/>
                  </a:lnTo>
                  <a:lnTo>
                    <a:pt x="154" y="0"/>
                  </a:lnTo>
                  <a:lnTo>
                    <a:pt x="180" y="34"/>
                  </a:lnTo>
                  <a:lnTo>
                    <a:pt x="165" y="59"/>
                  </a:lnTo>
                  <a:lnTo>
                    <a:pt x="186" y="140"/>
                  </a:lnTo>
                  <a:lnTo>
                    <a:pt x="157" y="202"/>
                  </a:lnTo>
                  <a:lnTo>
                    <a:pt x="157" y="202"/>
                  </a:lnTo>
                  <a:lnTo>
                    <a:pt x="141" y="186"/>
                  </a:lnTo>
                  <a:lnTo>
                    <a:pt x="70" y="224"/>
                  </a:lnTo>
                  <a:lnTo>
                    <a:pt x="70" y="224"/>
                  </a:lnTo>
                  <a:lnTo>
                    <a:pt x="30" y="144"/>
                  </a:lnTo>
                  <a:lnTo>
                    <a:pt x="0" y="107"/>
                  </a:lnTo>
                  <a:lnTo>
                    <a:pt x="0" y="107"/>
                  </a:ln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21" name="Freeform: Shape 110"/>
            <p:cNvSpPr/>
            <p:nvPr/>
          </p:nvSpPr>
          <p:spPr>
            <a:xfrm>
              <a:off x="6991560" y="4949640"/>
              <a:ext cx="212400" cy="224640"/>
            </a:xfrm>
            <a:custGeom>
              <a:avLst/>
              <a:gdLst/>
              <a:ahLst/>
              <a:cxnLst>
                <a:cxn ang="3cd4">
                  <a:pos x="hc" y="t"/>
                </a:cxn>
                <a:cxn ang="cd2">
                  <a:pos x="l" y="vc"/>
                </a:cxn>
                <a:cxn ang="cd4">
                  <a:pos x="hc" y="b"/>
                </a:cxn>
                <a:cxn ang="0">
                  <a:pos x="r" y="vc"/>
                </a:cxn>
              </a:cxnLst>
              <a:rect l="l" t="t" r="r" b="b"/>
              <a:pathLst>
                <a:path w="591" h="625">
                  <a:moveTo>
                    <a:pt x="34" y="268"/>
                  </a:moveTo>
                  <a:lnTo>
                    <a:pt x="0" y="143"/>
                  </a:lnTo>
                  <a:lnTo>
                    <a:pt x="9" y="78"/>
                  </a:lnTo>
                  <a:lnTo>
                    <a:pt x="88" y="0"/>
                  </a:lnTo>
                  <a:lnTo>
                    <a:pt x="42" y="113"/>
                  </a:lnTo>
                  <a:lnTo>
                    <a:pt x="90" y="141"/>
                  </a:lnTo>
                  <a:lnTo>
                    <a:pt x="79" y="48"/>
                  </a:lnTo>
                  <a:lnTo>
                    <a:pt x="158" y="22"/>
                  </a:lnTo>
                  <a:lnTo>
                    <a:pt x="218" y="42"/>
                  </a:lnTo>
                  <a:lnTo>
                    <a:pt x="226" y="78"/>
                  </a:lnTo>
                  <a:lnTo>
                    <a:pt x="313" y="70"/>
                  </a:lnTo>
                  <a:lnTo>
                    <a:pt x="366" y="104"/>
                  </a:lnTo>
                  <a:lnTo>
                    <a:pt x="474" y="65"/>
                  </a:lnTo>
                  <a:lnTo>
                    <a:pt x="496" y="107"/>
                  </a:lnTo>
                  <a:lnTo>
                    <a:pt x="558" y="148"/>
                  </a:lnTo>
                  <a:lnTo>
                    <a:pt x="532" y="199"/>
                  </a:lnTo>
                  <a:lnTo>
                    <a:pt x="591" y="189"/>
                  </a:lnTo>
                  <a:lnTo>
                    <a:pt x="591" y="189"/>
                  </a:lnTo>
                  <a:lnTo>
                    <a:pt x="591" y="189"/>
                  </a:lnTo>
                  <a:lnTo>
                    <a:pt x="591" y="189"/>
                  </a:lnTo>
                  <a:lnTo>
                    <a:pt x="521" y="334"/>
                  </a:lnTo>
                  <a:lnTo>
                    <a:pt x="549" y="377"/>
                  </a:lnTo>
                  <a:lnTo>
                    <a:pt x="549" y="377"/>
                  </a:lnTo>
                  <a:lnTo>
                    <a:pt x="512" y="430"/>
                  </a:lnTo>
                  <a:lnTo>
                    <a:pt x="367" y="442"/>
                  </a:lnTo>
                  <a:lnTo>
                    <a:pt x="392" y="574"/>
                  </a:lnTo>
                  <a:lnTo>
                    <a:pt x="290" y="625"/>
                  </a:lnTo>
                  <a:lnTo>
                    <a:pt x="290" y="625"/>
                  </a:lnTo>
                  <a:lnTo>
                    <a:pt x="263" y="597"/>
                  </a:lnTo>
                  <a:lnTo>
                    <a:pt x="263" y="597"/>
                  </a:lnTo>
                  <a:lnTo>
                    <a:pt x="263" y="597"/>
                  </a:lnTo>
                  <a:lnTo>
                    <a:pt x="245" y="475"/>
                  </a:lnTo>
                  <a:lnTo>
                    <a:pt x="223" y="428"/>
                  </a:lnTo>
                  <a:lnTo>
                    <a:pt x="243" y="320"/>
                  </a:lnTo>
                  <a:lnTo>
                    <a:pt x="243" y="320"/>
                  </a:lnTo>
                  <a:lnTo>
                    <a:pt x="243" y="320"/>
                  </a:lnTo>
                  <a:lnTo>
                    <a:pt x="153" y="323"/>
                  </a:lnTo>
                  <a:lnTo>
                    <a:pt x="122" y="273"/>
                  </a:lnTo>
                  <a:lnTo>
                    <a:pt x="122" y="273"/>
                  </a:ln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22" name="Freeform: Shape 111"/>
            <p:cNvSpPr/>
            <p:nvPr/>
          </p:nvSpPr>
          <p:spPr>
            <a:xfrm>
              <a:off x="6888240" y="4936680"/>
              <a:ext cx="197640" cy="338040"/>
            </a:xfrm>
            <a:custGeom>
              <a:avLst/>
              <a:gdLst/>
              <a:ahLst/>
              <a:cxnLst>
                <a:cxn ang="3cd4">
                  <a:pos x="hc" y="t"/>
                </a:cxn>
                <a:cxn ang="cd2">
                  <a:pos x="l" y="vc"/>
                </a:cxn>
                <a:cxn ang="cd4">
                  <a:pos x="hc" y="b"/>
                </a:cxn>
                <a:cxn ang="0">
                  <a:pos x="r" y="vc"/>
                </a:cxn>
              </a:cxnLst>
              <a:rect l="l" t="t" r="r" b="b"/>
              <a:pathLst>
                <a:path w="550" h="940">
                  <a:moveTo>
                    <a:pt x="164" y="708"/>
                  </a:moveTo>
                  <a:lnTo>
                    <a:pt x="164" y="708"/>
                  </a:lnTo>
                  <a:lnTo>
                    <a:pt x="116" y="677"/>
                  </a:lnTo>
                  <a:lnTo>
                    <a:pt x="68" y="681"/>
                  </a:lnTo>
                  <a:lnTo>
                    <a:pt x="0" y="621"/>
                  </a:lnTo>
                  <a:lnTo>
                    <a:pt x="7" y="574"/>
                  </a:lnTo>
                  <a:lnTo>
                    <a:pt x="87" y="481"/>
                  </a:lnTo>
                  <a:lnTo>
                    <a:pt x="56" y="292"/>
                  </a:lnTo>
                  <a:lnTo>
                    <a:pt x="56" y="292"/>
                  </a:lnTo>
                  <a:lnTo>
                    <a:pt x="91" y="253"/>
                  </a:lnTo>
                  <a:lnTo>
                    <a:pt x="91" y="253"/>
                  </a:lnTo>
                  <a:lnTo>
                    <a:pt x="83" y="211"/>
                  </a:lnTo>
                  <a:lnTo>
                    <a:pt x="166" y="170"/>
                  </a:lnTo>
                  <a:lnTo>
                    <a:pt x="183" y="98"/>
                  </a:lnTo>
                  <a:lnTo>
                    <a:pt x="284" y="66"/>
                  </a:lnTo>
                  <a:lnTo>
                    <a:pt x="363" y="0"/>
                  </a:lnTo>
                  <a:lnTo>
                    <a:pt x="375" y="36"/>
                  </a:lnTo>
                  <a:lnTo>
                    <a:pt x="296" y="112"/>
                  </a:lnTo>
                  <a:lnTo>
                    <a:pt x="287" y="179"/>
                  </a:lnTo>
                  <a:lnTo>
                    <a:pt x="321" y="304"/>
                  </a:lnTo>
                  <a:lnTo>
                    <a:pt x="321" y="304"/>
                  </a:lnTo>
                  <a:lnTo>
                    <a:pt x="409" y="309"/>
                  </a:lnTo>
                  <a:lnTo>
                    <a:pt x="409" y="309"/>
                  </a:lnTo>
                  <a:lnTo>
                    <a:pt x="440" y="359"/>
                  </a:lnTo>
                  <a:lnTo>
                    <a:pt x="440" y="359"/>
                  </a:lnTo>
                  <a:lnTo>
                    <a:pt x="530" y="356"/>
                  </a:lnTo>
                  <a:lnTo>
                    <a:pt x="530" y="356"/>
                  </a:lnTo>
                  <a:lnTo>
                    <a:pt x="510" y="464"/>
                  </a:lnTo>
                  <a:lnTo>
                    <a:pt x="510" y="464"/>
                  </a:lnTo>
                  <a:lnTo>
                    <a:pt x="532" y="511"/>
                  </a:lnTo>
                  <a:lnTo>
                    <a:pt x="550" y="633"/>
                  </a:lnTo>
                  <a:lnTo>
                    <a:pt x="550" y="633"/>
                  </a:lnTo>
                  <a:lnTo>
                    <a:pt x="524" y="582"/>
                  </a:lnTo>
                  <a:lnTo>
                    <a:pt x="524" y="582"/>
                  </a:lnTo>
                  <a:lnTo>
                    <a:pt x="502" y="605"/>
                  </a:lnTo>
                  <a:lnTo>
                    <a:pt x="412" y="607"/>
                  </a:lnTo>
                  <a:lnTo>
                    <a:pt x="405" y="671"/>
                  </a:lnTo>
                  <a:lnTo>
                    <a:pt x="431" y="793"/>
                  </a:lnTo>
                  <a:lnTo>
                    <a:pt x="411" y="940"/>
                  </a:lnTo>
                  <a:lnTo>
                    <a:pt x="375" y="916"/>
                  </a:lnTo>
                  <a:lnTo>
                    <a:pt x="400" y="852"/>
                  </a:lnTo>
                  <a:lnTo>
                    <a:pt x="347" y="833"/>
                  </a:lnTo>
                  <a:lnTo>
                    <a:pt x="280" y="837"/>
                  </a:lnTo>
                  <a:lnTo>
                    <a:pt x="251" y="802"/>
                  </a:lnTo>
                  <a:lnTo>
                    <a:pt x="234" y="770"/>
                  </a:lnTo>
                  <a:lnTo>
                    <a:pt x="187" y="730"/>
                  </a:ln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23" name="Freeform: Shape 112"/>
            <p:cNvSpPr/>
            <p:nvPr/>
          </p:nvSpPr>
          <p:spPr>
            <a:xfrm>
              <a:off x="6853680" y="5160240"/>
              <a:ext cx="93240" cy="130320"/>
            </a:xfrm>
            <a:custGeom>
              <a:avLst/>
              <a:gdLst/>
              <a:ahLst/>
              <a:cxnLst>
                <a:cxn ang="3cd4">
                  <a:pos x="hc" y="t"/>
                </a:cxn>
                <a:cxn ang="cd2">
                  <a:pos x="l" y="vc"/>
                </a:cxn>
                <a:cxn ang="cd4">
                  <a:pos x="hc" y="b"/>
                </a:cxn>
                <a:cxn ang="0">
                  <a:pos x="r" y="vc"/>
                </a:cxn>
              </a:cxnLst>
              <a:rect l="l" t="t" r="r" b="b"/>
              <a:pathLst>
                <a:path w="260" h="363">
                  <a:moveTo>
                    <a:pt x="29" y="274"/>
                  </a:moveTo>
                  <a:lnTo>
                    <a:pt x="29" y="274"/>
                  </a:lnTo>
                  <a:lnTo>
                    <a:pt x="0" y="141"/>
                  </a:lnTo>
                  <a:lnTo>
                    <a:pt x="40" y="79"/>
                  </a:lnTo>
                  <a:lnTo>
                    <a:pt x="38" y="36"/>
                  </a:lnTo>
                  <a:lnTo>
                    <a:pt x="96" y="0"/>
                  </a:lnTo>
                  <a:lnTo>
                    <a:pt x="164" y="60"/>
                  </a:lnTo>
                  <a:lnTo>
                    <a:pt x="212" y="56"/>
                  </a:lnTo>
                  <a:lnTo>
                    <a:pt x="260" y="87"/>
                  </a:lnTo>
                  <a:lnTo>
                    <a:pt x="246" y="171"/>
                  </a:lnTo>
                  <a:lnTo>
                    <a:pt x="245" y="171"/>
                  </a:lnTo>
                  <a:lnTo>
                    <a:pt x="197" y="228"/>
                  </a:lnTo>
                  <a:lnTo>
                    <a:pt x="121" y="273"/>
                  </a:lnTo>
                  <a:lnTo>
                    <a:pt x="79" y="363"/>
                  </a:lnTo>
                  <a:lnTo>
                    <a:pt x="29" y="337"/>
                  </a:ln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24" name="Freeform: Shape 113"/>
            <p:cNvSpPr/>
            <p:nvPr/>
          </p:nvSpPr>
          <p:spPr>
            <a:xfrm>
              <a:off x="6593400" y="4429800"/>
              <a:ext cx="134640" cy="134640"/>
            </a:xfrm>
            <a:custGeom>
              <a:avLst/>
              <a:gdLst/>
              <a:ahLst/>
              <a:cxnLst>
                <a:cxn ang="3cd4">
                  <a:pos x="hc" y="t"/>
                </a:cxn>
                <a:cxn ang="cd2">
                  <a:pos x="l" y="vc"/>
                </a:cxn>
                <a:cxn ang="cd4">
                  <a:pos x="hc" y="b"/>
                </a:cxn>
                <a:cxn ang="0">
                  <a:pos x="r" y="vc"/>
                </a:cxn>
              </a:cxnLst>
              <a:rect l="l" t="t" r="r" b="b"/>
              <a:pathLst>
                <a:path w="375" h="375">
                  <a:moveTo>
                    <a:pt x="187" y="375"/>
                  </a:moveTo>
                  <a:cubicBezTo>
                    <a:pt x="83" y="375"/>
                    <a:pt x="0" y="292"/>
                    <a:pt x="0" y="188"/>
                  </a:cubicBezTo>
                  <a:cubicBezTo>
                    <a:pt x="0" y="84"/>
                    <a:pt x="83" y="0"/>
                    <a:pt x="187" y="0"/>
                  </a:cubicBezTo>
                  <a:cubicBezTo>
                    <a:pt x="291" y="0"/>
                    <a:pt x="375" y="84"/>
                    <a:pt x="375" y="188"/>
                  </a:cubicBezTo>
                  <a:cubicBezTo>
                    <a:pt x="375" y="292"/>
                    <a:pt x="291" y="377"/>
                    <a:pt x="187" y="375"/>
                  </a:cubicBezTo>
                  <a:close/>
                  <a:moveTo>
                    <a:pt x="187" y="20"/>
                  </a:moveTo>
                  <a:cubicBezTo>
                    <a:pt x="94" y="20"/>
                    <a:pt x="20" y="95"/>
                    <a:pt x="20" y="188"/>
                  </a:cubicBezTo>
                  <a:cubicBezTo>
                    <a:pt x="20" y="281"/>
                    <a:pt x="94" y="355"/>
                    <a:pt x="187" y="355"/>
                  </a:cubicBezTo>
                  <a:cubicBezTo>
                    <a:pt x="280" y="355"/>
                    <a:pt x="355" y="281"/>
                    <a:pt x="355" y="188"/>
                  </a:cubicBezTo>
                  <a:cubicBezTo>
                    <a:pt x="355" y="96"/>
                    <a:pt x="279" y="20"/>
                    <a:pt x="187" y="20"/>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25" name="Freeform: Shape 114"/>
            <p:cNvSpPr/>
            <p:nvPr/>
          </p:nvSpPr>
          <p:spPr>
            <a:xfrm>
              <a:off x="6629040" y="4474080"/>
              <a:ext cx="18720" cy="18360"/>
            </a:xfrm>
            <a:custGeom>
              <a:avLst/>
              <a:gdLst/>
              <a:ahLst/>
              <a:cxnLst>
                <a:cxn ang="3cd4">
                  <a:pos x="hc" y="t"/>
                </a:cxn>
                <a:cxn ang="cd2">
                  <a:pos x="l" y="vc"/>
                </a:cxn>
                <a:cxn ang="cd4">
                  <a:pos x="hc" y="b"/>
                </a:cxn>
                <a:cxn ang="0">
                  <a:pos x="r" y="vc"/>
                </a:cxn>
              </a:cxnLst>
              <a:rect l="l" t="t" r="r" b="b"/>
              <a:pathLst>
                <a:path w="53" h="52">
                  <a:moveTo>
                    <a:pt x="26" y="52"/>
                  </a:moveTo>
                  <a:cubicBezTo>
                    <a:pt x="42" y="52"/>
                    <a:pt x="53" y="41"/>
                    <a:pt x="53" y="26"/>
                  </a:cubicBezTo>
                  <a:cubicBezTo>
                    <a:pt x="53" y="10"/>
                    <a:pt x="40" y="0"/>
                    <a:pt x="26" y="0"/>
                  </a:cubicBezTo>
                  <a:cubicBezTo>
                    <a:pt x="11" y="0"/>
                    <a:pt x="0" y="12"/>
                    <a:pt x="0" y="26"/>
                  </a:cubicBezTo>
                  <a:cubicBezTo>
                    <a:pt x="0" y="40"/>
                    <a:pt x="11" y="52"/>
                    <a:pt x="26" y="52"/>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26" name="Freeform: Shape 115"/>
            <p:cNvSpPr/>
            <p:nvPr/>
          </p:nvSpPr>
          <p:spPr>
            <a:xfrm>
              <a:off x="6674400" y="4474080"/>
              <a:ext cx="18360" cy="18360"/>
            </a:xfrm>
            <a:custGeom>
              <a:avLst/>
              <a:gdLst/>
              <a:ahLst/>
              <a:cxnLst>
                <a:cxn ang="3cd4">
                  <a:pos x="hc" y="t"/>
                </a:cxn>
                <a:cxn ang="cd2">
                  <a:pos x="l" y="vc"/>
                </a:cxn>
                <a:cxn ang="cd4">
                  <a:pos x="hc" y="b"/>
                </a:cxn>
                <a:cxn ang="0">
                  <a:pos x="r" y="vc"/>
                </a:cxn>
              </a:cxnLst>
              <a:rect l="l" t="t" r="r" b="b"/>
              <a:pathLst>
                <a:path w="52" h="52">
                  <a:moveTo>
                    <a:pt x="26" y="52"/>
                  </a:moveTo>
                  <a:cubicBezTo>
                    <a:pt x="41" y="52"/>
                    <a:pt x="52" y="41"/>
                    <a:pt x="52" y="26"/>
                  </a:cubicBezTo>
                  <a:cubicBezTo>
                    <a:pt x="52" y="10"/>
                    <a:pt x="40" y="0"/>
                    <a:pt x="26" y="0"/>
                  </a:cubicBezTo>
                  <a:cubicBezTo>
                    <a:pt x="10" y="0"/>
                    <a:pt x="0" y="12"/>
                    <a:pt x="0" y="26"/>
                  </a:cubicBezTo>
                  <a:cubicBezTo>
                    <a:pt x="0" y="40"/>
                    <a:pt x="10" y="52"/>
                    <a:pt x="26" y="52"/>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27" name="Freeform: Shape 116"/>
            <p:cNvSpPr/>
            <p:nvPr/>
          </p:nvSpPr>
          <p:spPr>
            <a:xfrm>
              <a:off x="6621480" y="4508280"/>
              <a:ext cx="77400" cy="34560"/>
            </a:xfrm>
            <a:custGeom>
              <a:avLst/>
              <a:gdLst/>
              <a:ahLst/>
              <a:cxnLst>
                <a:cxn ang="3cd4">
                  <a:pos x="hc" y="t"/>
                </a:cxn>
                <a:cxn ang="cd2">
                  <a:pos x="l" y="vc"/>
                </a:cxn>
                <a:cxn ang="cd4">
                  <a:pos x="hc" y="b"/>
                </a:cxn>
                <a:cxn ang="0">
                  <a:pos x="r" y="vc"/>
                </a:cxn>
              </a:cxnLst>
              <a:rect l="l" t="t" r="r" b="b"/>
              <a:pathLst>
                <a:path w="216" h="97">
                  <a:moveTo>
                    <a:pt x="215" y="18"/>
                  </a:moveTo>
                  <a:cubicBezTo>
                    <a:pt x="218" y="12"/>
                    <a:pt x="215" y="4"/>
                    <a:pt x="207" y="1"/>
                  </a:cubicBezTo>
                  <a:cubicBezTo>
                    <a:pt x="201" y="-2"/>
                    <a:pt x="193" y="1"/>
                    <a:pt x="190" y="8"/>
                  </a:cubicBezTo>
                  <a:cubicBezTo>
                    <a:pt x="178" y="44"/>
                    <a:pt x="144" y="69"/>
                    <a:pt x="108" y="69"/>
                  </a:cubicBezTo>
                  <a:cubicBezTo>
                    <a:pt x="73" y="69"/>
                    <a:pt x="38" y="46"/>
                    <a:pt x="26" y="8"/>
                  </a:cubicBezTo>
                  <a:cubicBezTo>
                    <a:pt x="24" y="2"/>
                    <a:pt x="16" y="-2"/>
                    <a:pt x="9" y="1"/>
                  </a:cubicBezTo>
                  <a:cubicBezTo>
                    <a:pt x="2" y="2"/>
                    <a:pt x="-2" y="10"/>
                    <a:pt x="1" y="18"/>
                  </a:cubicBezTo>
                  <a:cubicBezTo>
                    <a:pt x="18" y="64"/>
                    <a:pt x="61" y="97"/>
                    <a:pt x="109" y="97"/>
                  </a:cubicBezTo>
                  <a:cubicBezTo>
                    <a:pt x="157" y="97"/>
                    <a:pt x="201" y="64"/>
                    <a:pt x="215" y="18"/>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28" name="Freeform: Shape 117"/>
            <p:cNvSpPr/>
            <p:nvPr/>
          </p:nvSpPr>
          <p:spPr>
            <a:xfrm>
              <a:off x="6844680" y="3998160"/>
              <a:ext cx="104400" cy="104760"/>
            </a:xfrm>
            <a:custGeom>
              <a:avLst/>
              <a:gdLst/>
              <a:ahLst/>
              <a:cxnLst>
                <a:cxn ang="3cd4">
                  <a:pos x="hc" y="t"/>
                </a:cxn>
                <a:cxn ang="cd2">
                  <a:pos x="l" y="vc"/>
                </a:cxn>
                <a:cxn ang="cd4">
                  <a:pos x="hc" y="b"/>
                </a:cxn>
                <a:cxn ang="0">
                  <a:pos x="r" y="vc"/>
                </a:cxn>
              </a:cxnLst>
              <a:rect l="l" t="t" r="r" b="b"/>
              <a:pathLst>
                <a:path w="291" h="292">
                  <a:moveTo>
                    <a:pt x="146" y="292"/>
                  </a:moveTo>
                  <a:cubicBezTo>
                    <a:pt x="65" y="292"/>
                    <a:pt x="0" y="226"/>
                    <a:pt x="0" y="146"/>
                  </a:cubicBezTo>
                  <a:cubicBezTo>
                    <a:pt x="0" y="65"/>
                    <a:pt x="65" y="0"/>
                    <a:pt x="146" y="0"/>
                  </a:cubicBezTo>
                  <a:cubicBezTo>
                    <a:pt x="226" y="0"/>
                    <a:pt x="291" y="65"/>
                    <a:pt x="291" y="146"/>
                  </a:cubicBezTo>
                  <a:cubicBezTo>
                    <a:pt x="291" y="226"/>
                    <a:pt x="225" y="292"/>
                    <a:pt x="146" y="292"/>
                  </a:cubicBezTo>
                  <a:close/>
                  <a:moveTo>
                    <a:pt x="144" y="16"/>
                  </a:moveTo>
                  <a:cubicBezTo>
                    <a:pt x="73" y="16"/>
                    <a:pt x="14" y="74"/>
                    <a:pt x="14" y="146"/>
                  </a:cubicBezTo>
                  <a:cubicBezTo>
                    <a:pt x="14" y="217"/>
                    <a:pt x="73" y="276"/>
                    <a:pt x="144" y="276"/>
                  </a:cubicBezTo>
                  <a:cubicBezTo>
                    <a:pt x="215" y="276"/>
                    <a:pt x="274" y="217"/>
                    <a:pt x="274" y="146"/>
                  </a:cubicBezTo>
                  <a:cubicBezTo>
                    <a:pt x="274" y="73"/>
                    <a:pt x="217" y="16"/>
                    <a:pt x="144" y="16"/>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29" name="Freeform: Shape 118"/>
            <p:cNvSpPr/>
            <p:nvPr/>
          </p:nvSpPr>
          <p:spPr>
            <a:xfrm>
              <a:off x="6872039" y="4032359"/>
              <a:ext cx="14040" cy="14040"/>
            </a:xfrm>
            <a:custGeom>
              <a:avLst/>
              <a:gdLst/>
              <a:ahLst/>
              <a:cxnLst>
                <a:cxn ang="3cd4">
                  <a:pos x="hc" y="t"/>
                </a:cxn>
                <a:cxn ang="cd2">
                  <a:pos x="l" y="vc"/>
                </a:cxn>
                <a:cxn ang="cd4">
                  <a:pos x="hc" y="b"/>
                </a:cxn>
                <a:cxn ang="0">
                  <a:pos x="r" y="vc"/>
                </a:cxn>
              </a:cxnLst>
              <a:rect l="l" t="t" r="r" b="b"/>
              <a:pathLst>
                <a:path w="40" h="40">
                  <a:moveTo>
                    <a:pt x="20" y="40"/>
                  </a:moveTo>
                  <a:cubicBezTo>
                    <a:pt x="31" y="40"/>
                    <a:pt x="40" y="31"/>
                    <a:pt x="40" y="20"/>
                  </a:cubicBezTo>
                  <a:cubicBezTo>
                    <a:pt x="40" y="9"/>
                    <a:pt x="31" y="0"/>
                    <a:pt x="20" y="0"/>
                  </a:cubicBezTo>
                  <a:cubicBezTo>
                    <a:pt x="9" y="0"/>
                    <a:pt x="0" y="9"/>
                    <a:pt x="0" y="20"/>
                  </a:cubicBezTo>
                  <a:cubicBezTo>
                    <a:pt x="0" y="31"/>
                    <a:pt x="7" y="40"/>
                    <a:pt x="20" y="40"/>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30" name="Freeform: Shape 119"/>
            <p:cNvSpPr/>
            <p:nvPr/>
          </p:nvSpPr>
          <p:spPr>
            <a:xfrm>
              <a:off x="6906960" y="4032359"/>
              <a:ext cx="14400" cy="14040"/>
            </a:xfrm>
            <a:custGeom>
              <a:avLst/>
              <a:gdLst/>
              <a:ahLst/>
              <a:cxnLst>
                <a:cxn ang="3cd4">
                  <a:pos x="hc" y="t"/>
                </a:cxn>
                <a:cxn ang="cd2">
                  <a:pos x="l" y="vc"/>
                </a:cxn>
                <a:cxn ang="cd4">
                  <a:pos x="hc" y="b"/>
                </a:cxn>
                <a:cxn ang="0">
                  <a:pos x="r" y="vc"/>
                </a:cxn>
              </a:cxnLst>
              <a:rect l="l" t="t" r="r" b="b"/>
              <a:pathLst>
                <a:path w="41" h="40">
                  <a:moveTo>
                    <a:pt x="21" y="40"/>
                  </a:moveTo>
                  <a:cubicBezTo>
                    <a:pt x="31" y="40"/>
                    <a:pt x="41" y="31"/>
                    <a:pt x="41" y="20"/>
                  </a:cubicBezTo>
                  <a:cubicBezTo>
                    <a:pt x="41" y="9"/>
                    <a:pt x="31" y="0"/>
                    <a:pt x="21" y="0"/>
                  </a:cubicBezTo>
                  <a:cubicBezTo>
                    <a:pt x="10" y="0"/>
                    <a:pt x="0" y="9"/>
                    <a:pt x="0" y="20"/>
                  </a:cubicBezTo>
                  <a:cubicBezTo>
                    <a:pt x="0" y="31"/>
                    <a:pt x="10" y="40"/>
                    <a:pt x="21" y="40"/>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31" name="Freeform: Shape 120"/>
            <p:cNvSpPr/>
            <p:nvPr/>
          </p:nvSpPr>
          <p:spPr>
            <a:xfrm>
              <a:off x="6866280" y="4058280"/>
              <a:ext cx="60480" cy="27720"/>
            </a:xfrm>
            <a:custGeom>
              <a:avLst/>
              <a:gdLst/>
              <a:ahLst/>
              <a:cxnLst>
                <a:cxn ang="3cd4">
                  <a:pos x="hc" y="t"/>
                </a:cxn>
                <a:cxn ang="cd2">
                  <a:pos x="l" y="vc"/>
                </a:cxn>
                <a:cxn ang="cd4">
                  <a:pos x="hc" y="b"/>
                </a:cxn>
                <a:cxn ang="0">
                  <a:pos x="r" y="vc"/>
                </a:cxn>
              </a:cxnLst>
              <a:rect l="l" t="t" r="r" b="b"/>
              <a:pathLst>
                <a:path w="169" h="78">
                  <a:moveTo>
                    <a:pt x="168" y="15"/>
                  </a:moveTo>
                  <a:cubicBezTo>
                    <a:pt x="171" y="9"/>
                    <a:pt x="168" y="3"/>
                    <a:pt x="162" y="2"/>
                  </a:cubicBezTo>
                  <a:cubicBezTo>
                    <a:pt x="155" y="-2"/>
                    <a:pt x="149" y="2"/>
                    <a:pt x="148" y="8"/>
                  </a:cubicBezTo>
                  <a:cubicBezTo>
                    <a:pt x="138" y="37"/>
                    <a:pt x="112" y="56"/>
                    <a:pt x="84" y="56"/>
                  </a:cubicBezTo>
                  <a:cubicBezTo>
                    <a:pt x="56" y="56"/>
                    <a:pt x="30" y="36"/>
                    <a:pt x="20" y="8"/>
                  </a:cubicBezTo>
                  <a:cubicBezTo>
                    <a:pt x="19" y="3"/>
                    <a:pt x="13" y="0"/>
                    <a:pt x="6" y="2"/>
                  </a:cubicBezTo>
                  <a:cubicBezTo>
                    <a:pt x="2" y="3"/>
                    <a:pt x="-1" y="9"/>
                    <a:pt x="0" y="15"/>
                  </a:cubicBezTo>
                  <a:cubicBezTo>
                    <a:pt x="13" y="53"/>
                    <a:pt x="47" y="78"/>
                    <a:pt x="84" y="78"/>
                  </a:cubicBezTo>
                  <a:cubicBezTo>
                    <a:pt x="121" y="78"/>
                    <a:pt x="155" y="53"/>
                    <a:pt x="168" y="15"/>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32" name="Freeform: Shape 121"/>
            <p:cNvSpPr/>
            <p:nvPr/>
          </p:nvSpPr>
          <p:spPr>
            <a:xfrm>
              <a:off x="8049240" y="4329360"/>
              <a:ext cx="104400" cy="104400"/>
            </a:xfrm>
            <a:custGeom>
              <a:avLst/>
              <a:gdLst/>
              <a:ahLst/>
              <a:cxnLst>
                <a:cxn ang="3cd4">
                  <a:pos x="hc" y="t"/>
                </a:cxn>
                <a:cxn ang="cd2">
                  <a:pos x="l" y="vc"/>
                </a:cxn>
                <a:cxn ang="cd4">
                  <a:pos x="hc" y="b"/>
                </a:cxn>
                <a:cxn ang="0">
                  <a:pos x="r" y="vc"/>
                </a:cxn>
              </a:cxnLst>
              <a:rect l="l" t="t" r="r" b="b"/>
              <a:pathLst>
                <a:path w="291" h="291">
                  <a:moveTo>
                    <a:pt x="145" y="291"/>
                  </a:moveTo>
                  <a:cubicBezTo>
                    <a:pt x="65" y="291"/>
                    <a:pt x="0" y="226"/>
                    <a:pt x="0" y="146"/>
                  </a:cubicBezTo>
                  <a:cubicBezTo>
                    <a:pt x="0" y="65"/>
                    <a:pt x="64" y="0"/>
                    <a:pt x="145" y="0"/>
                  </a:cubicBezTo>
                  <a:cubicBezTo>
                    <a:pt x="225" y="0"/>
                    <a:pt x="291" y="65"/>
                    <a:pt x="291" y="146"/>
                  </a:cubicBezTo>
                  <a:cubicBezTo>
                    <a:pt x="291" y="226"/>
                    <a:pt x="225" y="291"/>
                    <a:pt x="145" y="291"/>
                  </a:cubicBezTo>
                  <a:close/>
                  <a:moveTo>
                    <a:pt x="144" y="15"/>
                  </a:moveTo>
                  <a:cubicBezTo>
                    <a:pt x="73" y="15"/>
                    <a:pt x="14" y="74"/>
                    <a:pt x="14" y="146"/>
                  </a:cubicBezTo>
                  <a:cubicBezTo>
                    <a:pt x="14" y="217"/>
                    <a:pt x="73" y="276"/>
                    <a:pt x="144" y="276"/>
                  </a:cubicBezTo>
                  <a:cubicBezTo>
                    <a:pt x="215" y="276"/>
                    <a:pt x="274" y="217"/>
                    <a:pt x="274" y="146"/>
                  </a:cubicBezTo>
                  <a:cubicBezTo>
                    <a:pt x="274" y="73"/>
                    <a:pt x="217" y="15"/>
                    <a:pt x="144" y="15"/>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33" name="Freeform: Shape 122"/>
            <p:cNvSpPr/>
            <p:nvPr/>
          </p:nvSpPr>
          <p:spPr>
            <a:xfrm>
              <a:off x="8076600" y="4363200"/>
              <a:ext cx="14040" cy="14400"/>
            </a:xfrm>
            <a:custGeom>
              <a:avLst/>
              <a:gdLst/>
              <a:ahLst/>
              <a:cxnLst>
                <a:cxn ang="3cd4">
                  <a:pos x="hc" y="t"/>
                </a:cxn>
                <a:cxn ang="cd2">
                  <a:pos x="l" y="vc"/>
                </a:cxn>
                <a:cxn ang="cd4">
                  <a:pos x="hc" y="b"/>
                </a:cxn>
                <a:cxn ang="0">
                  <a:pos x="r" y="vc"/>
                </a:cxn>
              </a:cxnLst>
              <a:rect l="l" t="t" r="r" b="b"/>
              <a:pathLst>
                <a:path w="40" h="41">
                  <a:moveTo>
                    <a:pt x="20" y="41"/>
                  </a:moveTo>
                  <a:cubicBezTo>
                    <a:pt x="31" y="41"/>
                    <a:pt x="40" y="31"/>
                    <a:pt x="40" y="21"/>
                  </a:cubicBezTo>
                  <a:cubicBezTo>
                    <a:pt x="40" y="10"/>
                    <a:pt x="31" y="0"/>
                    <a:pt x="20" y="0"/>
                  </a:cubicBezTo>
                  <a:cubicBezTo>
                    <a:pt x="9" y="0"/>
                    <a:pt x="0" y="10"/>
                    <a:pt x="0" y="21"/>
                  </a:cubicBezTo>
                  <a:cubicBezTo>
                    <a:pt x="0" y="31"/>
                    <a:pt x="9" y="41"/>
                    <a:pt x="20" y="41"/>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34" name="Freeform: Shape 123"/>
            <p:cNvSpPr/>
            <p:nvPr/>
          </p:nvSpPr>
          <p:spPr>
            <a:xfrm>
              <a:off x="8111520" y="4363200"/>
              <a:ext cx="14400" cy="14400"/>
            </a:xfrm>
            <a:custGeom>
              <a:avLst/>
              <a:gdLst/>
              <a:ahLst/>
              <a:cxnLst>
                <a:cxn ang="3cd4">
                  <a:pos x="hc" y="t"/>
                </a:cxn>
                <a:cxn ang="cd2">
                  <a:pos x="l" y="vc"/>
                </a:cxn>
                <a:cxn ang="cd4">
                  <a:pos x="hc" y="b"/>
                </a:cxn>
                <a:cxn ang="0">
                  <a:pos x="r" y="vc"/>
                </a:cxn>
              </a:cxnLst>
              <a:rect l="l" t="t" r="r" b="b"/>
              <a:pathLst>
                <a:path w="41" h="41">
                  <a:moveTo>
                    <a:pt x="21" y="41"/>
                  </a:moveTo>
                  <a:cubicBezTo>
                    <a:pt x="31" y="41"/>
                    <a:pt x="41" y="31"/>
                    <a:pt x="41" y="21"/>
                  </a:cubicBezTo>
                  <a:cubicBezTo>
                    <a:pt x="41" y="10"/>
                    <a:pt x="31" y="0"/>
                    <a:pt x="21" y="0"/>
                  </a:cubicBezTo>
                  <a:cubicBezTo>
                    <a:pt x="10" y="0"/>
                    <a:pt x="0" y="10"/>
                    <a:pt x="0" y="21"/>
                  </a:cubicBezTo>
                  <a:cubicBezTo>
                    <a:pt x="0" y="31"/>
                    <a:pt x="10" y="41"/>
                    <a:pt x="21" y="41"/>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35" name="Freeform: Shape 124"/>
            <p:cNvSpPr/>
            <p:nvPr/>
          </p:nvSpPr>
          <p:spPr>
            <a:xfrm>
              <a:off x="8070840" y="4389120"/>
              <a:ext cx="60480" cy="27360"/>
            </a:xfrm>
            <a:custGeom>
              <a:avLst/>
              <a:gdLst/>
              <a:ahLst/>
              <a:cxnLst>
                <a:cxn ang="3cd4">
                  <a:pos x="hc" y="t"/>
                </a:cxn>
                <a:cxn ang="cd2">
                  <a:pos x="l" y="vc"/>
                </a:cxn>
                <a:cxn ang="cd4">
                  <a:pos x="hc" y="b"/>
                </a:cxn>
                <a:cxn ang="0">
                  <a:pos x="r" y="vc"/>
                </a:cxn>
              </a:cxnLst>
              <a:rect l="l" t="t" r="r" b="b"/>
              <a:pathLst>
                <a:path w="169" h="77">
                  <a:moveTo>
                    <a:pt x="168" y="15"/>
                  </a:moveTo>
                  <a:cubicBezTo>
                    <a:pt x="171" y="9"/>
                    <a:pt x="168" y="3"/>
                    <a:pt x="161" y="1"/>
                  </a:cubicBezTo>
                  <a:cubicBezTo>
                    <a:pt x="155" y="-2"/>
                    <a:pt x="149" y="1"/>
                    <a:pt x="147" y="8"/>
                  </a:cubicBezTo>
                  <a:cubicBezTo>
                    <a:pt x="138" y="37"/>
                    <a:pt x="112" y="56"/>
                    <a:pt x="84" y="56"/>
                  </a:cubicBezTo>
                  <a:cubicBezTo>
                    <a:pt x="56" y="56"/>
                    <a:pt x="30" y="35"/>
                    <a:pt x="20" y="8"/>
                  </a:cubicBezTo>
                  <a:cubicBezTo>
                    <a:pt x="19" y="3"/>
                    <a:pt x="13" y="0"/>
                    <a:pt x="6" y="1"/>
                  </a:cubicBezTo>
                  <a:cubicBezTo>
                    <a:pt x="2" y="3"/>
                    <a:pt x="-1" y="9"/>
                    <a:pt x="0" y="15"/>
                  </a:cubicBezTo>
                  <a:cubicBezTo>
                    <a:pt x="13" y="53"/>
                    <a:pt x="47" y="77"/>
                    <a:pt x="84" y="77"/>
                  </a:cubicBezTo>
                  <a:cubicBezTo>
                    <a:pt x="123" y="77"/>
                    <a:pt x="155" y="53"/>
                    <a:pt x="168" y="15"/>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36" name="Freeform: Shape 125"/>
            <p:cNvSpPr/>
            <p:nvPr/>
          </p:nvSpPr>
          <p:spPr>
            <a:xfrm>
              <a:off x="7108199" y="4137840"/>
              <a:ext cx="104400" cy="104400"/>
            </a:xfrm>
            <a:custGeom>
              <a:avLst/>
              <a:gdLst/>
              <a:ahLst/>
              <a:cxnLst>
                <a:cxn ang="3cd4">
                  <a:pos x="hc" y="t"/>
                </a:cxn>
                <a:cxn ang="cd2">
                  <a:pos x="l" y="vc"/>
                </a:cxn>
                <a:cxn ang="cd4">
                  <a:pos x="hc" y="b"/>
                </a:cxn>
                <a:cxn ang="0">
                  <a:pos x="r" y="vc"/>
                </a:cxn>
              </a:cxnLst>
              <a:rect l="l" t="t" r="r" b="b"/>
              <a:pathLst>
                <a:path w="291" h="291">
                  <a:moveTo>
                    <a:pt x="146" y="291"/>
                  </a:moveTo>
                  <a:cubicBezTo>
                    <a:pt x="65" y="291"/>
                    <a:pt x="0" y="226"/>
                    <a:pt x="0" y="146"/>
                  </a:cubicBezTo>
                  <a:cubicBezTo>
                    <a:pt x="0" y="65"/>
                    <a:pt x="65" y="0"/>
                    <a:pt x="146" y="0"/>
                  </a:cubicBezTo>
                  <a:cubicBezTo>
                    <a:pt x="226" y="0"/>
                    <a:pt x="291" y="65"/>
                    <a:pt x="291" y="146"/>
                  </a:cubicBezTo>
                  <a:cubicBezTo>
                    <a:pt x="291" y="226"/>
                    <a:pt x="226" y="291"/>
                    <a:pt x="146" y="291"/>
                  </a:cubicBezTo>
                  <a:close/>
                  <a:moveTo>
                    <a:pt x="146" y="15"/>
                  </a:moveTo>
                  <a:cubicBezTo>
                    <a:pt x="74" y="15"/>
                    <a:pt x="15" y="74"/>
                    <a:pt x="15" y="146"/>
                  </a:cubicBezTo>
                  <a:cubicBezTo>
                    <a:pt x="15" y="217"/>
                    <a:pt x="74" y="276"/>
                    <a:pt x="146" y="276"/>
                  </a:cubicBezTo>
                  <a:cubicBezTo>
                    <a:pt x="217" y="276"/>
                    <a:pt x="276" y="217"/>
                    <a:pt x="276" y="146"/>
                  </a:cubicBezTo>
                  <a:cubicBezTo>
                    <a:pt x="276" y="74"/>
                    <a:pt x="217" y="15"/>
                    <a:pt x="146" y="15"/>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37" name="Freeform: Shape 126"/>
            <p:cNvSpPr/>
            <p:nvPr/>
          </p:nvSpPr>
          <p:spPr>
            <a:xfrm>
              <a:off x="7135560" y="4171679"/>
              <a:ext cx="14040" cy="14400"/>
            </a:xfrm>
            <a:custGeom>
              <a:avLst/>
              <a:gdLst/>
              <a:ahLst/>
              <a:cxnLst>
                <a:cxn ang="3cd4">
                  <a:pos x="hc" y="t"/>
                </a:cxn>
                <a:cxn ang="cd2">
                  <a:pos x="l" y="vc"/>
                </a:cxn>
                <a:cxn ang="cd4">
                  <a:pos x="hc" y="b"/>
                </a:cxn>
                <a:cxn ang="0">
                  <a:pos x="r" y="vc"/>
                </a:cxn>
              </a:cxnLst>
              <a:rect l="l" t="t" r="r" b="b"/>
              <a:pathLst>
                <a:path w="40" h="41">
                  <a:moveTo>
                    <a:pt x="20" y="41"/>
                  </a:moveTo>
                  <a:cubicBezTo>
                    <a:pt x="31" y="41"/>
                    <a:pt x="40" y="31"/>
                    <a:pt x="40" y="21"/>
                  </a:cubicBezTo>
                  <a:cubicBezTo>
                    <a:pt x="40" y="10"/>
                    <a:pt x="31" y="0"/>
                    <a:pt x="20" y="0"/>
                  </a:cubicBezTo>
                  <a:cubicBezTo>
                    <a:pt x="9" y="0"/>
                    <a:pt x="0" y="10"/>
                    <a:pt x="0" y="21"/>
                  </a:cubicBezTo>
                  <a:cubicBezTo>
                    <a:pt x="0" y="31"/>
                    <a:pt x="9" y="41"/>
                    <a:pt x="20" y="41"/>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38" name="Freeform: Shape 127"/>
            <p:cNvSpPr/>
            <p:nvPr/>
          </p:nvSpPr>
          <p:spPr>
            <a:xfrm>
              <a:off x="7170840" y="4171679"/>
              <a:ext cx="14040" cy="14400"/>
            </a:xfrm>
            <a:custGeom>
              <a:avLst/>
              <a:gdLst/>
              <a:ahLst/>
              <a:cxnLst>
                <a:cxn ang="3cd4">
                  <a:pos x="hc" y="t"/>
                </a:cxn>
                <a:cxn ang="cd2">
                  <a:pos x="l" y="vc"/>
                </a:cxn>
                <a:cxn ang="cd4">
                  <a:pos x="hc" y="b"/>
                </a:cxn>
                <a:cxn ang="0">
                  <a:pos x="r" y="vc"/>
                </a:cxn>
              </a:cxnLst>
              <a:rect l="l" t="t" r="r" b="b"/>
              <a:pathLst>
                <a:path w="40" h="41">
                  <a:moveTo>
                    <a:pt x="20" y="41"/>
                  </a:moveTo>
                  <a:cubicBezTo>
                    <a:pt x="31" y="41"/>
                    <a:pt x="40" y="31"/>
                    <a:pt x="40" y="21"/>
                  </a:cubicBezTo>
                  <a:cubicBezTo>
                    <a:pt x="40" y="10"/>
                    <a:pt x="31" y="0"/>
                    <a:pt x="20" y="0"/>
                  </a:cubicBezTo>
                  <a:cubicBezTo>
                    <a:pt x="9" y="0"/>
                    <a:pt x="0" y="10"/>
                    <a:pt x="0" y="21"/>
                  </a:cubicBezTo>
                  <a:cubicBezTo>
                    <a:pt x="0" y="31"/>
                    <a:pt x="9" y="41"/>
                    <a:pt x="20" y="41"/>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39" name="Freeform: Shape 128"/>
            <p:cNvSpPr/>
            <p:nvPr/>
          </p:nvSpPr>
          <p:spPr>
            <a:xfrm>
              <a:off x="7130520" y="4197600"/>
              <a:ext cx="60480" cy="27360"/>
            </a:xfrm>
            <a:custGeom>
              <a:avLst/>
              <a:gdLst/>
              <a:ahLst/>
              <a:cxnLst>
                <a:cxn ang="3cd4">
                  <a:pos x="hc" y="t"/>
                </a:cxn>
                <a:cxn ang="cd2">
                  <a:pos x="l" y="vc"/>
                </a:cxn>
                <a:cxn ang="cd4">
                  <a:pos x="hc" y="b"/>
                </a:cxn>
                <a:cxn ang="0">
                  <a:pos x="r" y="vc"/>
                </a:cxn>
              </a:cxnLst>
              <a:rect l="l" t="t" r="r" b="b"/>
              <a:pathLst>
                <a:path w="169" h="77">
                  <a:moveTo>
                    <a:pt x="168" y="15"/>
                  </a:moveTo>
                  <a:cubicBezTo>
                    <a:pt x="172" y="9"/>
                    <a:pt x="168" y="3"/>
                    <a:pt x="162" y="1"/>
                  </a:cubicBezTo>
                  <a:cubicBezTo>
                    <a:pt x="156" y="-2"/>
                    <a:pt x="150" y="1"/>
                    <a:pt x="148" y="8"/>
                  </a:cubicBezTo>
                  <a:cubicBezTo>
                    <a:pt x="139" y="37"/>
                    <a:pt x="113" y="56"/>
                    <a:pt x="85" y="56"/>
                  </a:cubicBezTo>
                  <a:cubicBezTo>
                    <a:pt x="57" y="56"/>
                    <a:pt x="30" y="35"/>
                    <a:pt x="21" y="8"/>
                  </a:cubicBezTo>
                  <a:cubicBezTo>
                    <a:pt x="20" y="3"/>
                    <a:pt x="13" y="0"/>
                    <a:pt x="7" y="1"/>
                  </a:cubicBezTo>
                  <a:cubicBezTo>
                    <a:pt x="2" y="3"/>
                    <a:pt x="-1" y="9"/>
                    <a:pt x="1" y="15"/>
                  </a:cubicBezTo>
                  <a:cubicBezTo>
                    <a:pt x="13" y="52"/>
                    <a:pt x="47" y="77"/>
                    <a:pt x="85" y="77"/>
                  </a:cubicBezTo>
                  <a:cubicBezTo>
                    <a:pt x="122" y="77"/>
                    <a:pt x="156" y="52"/>
                    <a:pt x="168" y="15"/>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40" name="Freeform: Shape 129"/>
            <p:cNvSpPr/>
            <p:nvPr/>
          </p:nvSpPr>
          <p:spPr>
            <a:xfrm>
              <a:off x="8119440" y="4113720"/>
              <a:ext cx="74520" cy="74520"/>
            </a:xfrm>
            <a:custGeom>
              <a:avLst/>
              <a:gdLst/>
              <a:ahLst/>
              <a:cxnLst>
                <a:cxn ang="3cd4">
                  <a:pos x="hc" y="t"/>
                </a:cxn>
                <a:cxn ang="cd2">
                  <a:pos x="l" y="vc"/>
                </a:cxn>
                <a:cxn ang="cd4">
                  <a:pos x="hc" y="b"/>
                </a:cxn>
                <a:cxn ang="0">
                  <a:pos x="r" y="vc"/>
                </a:cxn>
              </a:cxnLst>
              <a:rect l="l" t="t" r="r" b="b"/>
              <a:pathLst>
                <a:path w="208" h="208">
                  <a:moveTo>
                    <a:pt x="104" y="208"/>
                  </a:moveTo>
                  <a:cubicBezTo>
                    <a:pt x="47" y="208"/>
                    <a:pt x="0" y="161"/>
                    <a:pt x="0" y="104"/>
                  </a:cubicBezTo>
                  <a:cubicBezTo>
                    <a:pt x="0" y="47"/>
                    <a:pt x="47" y="0"/>
                    <a:pt x="104" y="0"/>
                  </a:cubicBezTo>
                  <a:cubicBezTo>
                    <a:pt x="161" y="0"/>
                    <a:pt x="208" y="47"/>
                    <a:pt x="208" y="104"/>
                  </a:cubicBezTo>
                  <a:cubicBezTo>
                    <a:pt x="208" y="161"/>
                    <a:pt x="161" y="209"/>
                    <a:pt x="104" y="208"/>
                  </a:cubicBezTo>
                  <a:close/>
                  <a:moveTo>
                    <a:pt x="102" y="11"/>
                  </a:moveTo>
                  <a:cubicBezTo>
                    <a:pt x="51" y="11"/>
                    <a:pt x="9" y="53"/>
                    <a:pt x="9" y="104"/>
                  </a:cubicBezTo>
                  <a:cubicBezTo>
                    <a:pt x="9" y="155"/>
                    <a:pt x="50" y="197"/>
                    <a:pt x="102" y="197"/>
                  </a:cubicBezTo>
                  <a:cubicBezTo>
                    <a:pt x="153" y="197"/>
                    <a:pt x="196" y="155"/>
                    <a:pt x="196" y="104"/>
                  </a:cubicBezTo>
                  <a:cubicBezTo>
                    <a:pt x="196" y="53"/>
                    <a:pt x="155" y="11"/>
                    <a:pt x="102" y="11"/>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41" name="Freeform: Shape 130"/>
            <p:cNvSpPr/>
            <p:nvPr/>
          </p:nvSpPr>
          <p:spPr>
            <a:xfrm>
              <a:off x="8138880" y="4138200"/>
              <a:ext cx="9720" cy="9720"/>
            </a:xfrm>
            <a:custGeom>
              <a:avLst/>
              <a:gdLst/>
              <a:ahLst/>
              <a:cxnLst>
                <a:cxn ang="3cd4">
                  <a:pos x="hc" y="t"/>
                </a:cxn>
                <a:cxn ang="cd2">
                  <a:pos x="l" y="vc"/>
                </a:cxn>
                <a:cxn ang="cd4">
                  <a:pos x="hc" y="b"/>
                </a:cxn>
                <a:cxn ang="0">
                  <a:pos x="r" y="vc"/>
                </a:cxn>
              </a:cxnLst>
              <a:rect l="l" t="t" r="r" b="b"/>
              <a:pathLst>
                <a:path w="28" h="28">
                  <a:moveTo>
                    <a:pt x="14" y="28"/>
                  </a:moveTo>
                  <a:cubicBezTo>
                    <a:pt x="22" y="28"/>
                    <a:pt x="28" y="21"/>
                    <a:pt x="28" y="14"/>
                  </a:cubicBezTo>
                  <a:cubicBezTo>
                    <a:pt x="28" y="6"/>
                    <a:pt x="21" y="0"/>
                    <a:pt x="14" y="0"/>
                  </a:cubicBezTo>
                  <a:cubicBezTo>
                    <a:pt x="6" y="0"/>
                    <a:pt x="0" y="6"/>
                    <a:pt x="0" y="14"/>
                  </a:cubicBezTo>
                  <a:cubicBezTo>
                    <a:pt x="0" y="21"/>
                    <a:pt x="7" y="28"/>
                    <a:pt x="14" y="28"/>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42" name="Freeform: Shape 131"/>
            <p:cNvSpPr/>
            <p:nvPr/>
          </p:nvSpPr>
          <p:spPr>
            <a:xfrm>
              <a:off x="8164080" y="4138200"/>
              <a:ext cx="9720" cy="9720"/>
            </a:xfrm>
            <a:custGeom>
              <a:avLst/>
              <a:gdLst/>
              <a:ahLst/>
              <a:cxnLst>
                <a:cxn ang="3cd4">
                  <a:pos x="hc" y="t"/>
                </a:cxn>
                <a:cxn ang="cd2">
                  <a:pos x="l" y="vc"/>
                </a:cxn>
                <a:cxn ang="cd4">
                  <a:pos x="hc" y="b"/>
                </a:cxn>
                <a:cxn ang="0">
                  <a:pos x="r" y="vc"/>
                </a:cxn>
              </a:cxnLst>
              <a:rect l="l" t="t" r="r" b="b"/>
              <a:pathLst>
                <a:path w="28" h="28">
                  <a:moveTo>
                    <a:pt x="14" y="28"/>
                  </a:moveTo>
                  <a:cubicBezTo>
                    <a:pt x="22" y="28"/>
                    <a:pt x="28" y="21"/>
                    <a:pt x="28" y="14"/>
                  </a:cubicBezTo>
                  <a:cubicBezTo>
                    <a:pt x="28" y="6"/>
                    <a:pt x="22" y="0"/>
                    <a:pt x="14" y="0"/>
                  </a:cubicBezTo>
                  <a:cubicBezTo>
                    <a:pt x="6" y="0"/>
                    <a:pt x="0" y="6"/>
                    <a:pt x="0" y="14"/>
                  </a:cubicBezTo>
                  <a:cubicBezTo>
                    <a:pt x="0" y="21"/>
                    <a:pt x="6" y="28"/>
                    <a:pt x="14" y="28"/>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43" name="Freeform: Shape 132"/>
            <p:cNvSpPr/>
            <p:nvPr/>
          </p:nvSpPr>
          <p:spPr>
            <a:xfrm>
              <a:off x="8134200" y="4158000"/>
              <a:ext cx="42480" cy="18720"/>
            </a:xfrm>
            <a:custGeom>
              <a:avLst/>
              <a:gdLst/>
              <a:ahLst/>
              <a:cxnLst>
                <a:cxn ang="3cd4">
                  <a:pos x="hc" y="t"/>
                </a:cxn>
                <a:cxn ang="cd2">
                  <a:pos x="l" y="vc"/>
                </a:cxn>
                <a:cxn ang="cd4">
                  <a:pos x="hc" y="b"/>
                </a:cxn>
                <a:cxn ang="0">
                  <a:pos x="r" y="vc"/>
                </a:cxn>
              </a:cxnLst>
              <a:rect l="l" t="t" r="r" b="b"/>
              <a:pathLst>
                <a:path w="119" h="53">
                  <a:moveTo>
                    <a:pt x="119" y="10"/>
                  </a:moveTo>
                  <a:cubicBezTo>
                    <a:pt x="120" y="7"/>
                    <a:pt x="119" y="2"/>
                    <a:pt x="114" y="1"/>
                  </a:cubicBezTo>
                  <a:cubicBezTo>
                    <a:pt x="111" y="-1"/>
                    <a:pt x="106" y="1"/>
                    <a:pt x="105" y="5"/>
                  </a:cubicBezTo>
                  <a:cubicBezTo>
                    <a:pt x="99" y="25"/>
                    <a:pt x="80" y="39"/>
                    <a:pt x="60" y="39"/>
                  </a:cubicBezTo>
                  <a:cubicBezTo>
                    <a:pt x="40" y="39"/>
                    <a:pt x="23" y="25"/>
                    <a:pt x="15" y="5"/>
                  </a:cubicBezTo>
                  <a:cubicBezTo>
                    <a:pt x="13" y="1"/>
                    <a:pt x="10" y="-1"/>
                    <a:pt x="6" y="1"/>
                  </a:cubicBezTo>
                  <a:cubicBezTo>
                    <a:pt x="1" y="2"/>
                    <a:pt x="-1" y="5"/>
                    <a:pt x="1" y="10"/>
                  </a:cubicBezTo>
                  <a:cubicBezTo>
                    <a:pt x="10" y="36"/>
                    <a:pt x="35" y="53"/>
                    <a:pt x="61" y="53"/>
                  </a:cubicBezTo>
                  <a:cubicBezTo>
                    <a:pt x="89" y="53"/>
                    <a:pt x="113" y="35"/>
                    <a:pt x="119" y="10"/>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44" name="Freeform: Shape 133"/>
            <p:cNvSpPr/>
            <p:nvPr/>
          </p:nvSpPr>
          <p:spPr>
            <a:xfrm>
              <a:off x="8242200" y="4144320"/>
              <a:ext cx="104760" cy="104760"/>
            </a:xfrm>
            <a:custGeom>
              <a:avLst/>
              <a:gdLst/>
              <a:ahLst/>
              <a:cxnLst>
                <a:cxn ang="3cd4">
                  <a:pos x="hc" y="t"/>
                </a:cxn>
                <a:cxn ang="cd2">
                  <a:pos x="l" y="vc"/>
                </a:cxn>
                <a:cxn ang="cd4">
                  <a:pos x="hc" y="b"/>
                </a:cxn>
                <a:cxn ang="0">
                  <a:pos x="r" y="vc"/>
                </a:cxn>
              </a:cxnLst>
              <a:rect l="l" t="t" r="r" b="b"/>
              <a:pathLst>
                <a:path w="292" h="292">
                  <a:moveTo>
                    <a:pt x="146" y="292"/>
                  </a:moveTo>
                  <a:cubicBezTo>
                    <a:pt x="65" y="292"/>
                    <a:pt x="0" y="226"/>
                    <a:pt x="0" y="146"/>
                  </a:cubicBezTo>
                  <a:cubicBezTo>
                    <a:pt x="0" y="65"/>
                    <a:pt x="65" y="0"/>
                    <a:pt x="146" y="0"/>
                  </a:cubicBezTo>
                  <a:cubicBezTo>
                    <a:pt x="227" y="0"/>
                    <a:pt x="292" y="66"/>
                    <a:pt x="292" y="146"/>
                  </a:cubicBezTo>
                  <a:cubicBezTo>
                    <a:pt x="292" y="228"/>
                    <a:pt x="227" y="294"/>
                    <a:pt x="146" y="292"/>
                  </a:cubicBezTo>
                  <a:close/>
                  <a:moveTo>
                    <a:pt x="146" y="16"/>
                  </a:moveTo>
                  <a:cubicBezTo>
                    <a:pt x="75" y="16"/>
                    <a:pt x="16" y="74"/>
                    <a:pt x="16" y="146"/>
                  </a:cubicBezTo>
                  <a:cubicBezTo>
                    <a:pt x="16" y="217"/>
                    <a:pt x="75" y="276"/>
                    <a:pt x="146" y="276"/>
                  </a:cubicBezTo>
                  <a:cubicBezTo>
                    <a:pt x="218" y="276"/>
                    <a:pt x="276" y="218"/>
                    <a:pt x="276" y="146"/>
                  </a:cubicBezTo>
                  <a:cubicBezTo>
                    <a:pt x="276" y="75"/>
                    <a:pt x="218" y="16"/>
                    <a:pt x="146" y="16"/>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45" name="Freeform: Shape 134"/>
            <p:cNvSpPr/>
            <p:nvPr/>
          </p:nvSpPr>
          <p:spPr>
            <a:xfrm>
              <a:off x="8269560" y="4179240"/>
              <a:ext cx="14400" cy="14040"/>
            </a:xfrm>
            <a:custGeom>
              <a:avLst/>
              <a:gdLst/>
              <a:ahLst/>
              <a:cxnLst>
                <a:cxn ang="3cd4">
                  <a:pos x="hc" y="t"/>
                </a:cxn>
                <a:cxn ang="cd2">
                  <a:pos x="l" y="vc"/>
                </a:cxn>
                <a:cxn ang="cd4">
                  <a:pos x="hc" y="b"/>
                </a:cxn>
                <a:cxn ang="0">
                  <a:pos x="r" y="vc"/>
                </a:cxn>
              </a:cxnLst>
              <a:rect l="l" t="t" r="r" b="b"/>
              <a:pathLst>
                <a:path w="41" h="40">
                  <a:moveTo>
                    <a:pt x="21" y="40"/>
                  </a:moveTo>
                  <a:cubicBezTo>
                    <a:pt x="31" y="40"/>
                    <a:pt x="41" y="31"/>
                    <a:pt x="41" y="20"/>
                  </a:cubicBezTo>
                  <a:cubicBezTo>
                    <a:pt x="41" y="9"/>
                    <a:pt x="31" y="0"/>
                    <a:pt x="21" y="0"/>
                  </a:cubicBezTo>
                  <a:cubicBezTo>
                    <a:pt x="10" y="0"/>
                    <a:pt x="0" y="9"/>
                    <a:pt x="0" y="20"/>
                  </a:cubicBezTo>
                  <a:cubicBezTo>
                    <a:pt x="0" y="31"/>
                    <a:pt x="10" y="40"/>
                    <a:pt x="21" y="40"/>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46" name="Freeform: Shape 135"/>
            <p:cNvSpPr/>
            <p:nvPr/>
          </p:nvSpPr>
          <p:spPr>
            <a:xfrm>
              <a:off x="8304840" y="4179240"/>
              <a:ext cx="14040" cy="14040"/>
            </a:xfrm>
            <a:custGeom>
              <a:avLst/>
              <a:gdLst/>
              <a:ahLst/>
              <a:cxnLst>
                <a:cxn ang="3cd4">
                  <a:pos x="hc" y="t"/>
                </a:cxn>
                <a:cxn ang="cd2">
                  <a:pos x="l" y="vc"/>
                </a:cxn>
                <a:cxn ang="cd4">
                  <a:pos x="hc" y="b"/>
                </a:cxn>
                <a:cxn ang="0">
                  <a:pos x="r" y="vc"/>
                </a:cxn>
              </a:cxnLst>
              <a:rect l="l" t="t"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47" name="Freeform: Shape 136"/>
            <p:cNvSpPr/>
            <p:nvPr/>
          </p:nvSpPr>
          <p:spPr>
            <a:xfrm>
              <a:off x="8264520" y="4204800"/>
              <a:ext cx="60480" cy="27360"/>
            </a:xfrm>
            <a:custGeom>
              <a:avLst/>
              <a:gdLst/>
              <a:ahLst/>
              <a:cxnLst>
                <a:cxn ang="3cd4">
                  <a:pos x="hc" y="t"/>
                </a:cxn>
                <a:cxn ang="cd2">
                  <a:pos x="l" y="vc"/>
                </a:cxn>
                <a:cxn ang="cd4">
                  <a:pos x="hc" y="b"/>
                </a:cxn>
                <a:cxn ang="0">
                  <a:pos x="r" y="vc"/>
                </a:cxn>
              </a:cxnLst>
              <a:rect l="l" t="t" r="r" b="b"/>
              <a:pathLst>
                <a:path w="169" h="77">
                  <a:moveTo>
                    <a:pt x="168" y="15"/>
                  </a:moveTo>
                  <a:cubicBezTo>
                    <a:pt x="171" y="9"/>
                    <a:pt x="168" y="3"/>
                    <a:pt x="162" y="1"/>
                  </a:cubicBezTo>
                  <a:cubicBezTo>
                    <a:pt x="156" y="-2"/>
                    <a:pt x="149" y="1"/>
                    <a:pt x="148" y="8"/>
                  </a:cubicBezTo>
                  <a:cubicBezTo>
                    <a:pt x="138" y="37"/>
                    <a:pt x="112" y="56"/>
                    <a:pt x="84" y="56"/>
                  </a:cubicBezTo>
                  <a:cubicBezTo>
                    <a:pt x="56" y="56"/>
                    <a:pt x="30" y="36"/>
                    <a:pt x="21" y="8"/>
                  </a:cubicBezTo>
                  <a:cubicBezTo>
                    <a:pt x="19" y="3"/>
                    <a:pt x="13" y="0"/>
                    <a:pt x="7" y="1"/>
                  </a:cubicBezTo>
                  <a:cubicBezTo>
                    <a:pt x="2" y="3"/>
                    <a:pt x="-1" y="9"/>
                    <a:pt x="0" y="15"/>
                  </a:cubicBezTo>
                  <a:cubicBezTo>
                    <a:pt x="13" y="53"/>
                    <a:pt x="47" y="77"/>
                    <a:pt x="84" y="77"/>
                  </a:cubicBezTo>
                  <a:cubicBezTo>
                    <a:pt x="121" y="77"/>
                    <a:pt x="156" y="53"/>
                    <a:pt x="168" y="15"/>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48" name="Freeform: Shape 137"/>
            <p:cNvSpPr/>
            <p:nvPr/>
          </p:nvSpPr>
          <p:spPr>
            <a:xfrm>
              <a:off x="8234640" y="4282920"/>
              <a:ext cx="74160" cy="74520"/>
            </a:xfrm>
            <a:custGeom>
              <a:avLst/>
              <a:gdLst/>
              <a:ahLst/>
              <a:cxnLst>
                <a:cxn ang="3cd4">
                  <a:pos x="hc" y="t"/>
                </a:cxn>
                <a:cxn ang="cd2">
                  <a:pos x="l" y="vc"/>
                </a:cxn>
                <a:cxn ang="cd4">
                  <a:pos x="hc" y="b"/>
                </a:cxn>
                <a:cxn ang="0">
                  <a:pos x="r" y="vc"/>
                </a:cxn>
              </a:cxnLst>
              <a:rect l="l" t="t" r="r" b="b"/>
              <a:pathLst>
                <a:path w="207" h="208">
                  <a:moveTo>
                    <a:pt x="104" y="208"/>
                  </a:moveTo>
                  <a:cubicBezTo>
                    <a:pt x="46" y="208"/>
                    <a:pt x="0" y="161"/>
                    <a:pt x="0" y="104"/>
                  </a:cubicBezTo>
                  <a:cubicBezTo>
                    <a:pt x="0" y="47"/>
                    <a:pt x="46" y="0"/>
                    <a:pt x="104" y="0"/>
                  </a:cubicBezTo>
                  <a:cubicBezTo>
                    <a:pt x="161" y="0"/>
                    <a:pt x="207" y="47"/>
                    <a:pt x="207" y="104"/>
                  </a:cubicBezTo>
                  <a:cubicBezTo>
                    <a:pt x="207" y="161"/>
                    <a:pt x="161" y="208"/>
                    <a:pt x="104" y="208"/>
                  </a:cubicBezTo>
                  <a:close/>
                  <a:moveTo>
                    <a:pt x="104" y="11"/>
                  </a:moveTo>
                  <a:cubicBezTo>
                    <a:pt x="52" y="11"/>
                    <a:pt x="10" y="53"/>
                    <a:pt x="10" y="104"/>
                  </a:cubicBezTo>
                  <a:cubicBezTo>
                    <a:pt x="10" y="155"/>
                    <a:pt x="52" y="197"/>
                    <a:pt x="104" y="197"/>
                  </a:cubicBezTo>
                  <a:cubicBezTo>
                    <a:pt x="155" y="197"/>
                    <a:pt x="197" y="155"/>
                    <a:pt x="197" y="104"/>
                  </a:cubicBezTo>
                  <a:cubicBezTo>
                    <a:pt x="197" y="53"/>
                    <a:pt x="155" y="11"/>
                    <a:pt x="104" y="11"/>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49" name="Freeform: Shape 138"/>
            <p:cNvSpPr/>
            <p:nvPr/>
          </p:nvSpPr>
          <p:spPr>
            <a:xfrm>
              <a:off x="8254079" y="4307400"/>
              <a:ext cx="9720" cy="9720"/>
            </a:xfrm>
            <a:custGeom>
              <a:avLst/>
              <a:gdLst/>
              <a:ahLst/>
              <a:cxnLst>
                <a:cxn ang="3cd4">
                  <a:pos x="hc" y="t"/>
                </a:cxn>
                <a:cxn ang="cd2">
                  <a:pos x="l" y="vc"/>
                </a:cxn>
                <a:cxn ang="cd4">
                  <a:pos x="hc" y="b"/>
                </a:cxn>
                <a:cxn ang="0">
                  <a:pos x="r" y="vc"/>
                </a:cxn>
              </a:cxnLst>
              <a:rect l="l" t="t" r="r" b="b"/>
              <a:pathLst>
                <a:path w="28" h="28">
                  <a:moveTo>
                    <a:pt x="14" y="28"/>
                  </a:moveTo>
                  <a:cubicBezTo>
                    <a:pt x="22" y="28"/>
                    <a:pt x="28" y="21"/>
                    <a:pt x="28" y="14"/>
                  </a:cubicBezTo>
                  <a:cubicBezTo>
                    <a:pt x="28" y="6"/>
                    <a:pt x="22" y="0"/>
                    <a:pt x="14" y="0"/>
                  </a:cubicBezTo>
                  <a:cubicBezTo>
                    <a:pt x="6" y="0"/>
                    <a:pt x="0" y="7"/>
                    <a:pt x="0" y="14"/>
                  </a:cubicBezTo>
                  <a:cubicBezTo>
                    <a:pt x="0" y="22"/>
                    <a:pt x="6" y="28"/>
                    <a:pt x="14" y="28"/>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50" name="Freeform: Shape 139"/>
            <p:cNvSpPr/>
            <p:nvPr/>
          </p:nvSpPr>
          <p:spPr>
            <a:xfrm>
              <a:off x="8279279" y="4307400"/>
              <a:ext cx="9720" cy="9720"/>
            </a:xfrm>
            <a:custGeom>
              <a:avLst/>
              <a:gdLst/>
              <a:ahLst/>
              <a:cxnLst>
                <a:cxn ang="3cd4">
                  <a:pos x="hc" y="t"/>
                </a:cxn>
                <a:cxn ang="cd2">
                  <a:pos x="l" y="vc"/>
                </a:cxn>
                <a:cxn ang="cd4">
                  <a:pos x="hc" y="b"/>
                </a:cxn>
                <a:cxn ang="0">
                  <a:pos x="r" y="vc"/>
                </a:cxn>
              </a:cxnLst>
              <a:rect l="l" t="t" r="r" b="b"/>
              <a:pathLst>
                <a:path w="28" h="28">
                  <a:moveTo>
                    <a:pt x="14" y="28"/>
                  </a:moveTo>
                  <a:cubicBezTo>
                    <a:pt x="21" y="28"/>
                    <a:pt x="28" y="21"/>
                    <a:pt x="28" y="14"/>
                  </a:cubicBezTo>
                  <a:cubicBezTo>
                    <a:pt x="28" y="6"/>
                    <a:pt x="21" y="0"/>
                    <a:pt x="14" y="0"/>
                  </a:cubicBezTo>
                  <a:cubicBezTo>
                    <a:pt x="6" y="0"/>
                    <a:pt x="0" y="7"/>
                    <a:pt x="0" y="14"/>
                  </a:cubicBezTo>
                  <a:cubicBezTo>
                    <a:pt x="0" y="22"/>
                    <a:pt x="6" y="28"/>
                    <a:pt x="14" y="28"/>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51" name="Freeform: Shape 140"/>
            <p:cNvSpPr/>
            <p:nvPr/>
          </p:nvSpPr>
          <p:spPr>
            <a:xfrm>
              <a:off x="8250120" y="4326480"/>
              <a:ext cx="42480" cy="19080"/>
            </a:xfrm>
            <a:custGeom>
              <a:avLst/>
              <a:gdLst/>
              <a:ahLst/>
              <a:cxnLst>
                <a:cxn ang="3cd4">
                  <a:pos x="hc" y="t"/>
                </a:cxn>
                <a:cxn ang="cd2">
                  <a:pos x="l" y="vc"/>
                </a:cxn>
                <a:cxn ang="cd4">
                  <a:pos x="hc" y="b"/>
                </a:cxn>
                <a:cxn ang="0">
                  <a:pos x="r" y="vc"/>
                </a:cxn>
              </a:cxnLst>
              <a:rect l="l" t="t" r="r" b="b"/>
              <a:pathLst>
                <a:path w="119" h="54">
                  <a:moveTo>
                    <a:pt x="118" y="10"/>
                  </a:moveTo>
                  <a:cubicBezTo>
                    <a:pt x="119" y="7"/>
                    <a:pt x="118" y="3"/>
                    <a:pt x="113" y="1"/>
                  </a:cubicBezTo>
                  <a:cubicBezTo>
                    <a:pt x="110" y="0"/>
                    <a:pt x="106" y="1"/>
                    <a:pt x="104" y="6"/>
                  </a:cubicBezTo>
                  <a:cubicBezTo>
                    <a:pt x="98" y="26"/>
                    <a:pt x="79" y="40"/>
                    <a:pt x="59" y="40"/>
                  </a:cubicBezTo>
                  <a:cubicBezTo>
                    <a:pt x="39" y="40"/>
                    <a:pt x="22" y="26"/>
                    <a:pt x="14" y="6"/>
                  </a:cubicBezTo>
                  <a:cubicBezTo>
                    <a:pt x="12" y="1"/>
                    <a:pt x="10" y="-1"/>
                    <a:pt x="5" y="1"/>
                  </a:cubicBezTo>
                  <a:cubicBezTo>
                    <a:pt x="1" y="2"/>
                    <a:pt x="-1" y="6"/>
                    <a:pt x="0" y="10"/>
                  </a:cubicBezTo>
                  <a:cubicBezTo>
                    <a:pt x="9" y="37"/>
                    <a:pt x="35" y="54"/>
                    <a:pt x="61" y="54"/>
                  </a:cubicBezTo>
                  <a:cubicBezTo>
                    <a:pt x="88" y="54"/>
                    <a:pt x="110" y="37"/>
                    <a:pt x="118" y="10"/>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52" name="Freeform: Shape 141"/>
            <p:cNvSpPr/>
            <p:nvPr/>
          </p:nvSpPr>
          <p:spPr>
            <a:xfrm>
              <a:off x="8166960" y="4516200"/>
              <a:ext cx="150480" cy="150480"/>
            </a:xfrm>
            <a:custGeom>
              <a:avLst/>
              <a:gdLst/>
              <a:ahLst/>
              <a:cxnLst>
                <a:cxn ang="3cd4">
                  <a:pos x="hc" y="t"/>
                </a:cxn>
                <a:cxn ang="cd2">
                  <a:pos x="l" y="vc"/>
                </a:cxn>
                <a:cxn ang="cd4">
                  <a:pos x="hc" y="b"/>
                </a:cxn>
                <a:cxn ang="0">
                  <a:pos x="r" y="vc"/>
                </a:cxn>
              </a:cxnLst>
              <a:rect l="l" t="t" r="r" b="b"/>
              <a:pathLst>
                <a:path w="419" h="419">
                  <a:moveTo>
                    <a:pt x="209" y="419"/>
                  </a:moveTo>
                  <a:cubicBezTo>
                    <a:pt x="93" y="419"/>
                    <a:pt x="0" y="326"/>
                    <a:pt x="0" y="210"/>
                  </a:cubicBezTo>
                  <a:cubicBezTo>
                    <a:pt x="0" y="94"/>
                    <a:pt x="94" y="0"/>
                    <a:pt x="209" y="0"/>
                  </a:cubicBezTo>
                  <a:cubicBezTo>
                    <a:pt x="323" y="0"/>
                    <a:pt x="419" y="95"/>
                    <a:pt x="419" y="210"/>
                  </a:cubicBezTo>
                  <a:cubicBezTo>
                    <a:pt x="419" y="325"/>
                    <a:pt x="326" y="419"/>
                    <a:pt x="209" y="419"/>
                  </a:cubicBezTo>
                  <a:close/>
                  <a:moveTo>
                    <a:pt x="209" y="24"/>
                  </a:moveTo>
                  <a:cubicBezTo>
                    <a:pt x="107" y="24"/>
                    <a:pt x="23" y="107"/>
                    <a:pt x="23" y="210"/>
                  </a:cubicBezTo>
                  <a:cubicBezTo>
                    <a:pt x="23" y="312"/>
                    <a:pt x="106" y="396"/>
                    <a:pt x="209" y="396"/>
                  </a:cubicBezTo>
                  <a:cubicBezTo>
                    <a:pt x="311" y="396"/>
                    <a:pt x="395" y="312"/>
                    <a:pt x="395" y="210"/>
                  </a:cubicBezTo>
                  <a:cubicBezTo>
                    <a:pt x="395" y="107"/>
                    <a:pt x="313" y="24"/>
                    <a:pt x="209" y="24"/>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53" name="Freeform: Shape 142"/>
            <p:cNvSpPr/>
            <p:nvPr/>
          </p:nvSpPr>
          <p:spPr>
            <a:xfrm>
              <a:off x="8207279" y="4565520"/>
              <a:ext cx="20880" cy="20880"/>
            </a:xfrm>
            <a:custGeom>
              <a:avLst/>
              <a:gdLst/>
              <a:ahLst/>
              <a:cxnLst>
                <a:cxn ang="3cd4">
                  <a:pos x="hc" y="t"/>
                </a:cxn>
                <a:cxn ang="cd2">
                  <a:pos x="l" y="vc"/>
                </a:cxn>
                <a:cxn ang="cd4">
                  <a:pos x="hc" y="b"/>
                </a:cxn>
                <a:cxn ang="0">
                  <a:pos x="r" y="vc"/>
                </a:cxn>
              </a:cxnLst>
              <a:rect l="l" t="t" r="r" b="b"/>
              <a:pathLst>
                <a:path w="59" h="59">
                  <a:moveTo>
                    <a:pt x="29" y="59"/>
                  </a:moveTo>
                  <a:cubicBezTo>
                    <a:pt x="46" y="59"/>
                    <a:pt x="59" y="45"/>
                    <a:pt x="59" y="29"/>
                  </a:cubicBezTo>
                  <a:cubicBezTo>
                    <a:pt x="59" y="12"/>
                    <a:pt x="45" y="0"/>
                    <a:pt x="29" y="0"/>
                  </a:cubicBezTo>
                  <a:cubicBezTo>
                    <a:pt x="12" y="0"/>
                    <a:pt x="0" y="13"/>
                    <a:pt x="0" y="29"/>
                  </a:cubicBezTo>
                  <a:cubicBezTo>
                    <a:pt x="0" y="44"/>
                    <a:pt x="12" y="57"/>
                    <a:pt x="29" y="59"/>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54" name="Freeform: Shape 143"/>
            <p:cNvSpPr/>
            <p:nvPr/>
          </p:nvSpPr>
          <p:spPr>
            <a:xfrm>
              <a:off x="8257320" y="4565520"/>
              <a:ext cx="20880" cy="20880"/>
            </a:xfrm>
            <a:custGeom>
              <a:avLst/>
              <a:gdLst/>
              <a:ahLst/>
              <a:cxnLst>
                <a:cxn ang="3cd4">
                  <a:pos x="hc" y="t"/>
                </a:cxn>
                <a:cxn ang="cd2">
                  <a:pos x="l" y="vc"/>
                </a:cxn>
                <a:cxn ang="cd4">
                  <a:pos x="hc" y="b"/>
                </a:cxn>
                <a:cxn ang="0">
                  <a:pos x="r" y="vc"/>
                </a:cxn>
              </a:cxnLst>
              <a:rect l="l" t="t" r="r" b="b"/>
              <a:pathLst>
                <a:path w="59" h="59">
                  <a:moveTo>
                    <a:pt x="30" y="59"/>
                  </a:moveTo>
                  <a:cubicBezTo>
                    <a:pt x="47" y="59"/>
                    <a:pt x="59" y="45"/>
                    <a:pt x="59" y="29"/>
                  </a:cubicBezTo>
                  <a:cubicBezTo>
                    <a:pt x="59" y="12"/>
                    <a:pt x="45" y="0"/>
                    <a:pt x="30" y="0"/>
                  </a:cubicBezTo>
                  <a:cubicBezTo>
                    <a:pt x="13" y="0"/>
                    <a:pt x="0" y="13"/>
                    <a:pt x="0" y="29"/>
                  </a:cubicBezTo>
                  <a:cubicBezTo>
                    <a:pt x="0" y="44"/>
                    <a:pt x="13" y="57"/>
                    <a:pt x="30" y="59"/>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55" name="Freeform: Shape 144"/>
            <p:cNvSpPr/>
            <p:nvPr/>
          </p:nvSpPr>
          <p:spPr>
            <a:xfrm>
              <a:off x="8198280" y="4602960"/>
              <a:ext cx="87480" cy="39240"/>
            </a:xfrm>
            <a:custGeom>
              <a:avLst/>
              <a:gdLst/>
              <a:ahLst/>
              <a:cxnLst>
                <a:cxn ang="3cd4">
                  <a:pos x="hc" y="t"/>
                </a:cxn>
                <a:cxn ang="cd2">
                  <a:pos x="l" y="vc"/>
                </a:cxn>
                <a:cxn ang="cd4">
                  <a:pos x="hc" y="b"/>
                </a:cxn>
                <a:cxn ang="0">
                  <a:pos x="r" y="vc"/>
                </a:cxn>
              </a:cxnLst>
              <a:rect l="l" t="t" r="r" b="b"/>
              <a:pathLst>
                <a:path w="244" h="110">
                  <a:moveTo>
                    <a:pt x="243" y="22"/>
                  </a:moveTo>
                  <a:cubicBezTo>
                    <a:pt x="246" y="12"/>
                    <a:pt x="242" y="5"/>
                    <a:pt x="234" y="1"/>
                  </a:cubicBezTo>
                  <a:cubicBezTo>
                    <a:pt x="225" y="-2"/>
                    <a:pt x="217" y="3"/>
                    <a:pt x="214" y="11"/>
                  </a:cubicBezTo>
                  <a:cubicBezTo>
                    <a:pt x="200" y="51"/>
                    <a:pt x="163" y="79"/>
                    <a:pt x="122" y="79"/>
                  </a:cubicBezTo>
                  <a:cubicBezTo>
                    <a:pt x="82" y="79"/>
                    <a:pt x="45" y="51"/>
                    <a:pt x="31" y="11"/>
                  </a:cubicBezTo>
                  <a:cubicBezTo>
                    <a:pt x="28" y="3"/>
                    <a:pt x="18" y="-2"/>
                    <a:pt x="11" y="1"/>
                  </a:cubicBezTo>
                  <a:cubicBezTo>
                    <a:pt x="3" y="5"/>
                    <a:pt x="-2" y="14"/>
                    <a:pt x="1" y="22"/>
                  </a:cubicBezTo>
                  <a:cubicBezTo>
                    <a:pt x="20" y="74"/>
                    <a:pt x="68" y="110"/>
                    <a:pt x="122" y="110"/>
                  </a:cubicBezTo>
                  <a:cubicBezTo>
                    <a:pt x="177" y="110"/>
                    <a:pt x="225" y="74"/>
                    <a:pt x="243" y="22"/>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56" name="Freeform: Shape 145"/>
            <p:cNvSpPr/>
            <p:nvPr/>
          </p:nvSpPr>
          <p:spPr>
            <a:xfrm>
              <a:off x="7175160" y="5193720"/>
              <a:ext cx="150480" cy="150480"/>
            </a:xfrm>
            <a:custGeom>
              <a:avLst/>
              <a:gdLst/>
              <a:ahLst/>
              <a:cxnLst>
                <a:cxn ang="3cd4">
                  <a:pos x="hc" y="t"/>
                </a:cxn>
                <a:cxn ang="cd2">
                  <a:pos x="l" y="vc"/>
                </a:cxn>
                <a:cxn ang="cd4">
                  <a:pos x="hc" y="b"/>
                </a:cxn>
                <a:cxn ang="0">
                  <a:pos x="r" y="vc"/>
                </a:cxn>
              </a:cxnLst>
              <a:rect l="l" t="t" r="r" b="b"/>
              <a:pathLst>
                <a:path w="419" h="419">
                  <a:moveTo>
                    <a:pt x="209" y="419"/>
                  </a:moveTo>
                  <a:cubicBezTo>
                    <a:pt x="93" y="419"/>
                    <a:pt x="0" y="325"/>
                    <a:pt x="0" y="209"/>
                  </a:cubicBezTo>
                  <a:cubicBezTo>
                    <a:pt x="0" y="92"/>
                    <a:pt x="94" y="0"/>
                    <a:pt x="209" y="0"/>
                  </a:cubicBezTo>
                  <a:cubicBezTo>
                    <a:pt x="323" y="0"/>
                    <a:pt x="419" y="94"/>
                    <a:pt x="419" y="209"/>
                  </a:cubicBezTo>
                  <a:cubicBezTo>
                    <a:pt x="419" y="323"/>
                    <a:pt x="324" y="419"/>
                    <a:pt x="209" y="419"/>
                  </a:cubicBezTo>
                  <a:close/>
                  <a:moveTo>
                    <a:pt x="209" y="23"/>
                  </a:moveTo>
                  <a:cubicBezTo>
                    <a:pt x="107" y="23"/>
                    <a:pt x="23" y="106"/>
                    <a:pt x="23" y="209"/>
                  </a:cubicBezTo>
                  <a:cubicBezTo>
                    <a:pt x="23" y="311"/>
                    <a:pt x="106" y="396"/>
                    <a:pt x="209" y="396"/>
                  </a:cubicBezTo>
                  <a:cubicBezTo>
                    <a:pt x="311" y="396"/>
                    <a:pt x="396" y="311"/>
                    <a:pt x="396" y="209"/>
                  </a:cubicBezTo>
                  <a:cubicBezTo>
                    <a:pt x="396" y="106"/>
                    <a:pt x="312" y="23"/>
                    <a:pt x="209" y="23"/>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57" name="Freeform: Shape 146"/>
            <p:cNvSpPr/>
            <p:nvPr/>
          </p:nvSpPr>
          <p:spPr>
            <a:xfrm>
              <a:off x="7214760" y="5242680"/>
              <a:ext cx="20880" cy="20880"/>
            </a:xfrm>
            <a:custGeom>
              <a:avLst/>
              <a:gdLst/>
              <a:ahLst/>
              <a:cxnLst>
                <a:cxn ang="3cd4">
                  <a:pos x="hc" y="t"/>
                </a:cxn>
                <a:cxn ang="cd2">
                  <a:pos x="l" y="vc"/>
                </a:cxn>
                <a:cxn ang="cd4">
                  <a:pos x="hc" y="b"/>
                </a:cxn>
                <a:cxn ang="0">
                  <a:pos x="r" y="vc"/>
                </a:cxn>
              </a:cxnLst>
              <a:rect l="l" t="t" r="r" b="b"/>
              <a:pathLst>
                <a:path w="59" h="59">
                  <a:moveTo>
                    <a:pt x="30" y="59"/>
                  </a:moveTo>
                  <a:cubicBezTo>
                    <a:pt x="47" y="59"/>
                    <a:pt x="59" y="45"/>
                    <a:pt x="59" y="30"/>
                  </a:cubicBezTo>
                  <a:cubicBezTo>
                    <a:pt x="59" y="13"/>
                    <a:pt x="45" y="0"/>
                    <a:pt x="30" y="0"/>
                  </a:cubicBezTo>
                  <a:cubicBezTo>
                    <a:pt x="13" y="0"/>
                    <a:pt x="0" y="14"/>
                    <a:pt x="0" y="30"/>
                  </a:cubicBezTo>
                  <a:cubicBezTo>
                    <a:pt x="0" y="45"/>
                    <a:pt x="13" y="58"/>
                    <a:pt x="30" y="59"/>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58" name="Freeform: Shape 147"/>
            <p:cNvSpPr/>
            <p:nvPr/>
          </p:nvSpPr>
          <p:spPr>
            <a:xfrm>
              <a:off x="7265160" y="5242680"/>
              <a:ext cx="20880" cy="20880"/>
            </a:xfrm>
            <a:custGeom>
              <a:avLst/>
              <a:gdLst/>
              <a:ahLst/>
              <a:cxnLst>
                <a:cxn ang="3cd4">
                  <a:pos x="hc" y="t"/>
                </a:cxn>
                <a:cxn ang="cd2">
                  <a:pos x="l" y="vc"/>
                </a:cxn>
                <a:cxn ang="cd4">
                  <a:pos x="hc" y="b"/>
                </a:cxn>
                <a:cxn ang="0">
                  <a:pos x="r" y="vc"/>
                </a:cxn>
              </a:cxnLst>
              <a:rect l="l" t="t" r="r" b="b"/>
              <a:pathLst>
                <a:path w="59" h="59">
                  <a:moveTo>
                    <a:pt x="29" y="59"/>
                  </a:moveTo>
                  <a:cubicBezTo>
                    <a:pt x="46" y="59"/>
                    <a:pt x="59" y="45"/>
                    <a:pt x="59" y="30"/>
                  </a:cubicBezTo>
                  <a:cubicBezTo>
                    <a:pt x="59" y="13"/>
                    <a:pt x="45" y="0"/>
                    <a:pt x="29" y="0"/>
                  </a:cubicBezTo>
                  <a:cubicBezTo>
                    <a:pt x="12" y="0"/>
                    <a:pt x="0" y="14"/>
                    <a:pt x="0" y="30"/>
                  </a:cubicBezTo>
                  <a:cubicBezTo>
                    <a:pt x="0" y="45"/>
                    <a:pt x="14" y="58"/>
                    <a:pt x="29" y="59"/>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59" name="Freeform: Shape 148"/>
            <p:cNvSpPr/>
            <p:nvPr/>
          </p:nvSpPr>
          <p:spPr>
            <a:xfrm>
              <a:off x="7206480" y="5280480"/>
              <a:ext cx="87480" cy="39240"/>
            </a:xfrm>
            <a:custGeom>
              <a:avLst/>
              <a:gdLst/>
              <a:ahLst/>
              <a:cxnLst>
                <a:cxn ang="3cd4">
                  <a:pos x="hc" y="t"/>
                </a:cxn>
                <a:cxn ang="cd2">
                  <a:pos x="l" y="vc"/>
                </a:cxn>
                <a:cxn ang="cd4">
                  <a:pos x="hc" y="b"/>
                </a:cxn>
                <a:cxn ang="0">
                  <a:pos x="r" y="vc"/>
                </a:cxn>
              </a:cxnLst>
              <a:rect l="l" t="t" r="r" b="b"/>
              <a:pathLst>
                <a:path w="244" h="110">
                  <a:moveTo>
                    <a:pt x="243" y="21"/>
                  </a:moveTo>
                  <a:cubicBezTo>
                    <a:pt x="247" y="12"/>
                    <a:pt x="242" y="4"/>
                    <a:pt x="234" y="1"/>
                  </a:cubicBezTo>
                  <a:cubicBezTo>
                    <a:pt x="225" y="-2"/>
                    <a:pt x="217" y="3"/>
                    <a:pt x="214" y="10"/>
                  </a:cubicBezTo>
                  <a:cubicBezTo>
                    <a:pt x="200" y="51"/>
                    <a:pt x="163" y="79"/>
                    <a:pt x="122" y="79"/>
                  </a:cubicBezTo>
                  <a:cubicBezTo>
                    <a:pt x="82" y="79"/>
                    <a:pt x="45" y="51"/>
                    <a:pt x="31" y="10"/>
                  </a:cubicBezTo>
                  <a:cubicBezTo>
                    <a:pt x="28" y="3"/>
                    <a:pt x="18" y="-2"/>
                    <a:pt x="11" y="1"/>
                  </a:cubicBezTo>
                  <a:cubicBezTo>
                    <a:pt x="3" y="4"/>
                    <a:pt x="-2" y="13"/>
                    <a:pt x="1" y="21"/>
                  </a:cubicBezTo>
                  <a:cubicBezTo>
                    <a:pt x="20" y="74"/>
                    <a:pt x="68" y="110"/>
                    <a:pt x="122" y="110"/>
                  </a:cubicBezTo>
                  <a:cubicBezTo>
                    <a:pt x="175" y="110"/>
                    <a:pt x="223" y="74"/>
                    <a:pt x="243" y="21"/>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60" name="Freeform: Shape 149"/>
            <p:cNvSpPr/>
            <p:nvPr/>
          </p:nvSpPr>
          <p:spPr>
            <a:xfrm>
              <a:off x="8183520" y="4779360"/>
              <a:ext cx="104760" cy="104760"/>
            </a:xfrm>
            <a:custGeom>
              <a:avLst/>
              <a:gdLst/>
              <a:ahLst/>
              <a:cxnLst>
                <a:cxn ang="3cd4">
                  <a:pos x="hc" y="t"/>
                </a:cxn>
                <a:cxn ang="cd2">
                  <a:pos x="l" y="vc"/>
                </a:cxn>
                <a:cxn ang="cd4">
                  <a:pos x="hc" y="b"/>
                </a:cxn>
                <a:cxn ang="0">
                  <a:pos x="r" y="vc"/>
                </a:cxn>
              </a:cxnLst>
              <a:rect l="l" t="t" r="r" b="b"/>
              <a:pathLst>
                <a:path w="292" h="292">
                  <a:moveTo>
                    <a:pt x="146" y="292"/>
                  </a:moveTo>
                  <a:cubicBezTo>
                    <a:pt x="66" y="292"/>
                    <a:pt x="0" y="227"/>
                    <a:pt x="0" y="146"/>
                  </a:cubicBezTo>
                  <a:cubicBezTo>
                    <a:pt x="0" y="65"/>
                    <a:pt x="65" y="0"/>
                    <a:pt x="146" y="0"/>
                  </a:cubicBezTo>
                  <a:cubicBezTo>
                    <a:pt x="226" y="0"/>
                    <a:pt x="292" y="65"/>
                    <a:pt x="292" y="146"/>
                  </a:cubicBezTo>
                  <a:cubicBezTo>
                    <a:pt x="292" y="227"/>
                    <a:pt x="227" y="293"/>
                    <a:pt x="146" y="292"/>
                  </a:cubicBezTo>
                  <a:close/>
                  <a:moveTo>
                    <a:pt x="146" y="16"/>
                  </a:moveTo>
                  <a:cubicBezTo>
                    <a:pt x="75" y="16"/>
                    <a:pt x="16" y="75"/>
                    <a:pt x="16" y="146"/>
                  </a:cubicBezTo>
                  <a:cubicBezTo>
                    <a:pt x="16" y="217"/>
                    <a:pt x="75" y="276"/>
                    <a:pt x="146" y="276"/>
                  </a:cubicBezTo>
                  <a:cubicBezTo>
                    <a:pt x="218" y="276"/>
                    <a:pt x="277" y="217"/>
                    <a:pt x="277" y="146"/>
                  </a:cubicBezTo>
                  <a:cubicBezTo>
                    <a:pt x="277" y="75"/>
                    <a:pt x="218" y="16"/>
                    <a:pt x="146" y="16"/>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61" name="Freeform: Shape 150"/>
            <p:cNvSpPr/>
            <p:nvPr/>
          </p:nvSpPr>
          <p:spPr>
            <a:xfrm>
              <a:off x="8210880" y="4813920"/>
              <a:ext cx="14400" cy="14400"/>
            </a:xfrm>
            <a:custGeom>
              <a:avLst/>
              <a:gdLst/>
              <a:ahLst/>
              <a:cxnLst>
                <a:cxn ang="3cd4">
                  <a:pos x="hc" y="t"/>
                </a:cxn>
                <a:cxn ang="cd2">
                  <a:pos x="l" y="vc"/>
                </a:cxn>
                <a:cxn ang="cd4">
                  <a:pos x="hc" y="b"/>
                </a:cxn>
                <a:cxn ang="0">
                  <a:pos x="r" y="vc"/>
                </a:cxn>
              </a:cxnLst>
              <a:rect l="l" t="t" r="r" b="b"/>
              <a:pathLst>
                <a:path w="41" h="41">
                  <a:moveTo>
                    <a:pt x="21" y="41"/>
                  </a:moveTo>
                  <a:cubicBezTo>
                    <a:pt x="31" y="41"/>
                    <a:pt x="41" y="31"/>
                    <a:pt x="41" y="20"/>
                  </a:cubicBezTo>
                  <a:cubicBezTo>
                    <a:pt x="41" y="10"/>
                    <a:pt x="31" y="0"/>
                    <a:pt x="21" y="0"/>
                  </a:cubicBezTo>
                  <a:cubicBezTo>
                    <a:pt x="10" y="0"/>
                    <a:pt x="0" y="10"/>
                    <a:pt x="0" y="20"/>
                  </a:cubicBezTo>
                  <a:cubicBezTo>
                    <a:pt x="0" y="31"/>
                    <a:pt x="10" y="41"/>
                    <a:pt x="21" y="41"/>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62" name="Freeform: Shape 151"/>
            <p:cNvSpPr/>
            <p:nvPr/>
          </p:nvSpPr>
          <p:spPr>
            <a:xfrm>
              <a:off x="8246879" y="4813920"/>
              <a:ext cx="14040" cy="14400"/>
            </a:xfrm>
            <a:custGeom>
              <a:avLst/>
              <a:gdLst/>
              <a:ahLst/>
              <a:cxnLst>
                <a:cxn ang="3cd4">
                  <a:pos x="hc" y="t"/>
                </a:cxn>
                <a:cxn ang="cd2">
                  <a:pos x="l" y="vc"/>
                </a:cxn>
                <a:cxn ang="cd4">
                  <a:pos x="hc" y="b"/>
                </a:cxn>
                <a:cxn ang="0">
                  <a:pos x="r" y="vc"/>
                </a:cxn>
              </a:cxnLst>
              <a:rect l="l" t="t" r="r" b="b"/>
              <a:pathLst>
                <a:path w="40" h="41">
                  <a:moveTo>
                    <a:pt x="20" y="41"/>
                  </a:moveTo>
                  <a:cubicBezTo>
                    <a:pt x="31" y="41"/>
                    <a:pt x="40" y="31"/>
                    <a:pt x="40" y="20"/>
                  </a:cubicBezTo>
                  <a:cubicBezTo>
                    <a:pt x="40" y="10"/>
                    <a:pt x="31" y="0"/>
                    <a:pt x="20" y="0"/>
                  </a:cubicBezTo>
                  <a:cubicBezTo>
                    <a:pt x="9" y="0"/>
                    <a:pt x="0" y="10"/>
                    <a:pt x="0" y="20"/>
                  </a:cubicBezTo>
                  <a:cubicBezTo>
                    <a:pt x="0" y="31"/>
                    <a:pt x="8" y="41"/>
                    <a:pt x="20" y="41"/>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63" name="Freeform: Shape 152"/>
            <p:cNvSpPr/>
            <p:nvPr/>
          </p:nvSpPr>
          <p:spPr>
            <a:xfrm>
              <a:off x="8206199" y="4839840"/>
              <a:ext cx="60480" cy="27360"/>
            </a:xfrm>
            <a:custGeom>
              <a:avLst/>
              <a:gdLst/>
              <a:ahLst/>
              <a:cxnLst>
                <a:cxn ang="3cd4">
                  <a:pos x="hc" y="t"/>
                </a:cxn>
                <a:cxn ang="cd2">
                  <a:pos x="l" y="vc"/>
                </a:cxn>
                <a:cxn ang="cd4">
                  <a:pos x="hc" y="b"/>
                </a:cxn>
                <a:cxn ang="0">
                  <a:pos x="r" y="vc"/>
                </a:cxn>
              </a:cxnLst>
              <a:rect l="l" t="t" r="r" b="b"/>
              <a:pathLst>
                <a:path w="169" h="77">
                  <a:moveTo>
                    <a:pt x="168" y="15"/>
                  </a:moveTo>
                  <a:cubicBezTo>
                    <a:pt x="171" y="9"/>
                    <a:pt x="168" y="3"/>
                    <a:pt x="162" y="1"/>
                  </a:cubicBezTo>
                  <a:cubicBezTo>
                    <a:pt x="156" y="-2"/>
                    <a:pt x="149" y="1"/>
                    <a:pt x="148" y="7"/>
                  </a:cubicBezTo>
                  <a:cubicBezTo>
                    <a:pt x="139" y="37"/>
                    <a:pt x="112" y="55"/>
                    <a:pt x="84" y="55"/>
                  </a:cubicBezTo>
                  <a:cubicBezTo>
                    <a:pt x="56" y="55"/>
                    <a:pt x="30" y="35"/>
                    <a:pt x="21" y="7"/>
                  </a:cubicBezTo>
                  <a:cubicBezTo>
                    <a:pt x="19" y="3"/>
                    <a:pt x="13" y="0"/>
                    <a:pt x="7" y="1"/>
                  </a:cubicBezTo>
                  <a:cubicBezTo>
                    <a:pt x="2" y="3"/>
                    <a:pt x="-1" y="9"/>
                    <a:pt x="1" y="15"/>
                  </a:cubicBezTo>
                  <a:cubicBezTo>
                    <a:pt x="13" y="52"/>
                    <a:pt x="46" y="77"/>
                    <a:pt x="84" y="77"/>
                  </a:cubicBezTo>
                  <a:cubicBezTo>
                    <a:pt x="121" y="77"/>
                    <a:pt x="156" y="52"/>
                    <a:pt x="168" y="15"/>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64" name="Freeform: Shape 153"/>
            <p:cNvSpPr/>
            <p:nvPr/>
          </p:nvSpPr>
          <p:spPr>
            <a:xfrm>
              <a:off x="8029080" y="4685040"/>
              <a:ext cx="104400" cy="104760"/>
            </a:xfrm>
            <a:custGeom>
              <a:avLst/>
              <a:gdLst/>
              <a:ahLst/>
              <a:cxnLst>
                <a:cxn ang="3cd4">
                  <a:pos x="hc" y="t"/>
                </a:cxn>
                <a:cxn ang="cd2">
                  <a:pos x="l" y="vc"/>
                </a:cxn>
                <a:cxn ang="cd4">
                  <a:pos x="hc" y="b"/>
                </a:cxn>
                <a:cxn ang="0">
                  <a:pos x="r" y="vc"/>
                </a:cxn>
              </a:cxnLst>
              <a:rect l="l" t="t" r="r" b="b"/>
              <a:pathLst>
                <a:path w="291" h="292">
                  <a:moveTo>
                    <a:pt x="146" y="292"/>
                  </a:moveTo>
                  <a:cubicBezTo>
                    <a:pt x="65" y="292"/>
                    <a:pt x="0" y="226"/>
                    <a:pt x="0" y="146"/>
                  </a:cubicBezTo>
                  <a:cubicBezTo>
                    <a:pt x="0" y="65"/>
                    <a:pt x="65" y="0"/>
                    <a:pt x="146" y="0"/>
                  </a:cubicBezTo>
                  <a:cubicBezTo>
                    <a:pt x="226" y="0"/>
                    <a:pt x="291" y="65"/>
                    <a:pt x="291" y="146"/>
                  </a:cubicBezTo>
                  <a:cubicBezTo>
                    <a:pt x="291" y="226"/>
                    <a:pt x="225" y="292"/>
                    <a:pt x="146" y="292"/>
                  </a:cubicBezTo>
                  <a:close/>
                  <a:moveTo>
                    <a:pt x="144" y="15"/>
                  </a:moveTo>
                  <a:cubicBezTo>
                    <a:pt x="73" y="15"/>
                    <a:pt x="14" y="74"/>
                    <a:pt x="14" y="146"/>
                  </a:cubicBezTo>
                  <a:cubicBezTo>
                    <a:pt x="14" y="217"/>
                    <a:pt x="73" y="276"/>
                    <a:pt x="144" y="276"/>
                  </a:cubicBezTo>
                  <a:cubicBezTo>
                    <a:pt x="215" y="276"/>
                    <a:pt x="274" y="217"/>
                    <a:pt x="274" y="146"/>
                  </a:cubicBezTo>
                  <a:cubicBezTo>
                    <a:pt x="274" y="74"/>
                    <a:pt x="217" y="15"/>
                    <a:pt x="144" y="15"/>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65" name="Freeform: Shape 154"/>
            <p:cNvSpPr/>
            <p:nvPr/>
          </p:nvSpPr>
          <p:spPr>
            <a:xfrm>
              <a:off x="8056440" y="4719240"/>
              <a:ext cx="14040" cy="14040"/>
            </a:xfrm>
            <a:custGeom>
              <a:avLst/>
              <a:gdLst/>
              <a:ahLst/>
              <a:cxnLst>
                <a:cxn ang="3cd4">
                  <a:pos x="hc" y="t"/>
                </a:cxn>
                <a:cxn ang="cd2">
                  <a:pos x="l" y="vc"/>
                </a:cxn>
                <a:cxn ang="cd4">
                  <a:pos x="hc" y="b"/>
                </a:cxn>
                <a:cxn ang="0">
                  <a:pos x="r" y="vc"/>
                </a:cxn>
              </a:cxnLst>
              <a:rect l="l" t="t"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66" name="Freeform: Shape 155"/>
            <p:cNvSpPr/>
            <p:nvPr/>
          </p:nvSpPr>
          <p:spPr>
            <a:xfrm>
              <a:off x="8091720" y="4719240"/>
              <a:ext cx="14040" cy="14040"/>
            </a:xfrm>
            <a:custGeom>
              <a:avLst/>
              <a:gdLst/>
              <a:ahLst/>
              <a:cxnLst>
                <a:cxn ang="3cd4">
                  <a:pos x="hc" y="t"/>
                </a:cxn>
                <a:cxn ang="cd2">
                  <a:pos x="l" y="vc"/>
                </a:cxn>
                <a:cxn ang="cd4">
                  <a:pos x="hc" y="b"/>
                </a:cxn>
                <a:cxn ang="0">
                  <a:pos x="r" y="vc"/>
                </a:cxn>
              </a:cxnLst>
              <a:rect l="l" t="t"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67" name="Freeform: Shape 156"/>
            <p:cNvSpPr/>
            <p:nvPr/>
          </p:nvSpPr>
          <p:spPr>
            <a:xfrm>
              <a:off x="8050680" y="4744800"/>
              <a:ext cx="60480" cy="27360"/>
            </a:xfrm>
            <a:custGeom>
              <a:avLst/>
              <a:gdLst/>
              <a:ahLst/>
              <a:cxnLst>
                <a:cxn ang="3cd4">
                  <a:pos x="hc" y="t"/>
                </a:cxn>
                <a:cxn ang="cd2">
                  <a:pos x="l" y="vc"/>
                </a:cxn>
                <a:cxn ang="cd4">
                  <a:pos x="hc" y="b"/>
                </a:cxn>
                <a:cxn ang="0">
                  <a:pos x="r" y="vc"/>
                </a:cxn>
              </a:cxnLst>
              <a:rect l="l" t="t" r="r" b="b"/>
              <a:pathLst>
                <a:path w="169" h="77">
                  <a:moveTo>
                    <a:pt x="168" y="15"/>
                  </a:moveTo>
                  <a:cubicBezTo>
                    <a:pt x="171" y="9"/>
                    <a:pt x="168" y="3"/>
                    <a:pt x="162" y="1"/>
                  </a:cubicBezTo>
                  <a:cubicBezTo>
                    <a:pt x="155" y="-2"/>
                    <a:pt x="149" y="1"/>
                    <a:pt x="148" y="8"/>
                  </a:cubicBezTo>
                  <a:cubicBezTo>
                    <a:pt x="138" y="37"/>
                    <a:pt x="112" y="56"/>
                    <a:pt x="84" y="56"/>
                  </a:cubicBezTo>
                  <a:cubicBezTo>
                    <a:pt x="56" y="56"/>
                    <a:pt x="30" y="36"/>
                    <a:pt x="20" y="8"/>
                  </a:cubicBezTo>
                  <a:cubicBezTo>
                    <a:pt x="19" y="3"/>
                    <a:pt x="13" y="0"/>
                    <a:pt x="6" y="1"/>
                  </a:cubicBezTo>
                  <a:cubicBezTo>
                    <a:pt x="2" y="3"/>
                    <a:pt x="-1" y="9"/>
                    <a:pt x="0" y="15"/>
                  </a:cubicBezTo>
                  <a:cubicBezTo>
                    <a:pt x="13" y="53"/>
                    <a:pt x="47" y="77"/>
                    <a:pt x="84" y="77"/>
                  </a:cubicBezTo>
                  <a:cubicBezTo>
                    <a:pt x="123" y="77"/>
                    <a:pt x="155" y="53"/>
                    <a:pt x="168" y="15"/>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68" name="Freeform: Shape 157"/>
            <p:cNvSpPr/>
            <p:nvPr/>
          </p:nvSpPr>
          <p:spPr>
            <a:xfrm>
              <a:off x="8422560" y="4604040"/>
              <a:ext cx="74520" cy="74520"/>
            </a:xfrm>
            <a:custGeom>
              <a:avLst/>
              <a:gdLst/>
              <a:ahLst/>
              <a:cxnLst>
                <a:cxn ang="3cd4">
                  <a:pos x="hc" y="t"/>
                </a:cxn>
                <a:cxn ang="cd2">
                  <a:pos x="l" y="vc"/>
                </a:cxn>
                <a:cxn ang="cd4">
                  <a:pos x="hc" y="b"/>
                </a:cxn>
                <a:cxn ang="0">
                  <a:pos x="r" y="vc"/>
                </a:cxn>
              </a:cxnLst>
              <a:rect l="l" t="t" r="r" b="b"/>
              <a:pathLst>
                <a:path w="208" h="208">
                  <a:moveTo>
                    <a:pt x="104" y="208"/>
                  </a:moveTo>
                  <a:cubicBezTo>
                    <a:pt x="47" y="208"/>
                    <a:pt x="0" y="161"/>
                    <a:pt x="0" y="104"/>
                  </a:cubicBezTo>
                  <a:cubicBezTo>
                    <a:pt x="0" y="47"/>
                    <a:pt x="46" y="0"/>
                    <a:pt x="104" y="0"/>
                  </a:cubicBezTo>
                  <a:cubicBezTo>
                    <a:pt x="161" y="0"/>
                    <a:pt x="208" y="47"/>
                    <a:pt x="208" y="104"/>
                  </a:cubicBezTo>
                  <a:cubicBezTo>
                    <a:pt x="207" y="161"/>
                    <a:pt x="162" y="208"/>
                    <a:pt x="104" y="208"/>
                  </a:cubicBezTo>
                  <a:close/>
                  <a:moveTo>
                    <a:pt x="104" y="11"/>
                  </a:moveTo>
                  <a:cubicBezTo>
                    <a:pt x="53" y="11"/>
                    <a:pt x="11" y="53"/>
                    <a:pt x="11" y="104"/>
                  </a:cubicBezTo>
                  <a:cubicBezTo>
                    <a:pt x="11" y="155"/>
                    <a:pt x="53" y="197"/>
                    <a:pt x="104" y="197"/>
                  </a:cubicBezTo>
                  <a:cubicBezTo>
                    <a:pt x="155" y="197"/>
                    <a:pt x="197" y="155"/>
                    <a:pt x="197" y="104"/>
                  </a:cubicBezTo>
                  <a:cubicBezTo>
                    <a:pt x="197" y="53"/>
                    <a:pt x="155" y="11"/>
                    <a:pt x="104" y="11"/>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69" name="Freeform: Shape 158"/>
            <p:cNvSpPr/>
            <p:nvPr/>
          </p:nvSpPr>
          <p:spPr>
            <a:xfrm>
              <a:off x="8442360" y="4628520"/>
              <a:ext cx="9720" cy="9720"/>
            </a:xfrm>
            <a:custGeom>
              <a:avLst/>
              <a:gdLst/>
              <a:ahLst/>
              <a:cxnLst>
                <a:cxn ang="3cd4">
                  <a:pos x="hc" y="t"/>
                </a:cxn>
                <a:cxn ang="cd2">
                  <a:pos x="l" y="vc"/>
                </a:cxn>
                <a:cxn ang="cd4">
                  <a:pos x="hc" y="b"/>
                </a:cxn>
                <a:cxn ang="0">
                  <a:pos x="r" y="vc"/>
                </a:cxn>
              </a:cxnLst>
              <a:rect l="l" t="t" r="r" b="b"/>
              <a:pathLst>
                <a:path w="28" h="28">
                  <a:moveTo>
                    <a:pt x="14" y="28"/>
                  </a:moveTo>
                  <a:cubicBezTo>
                    <a:pt x="21" y="28"/>
                    <a:pt x="28" y="22"/>
                    <a:pt x="28" y="14"/>
                  </a:cubicBezTo>
                  <a:cubicBezTo>
                    <a:pt x="28" y="6"/>
                    <a:pt x="21" y="0"/>
                    <a:pt x="14" y="0"/>
                  </a:cubicBezTo>
                  <a:cubicBezTo>
                    <a:pt x="6" y="0"/>
                    <a:pt x="0" y="6"/>
                    <a:pt x="0" y="14"/>
                  </a:cubicBezTo>
                  <a:cubicBezTo>
                    <a:pt x="0" y="22"/>
                    <a:pt x="6" y="28"/>
                    <a:pt x="14" y="28"/>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70" name="Freeform: Shape 159"/>
            <p:cNvSpPr/>
            <p:nvPr/>
          </p:nvSpPr>
          <p:spPr>
            <a:xfrm>
              <a:off x="8467200" y="4628520"/>
              <a:ext cx="9720" cy="9720"/>
            </a:xfrm>
            <a:custGeom>
              <a:avLst/>
              <a:gdLst/>
              <a:ahLst/>
              <a:cxnLst>
                <a:cxn ang="3cd4">
                  <a:pos x="hc" y="t"/>
                </a:cxn>
                <a:cxn ang="cd2">
                  <a:pos x="l" y="vc"/>
                </a:cxn>
                <a:cxn ang="cd4">
                  <a:pos x="hc" y="b"/>
                </a:cxn>
                <a:cxn ang="0">
                  <a:pos x="r" y="vc"/>
                </a:cxn>
              </a:cxnLst>
              <a:rect l="l" t="t" r="r" b="b"/>
              <a:pathLst>
                <a:path w="28" h="28">
                  <a:moveTo>
                    <a:pt x="14" y="28"/>
                  </a:moveTo>
                  <a:cubicBezTo>
                    <a:pt x="22" y="28"/>
                    <a:pt x="28" y="22"/>
                    <a:pt x="28" y="14"/>
                  </a:cubicBezTo>
                  <a:cubicBezTo>
                    <a:pt x="28" y="6"/>
                    <a:pt x="21" y="0"/>
                    <a:pt x="14" y="0"/>
                  </a:cubicBezTo>
                  <a:cubicBezTo>
                    <a:pt x="6" y="0"/>
                    <a:pt x="0" y="6"/>
                    <a:pt x="0" y="14"/>
                  </a:cubicBezTo>
                  <a:cubicBezTo>
                    <a:pt x="0" y="22"/>
                    <a:pt x="7" y="28"/>
                    <a:pt x="14" y="28"/>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71" name="Freeform: Shape 160"/>
            <p:cNvSpPr/>
            <p:nvPr/>
          </p:nvSpPr>
          <p:spPr>
            <a:xfrm>
              <a:off x="8438040" y="4647600"/>
              <a:ext cx="42480" cy="19080"/>
            </a:xfrm>
            <a:custGeom>
              <a:avLst/>
              <a:gdLst/>
              <a:ahLst/>
              <a:cxnLst>
                <a:cxn ang="3cd4">
                  <a:pos x="hc" y="t"/>
                </a:cxn>
                <a:cxn ang="cd2">
                  <a:pos x="l" y="vc"/>
                </a:cxn>
                <a:cxn ang="cd4">
                  <a:pos x="hc" y="b"/>
                </a:cxn>
                <a:cxn ang="0">
                  <a:pos x="r" y="vc"/>
                </a:cxn>
              </a:cxnLst>
              <a:rect l="l" t="t" r="r" b="b"/>
              <a:pathLst>
                <a:path w="119" h="54">
                  <a:moveTo>
                    <a:pt x="119" y="10"/>
                  </a:moveTo>
                  <a:cubicBezTo>
                    <a:pt x="120" y="7"/>
                    <a:pt x="119" y="3"/>
                    <a:pt x="114" y="1"/>
                  </a:cubicBezTo>
                  <a:cubicBezTo>
                    <a:pt x="111" y="-1"/>
                    <a:pt x="106" y="1"/>
                    <a:pt x="105" y="6"/>
                  </a:cubicBezTo>
                  <a:cubicBezTo>
                    <a:pt x="99" y="26"/>
                    <a:pt x="80" y="40"/>
                    <a:pt x="60" y="40"/>
                  </a:cubicBezTo>
                  <a:cubicBezTo>
                    <a:pt x="40" y="40"/>
                    <a:pt x="23" y="26"/>
                    <a:pt x="15" y="6"/>
                  </a:cubicBezTo>
                  <a:cubicBezTo>
                    <a:pt x="13" y="1"/>
                    <a:pt x="9" y="-1"/>
                    <a:pt x="5" y="1"/>
                  </a:cubicBezTo>
                  <a:cubicBezTo>
                    <a:pt x="0" y="3"/>
                    <a:pt x="-1" y="6"/>
                    <a:pt x="1" y="10"/>
                  </a:cubicBezTo>
                  <a:cubicBezTo>
                    <a:pt x="10" y="37"/>
                    <a:pt x="34" y="54"/>
                    <a:pt x="61" y="54"/>
                  </a:cubicBezTo>
                  <a:cubicBezTo>
                    <a:pt x="87" y="54"/>
                    <a:pt x="111" y="37"/>
                    <a:pt x="119" y="10"/>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72" name="Freeform: Shape 161"/>
            <p:cNvSpPr/>
            <p:nvPr/>
          </p:nvSpPr>
          <p:spPr>
            <a:xfrm>
              <a:off x="8429400" y="4843080"/>
              <a:ext cx="104760" cy="104400"/>
            </a:xfrm>
            <a:custGeom>
              <a:avLst/>
              <a:gdLst/>
              <a:ahLst/>
              <a:cxnLst>
                <a:cxn ang="3cd4">
                  <a:pos x="hc" y="t"/>
                </a:cxn>
                <a:cxn ang="cd2">
                  <a:pos x="l" y="vc"/>
                </a:cxn>
                <a:cxn ang="cd4">
                  <a:pos x="hc" y="b"/>
                </a:cxn>
                <a:cxn ang="0">
                  <a:pos x="r" y="vc"/>
                </a:cxn>
              </a:cxnLst>
              <a:rect l="l" t="t" r="r" b="b"/>
              <a:pathLst>
                <a:path w="292" h="291">
                  <a:moveTo>
                    <a:pt x="146" y="291"/>
                  </a:moveTo>
                  <a:cubicBezTo>
                    <a:pt x="65" y="291"/>
                    <a:pt x="0" y="226"/>
                    <a:pt x="0" y="146"/>
                  </a:cubicBezTo>
                  <a:cubicBezTo>
                    <a:pt x="0" y="65"/>
                    <a:pt x="65" y="0"/>
                    <a:pt x="146" y="0"/>
                  </a:cubicBezTo>
                  <a:cubicBezTo>
                    <a:pt x="226" y="0"/>
                    <a:pt x="292" y="65"/>
                    <a:pt x="292" y="146"/>
                  </a:cubicBezTo>
                  <a:cubicBezTo>
                    <a:pt x="290" y="226"/>
                    <a:pt x="225" y="291"/>
                    <a:pt x="146" y="291"/>
                  </a:cubicBezTo>
                  <a:close/>
                  <a:moveTo>
                    <a:pt x="146" y="15"/>
                  </a:moveTo>
                  <a:cubicBezTo>
                    <a:pt x="74" y="15"/>
                    <a:pt x="15" y="74"/>
                    <a:pt x="15" y="146"/>
                  </a:cubicBezTo>
                  <a:cubicBezTo>
                    <a:pt x="15" y="217"/>
                    <a:pt x="74" y="276"/>
                    <a:pt x="146" y="276"/>
                  </a:cubicBezTo>
                  <a:cubicBezTo>
                    <a:pt x="217" y="276"/>
                    <a:pt x="276" y="217"/>
                    <a:pt x="276" y="146"/>
                  </a:cubicBezTo>
                  <a:cubicBezTo>
                    <a:pt x="275" y="74"/>
                    <a:pt x="216" y="15"/>
                    <a:pt x="146" y="15"/>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73" name="Freeform: Shape 162"/>
            <p:cNvSpPr/>
            <p:nvPr/>
          </p:nvSpPr>
          <p:spPr>
            <a:xfrm>
              <a:off x="8456760" y="4876920"/>
              <a:ext cx="14040" cy="14400"/>
            </a:xfrm>
            <a:custGeom>
              <a:avLst/>
              <a:gdLst/>
              <a:ahLst/>
              <a:cxnLst>
                <a:cxn ang="3cd4">
                  <a:pos x="hc" y="t"/>
                </a:cxn>
                <a:cxn ang="cd2">
                  <a:pos x="l" y="vc"/>
                </a:cxn>
                <a:cxn ang="cd4">
                  <a:pos x="hc" y="b"/>
                </a:cxn>
                <a:cxn ang="0">
                  <a:pos x="r" y="vc"/>
                </a:cxn>
              </a:cxnLst>
              <a:rect l="l" t="t" r="r" b="b"/>
              <a:pathLst>
                <a:path w="40" h="41">
                  <a:moveTo>
                    <a:pt x="20" y="41"/>
                  </a:moveTo>
                  <a:cubicBezTo>
                    <a:pt x="31" y="41"/>
                    <a:pt x="40" y="32"/>
                    <a:pt x="40" y="21"/>
                  </a:cubicBezTo>
                  <a:cubicBezTo>
                    <a:pt x="40" y="10"/>
                    <a:pt x="31" y="0"/>
                    <a:pt x="20" y="0"/>
                  </a:cubicBezTo>
                  <a:cubicBezTo>
                    <a:pt x="9" y="0"/>
                    <a:pt x="0" y="10"/>
                    <a:pt x="0" y="21"/>
                  </a:cubicBezTo>
                  <a:cubicBezTo>
                    <a:pt x="0" y="32"/>
                    <a:pt x="9" y="41"/>
                    <a:pt x="20" y="41"/>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74" name="Freeform: Shape 163"/>
            <p:cNvSpPr/>
            <p:nvPr/>
          </p:nvSpPr>
          <p:spPr>
            <a:xfrm>
              <a:off x="8492040" y="4876920"/>
              <a:ext cx="14040" cy="14400"/>
            </a:xfrm>
            <a:custGeom>
              <a:avLst/>
              <a:gdLst/>
              <a:ahLst/>
              <a:cxnLst>
                <a:cxn ang="3cd4">
                  <a:pos x="hc" y="t"/>
                </a:cxn>
                <a:cxn ang="cd2">
                  <a:pos x="l" y="vc"/>
                </a:cxn>
                <a:cxn ang="cd4">
                  <a:pos x="hc" y="b"/>
                </a:cxn>
                <a:cxn ang="0">
                  <a:pos x="r" y="vc"/>
                </a:cxn>
              </a:cxnLst>
              <a:rect l="l" t="t" r="r" b="b"/>
              <a:pathLst>
                <a:path w="40" h="41">
                  <a:moveTo>
                    <a:pt x="20" y="41"/>
                  </a:moveTo>
                  <a:cubicBezTo>
                    <a:pt x="31" y="41"/>
                    <a:pt x="40" y="32"/>
                    <a:pt x="40" y="21"/>
                  </a:cubicBezTo>
                  <a:cubicBezTo>
                    <a:pt x="40" y="10"/>
                    <a:pt x="31" y="0"/>
                    <a:pt x="20" y="0"/>
                  </a:cubicBezTo>
                  <a:cubicBezTo>
                    <a:pt x="9" y="0"/>
                    <a:pt x="0" y="10"/>
                    <a:pt x="0" y="21"/>
                  </a:cubicBezTo>
                  <a:cubicBezTo>
                    <a:pt x="0" y="32"/>
                    <a:pt x="7" y="41"/>
                    <a:pt x="20" y="41"/>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75" name="Freeform: Shape 164"/>
            <p:cNvSpPr/>
            <p:nvPr/>
          </p:nvSpPr>
          <p:spPr>
            <a:xfrm>
              <a:off x="8451000" y="4902840"/>
              <a:ext cx="60480" cy="27360"/>
            </a:xfrm>
            <a:custGeom>
              <a:avLst/>
              <a:gdLst/>
              <a:ahLst/>
              <a:cxnLst>
                <a:cxn ang="3cd4">
                  <a:pos x="hc" y="t"/>
                </a:cxn>
                <a:cxn ang="cd2">
                  <a:pos x="l" y="vc"/>
                </a:cxn>
                <a:cxn ang="cd4">
                  <a:pos x="hc" y="b"/>
                </a:cxn>
                <a:cxn ang="0">
                  <a:pos x="r" y="vc"/>
                </a:cxn>
              </a:cxnLst>
              <a:rect l="l" t="t" r="r" b="b"/>
              <a:pathLst>
                <a:path w="169" h="77">
                  <a:moveTo>
                    <a:pt x="168" y="15"/>
                  </a:moveTo>
                  <a:cubicBezTo>
                    <a:pt x="171" y="9"/>
                    <a:pt x="168" y="3"/>
                    <a:pt x="162" y="1"/>
                  </a:cubicBezTo>
                  <a:cubicBezTo>
                    <a:pt x="156" y="-2"/>
                    <a:pt x="149" y="1"/>
                    <a:pt x="148" y="8"/>
                  </a:cubicBezTo>
                  <a:cubicBezTo>
                    <a:pt x="139" y="37"/>
                    <a:pt x="112" y="56"/>
                    <a:pt x="84" y="56"/>
                  </a:cubicBezTo>
                  <a:cubicBezTo>
                    <a:pt x="56" y="56"/>
                    <a:pt x="30" y="36"/>
                    <a:pt x="21" y="8"/>
                  </a:cubicBezTo>
                  <a:cubicBezTo>
                    <a:pt x="19" y="3"/>
                    <a:pt x="13" y="0"/>
                    <a:pt x="7" y="1"/>
                  </a:cubicBezTo>
                  <a:cubicBezTo>
                    <a:pt x="2" y="3"/>
                    <a:pt x="-1" y="9"/>
                    <a:pt x="0" y="15"/>
                  </a:cubicBezTo>
                  <a:cubicBezTo>
                    <a:pt x="13" y="53"/>
                    <a:pt x="47" y="77"/>
                    <a:pt x="84" y="77"/>
                  </a:cubicBezTo>
                  <a:cubicBezTo>
                    <a:pt x="121" y="77"/>
                    <a:pt x="156" y="53"/>
                    <a:pt x="168" y="15"/>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76" name="Freeform: Shape 165"/>
            <p:cNvSpPr/>
            <p:nvPr/>
          </p:nvSpPr>
          <p:spPr>
            <a:xfrm>
              <a:off x="8358480" y="4699080"/>
              <a:ext cx="120240" cy="120240"/>
            </a:xfrm>
            <a:custGeom>
              <a:avLst/>
              <a:gdLst/>
              <a:ahLst/>
              <a:cxnLst>
                <a:cxn ang="3cd4">
                  <a:pos x="hc" y="t"/>
                </a:cxn>
                <a:cxn ang="cd2">
                  <a:pos x="l" y="vc"/>
                </a:cxn>
                <a:cxn ang="cd4">
                  <a:pos x="hc" y="b"/>
                </a:cxn>
                <a:cxn ang="0">
                  <a:pos x="r" y="vc"/>
                </a:cxn>
              </a:cxnLst>
              <a:rect l="l" t="t" r="r" b="b"/>
              <a:pathLst>
                <a:path w="335" h="335">
                  <a:moveTo>
                    <a:pt x="168" y="335"/>
                  </a:moveTo>
                  <a:cubicBezTo>
                    <a:pt x="74" y="335"/>
                    <a:pt x="0" y="260"/>
                    <a:pt x="0" y="167"/>
                  </a:cubicBezTo>
                  <a:cubicBezTo>
                    <a:pt x="0" y="74"/>
                    <a:pt x="76" y="0"/>
                    <a:pt x="168" y="0"/>
                  </a:cubicBezTo>
                  <a:cubicBezTo>
                    <a:pt x="261" y="0"/>
                    <a:pt x="335" y="76"/>
                    <a:pt x="335" y="167"/>
                  </a:cubicBezTo>
                  <a:cubicBezTo>
                    <a:pt x="335" y="260"/>
                    <a:pt x="261" y="335"/>
                    <a:pt x="168" y="335"/>
                  </a:cubicBezTo>
                  <a:close/>
                  <a:moveTo>
                    <a:pt x="168" y="18"/>
                  </a:moveTo>
                  <a:cubicBezTo>
                    <a:pt x="85" y="18"/>
                    <a:pt x="19" y="85"/>
                    <a:pt x="19" y="167"/>
                  </a:cubicBezTo>
                  <a:cubicBezTo>
                    <a:pt x="19" y="249"/>
                    <a:pt x="85" y="316"/>
                    <a:pt x="168" y="316"/>
                  </a:cubicBezTo>
                  <a:cubicBezTo>
                    <a:pt x="250" y="316"/>
                    <a:pt x="316" y="249"/>
                    <a:pt x="316" y="167"/>
                  </a:cubicBezTo>
                  <a:cubicBezTo>
                    <a:pt x="316" y="85"/>
                    <a:pt x="250" y="18"/>
                    <a:pt x="168" y="18"/>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77" name="Freeform: Shape 166"/>
            <p:cNvSpPr/>
            <p:nvPr/>
          </p:nvSpPr>
          <p:spPr>
            <a:xfrm>
              <a:off x="8390160" y="4738680"/>
              <a:ext cx="16560" cy="16200"/>
            </a:xfrm>
            <a:custGeom>
              <a:avLst/>
              <a:gdLst/>
              <a:ahLst/>
              <a:cxnLst>
                <a:cxn ang="3cd4">
                  <a:pos x="hc" y="t"/>
                </a:cxn>
                <a:cxn ang="cd2">
                  <a:pos x="l" y="vc"/>
                </a:cxn>
                <a:cxn ang="cd4">
                  <a:pos x="hc" y="b"/>
                </a:cxn>
                <a:cxn ang="0">
                  <a:pos x="r" y="vc"/>
                </a:cxn>
              </a:cxnLst>
              <a:rect l="l" t="t" r="r" b="b"/>
              <a:pathLst>
                <a:path w="47" h="46">
                  <a:moveTo>
                    <a:pt x="24" y="46"/>
                  </a:moveTo>
                  <a:cubicBezTo>
                    <a:pt x="36" y="46"/>
                    <a:pt x="47" y="35"/>
                    <a:pt x="47" y="23"/>
                  </a:cubicBezTo>
                  <a:cubicBezTo>
                    <a:pt x="47" y="11"/>
                    <a:pt x="36" y="0"/>
                    <a:pt x="24" y="0"/>
                  </a:cubicBezTo>
                  <a:cubicBezTo>
                    <a:pt x="11" y="0"/>
                    <a:pt x="0" y="11"/>
                    <a:pt x="0" y="23"/>
                  </a:cubicBezTo>
                  <a:cubicBezTo>
                    <a:pt x="0" y="35"/>
                    <a:pt x="11" y="46"/>
                    <a:pt x="24" y="46"/>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78" name="Freeform: Shape 167"/>
            <p:cNvSpPr/>
            <p:nvPr/>
          </p:nvSpPr>
          <p:spPr>
            <a:xfrm>
              <a:off x="8431200" y="4738680"/>
              <a:ext cx="16200" cy="16200"/>
            </a:xfrm>
            <a:custGeom>
              <a:avLst/>
              <a:gdLst/>
              <a:ahLst/>
              <a:cxnLst>
                <a:cxn ang="3cd4">
                  <a:pos x="hc" y="t"/>
                </a:cxn>
                <a:cxn ang="cd2">
                  <a:pos x="l" y="vc"/>
                </a:cxn>
                <a:cxn ang="cd4">
                  <a:pos x="hc" y="b"/>
                </a:cxn>
                <a:cxn ang="0">
                  <a:pos x="r" y="vc"/>
                </a:cxn>
              </a:cxnLst>
              <a:rect l="l" t="t" r="r" b="b"/>
              <a:pathLst>
                <a:path w="46" h="46">
                  <a:moveTo>
                    <a:pt x="23" y="46"/>
                  </a:moveTo>
                  <a:cubicBezTo>
                    <a:pt x="35" y="46"/>
                    <a:pt x="46" y="35"/>
                    <a:pt x="46" y="23"/>
                  </a:cubicBezTo>
                  <a:cubicBezTo>
                    <a:pt x="46" y="11"/>
                    <a:pt x="35" y="0"/>
                    <a:pt x="23" y="0"/>
                  </a:cubicBezTo>
                  <a:cubicBezTo>
                    <a:pt x="10" y="0"/>
                    <a:pt x="0" y="11"/>
                    <a:pt x="0" y="23"/>
                  </a:cubicBezTo>
                  <a:cubicBezTo>
                    <a:pt x="0" y="35"/>
                    <a:pt x="9" y="46"/>
                    <a:pt x="23" y="46"/>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79" name="Freeform: Shape 168"/>
            <p:cNvSpPr/>
            <p:nvPr/>
          </p:nvSpPr>
          <p:spPr>
            <a:xfrm>
              <a:off x="8384039" y="4768919"/>
              <a:ext cx="69120" cy="30600"/>
            </a:xfrm>
            <a:custGeom>
              <a:avLst/>
              <a:gdLst/>
              <a:ahLst/>
              <a:cxnLst>
                <a:cxn ang="3cd4">
                  <a:pos x="hc" y="t"/>
                </a:cxn>
                <a:cxn ang="cd2">
                  <a:pos x="l" y="vc"/>
                </a:cxn>
                <a:cxn ang="cd4">
                  <a:pos x="hc" y="b"/>
                </a:cxn>
                <a:cxn ang="0">
                  <a:pos x="r" y="vc"/>
                </a:cxn>
              </a:cxnLst>
              <a:rect l="l" t="t" r="r" b="b"/>
              <a:pathLst>
                <a:path w="193" h="86">
                  <a:moveTo>
                    <a:pt x="193" y="15"/>
                  </a:moveTo>
                  <a:cubicBezTo>
                    <a:pt x="194" y="9"/>
                    <a:pt x="191" y="2"/>
                    <a:pt x="185" y="0"/>
                  </a:cubicBezTo>
                  <a:cubicBezTo>
                    <a:pt x="179" y="-1"/>
                    <a:pt x="171" y="1"/>
                    <a:pt x="169" y="7"/>
                  </a:cubicBezTo>
                  <a:cubicBezTo>
                    <a:pt x="159" y="40"/>
                    <a:pt x="129" y="62"/>
                    <a:pt x="97" y="62"/>
                  </a:cubicBezTo>
                  <a:cubicBezTo>
                    <a:pt x="64" y="62"/>
                    <a:pt x="34" y="40"/>
                    <a:pt x="24" y="7"/>
                  </a:cubicBezTo>
                  <a:cubicBezTo>
                    <a:pt x="22" y="1"/>
                    <a:pt x="14" y="-1"/>
                    <a:pt x="8" y="0"/>
                  </a:cubicBezTo>
                  <a:cubicBezTo>
                    <a:pt x="2" y="2"/>
                    <a:pt x="-1" y="9"/>
                    <a:pt x="0" y="15"/>
                  </a:cubicBezTo>
                  <a:cubicBezTo>
                    <a:pt x="14" y="59"/>
                    <a:pt x="54" y="86"/>
                    <a:pt x="97" y="86"/>
                  </a:cubicBezTo>
                  <a:cubicBezTo>
                    <a:pt x="141" y="86"/>
                    <a:pt x="179" y="59"/>
                    <a:pt x="193" y="15"/>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80" name="Freeform: Shape 169"/>
            <p:cNvSpPr/>
            <p:nvPr/>
          </p:nvSpPr>
          <p:spPr>
            <a:xfrm>
              <a:off x="7251840" y="5494680"/>
              <a:ext cx="120240" cy="120240"/>
            </a:xfrm>
            <a:custGeom>
              <a:avLst/>
              <a:gdLst/>
              <a:ahLst/>
              <a:cxnLst>
                <a:cxn ang="3cd4">
                  <a:pos x="hc" y="t"/>
                </a:cxn>
                <a:cxn ang="cd2">
                  <a:pos x="l" y="vc"/>
                </a:cxn>
                <a:cxn ang="cd4">
                  <a:pos x="hc" y="b"/>
                </a:cxn>
                <a:cxn ang="0">
                  <a:pos x="r" y="vc"/>
                </a:cxn>
              </a:cxnLst>
              <a:rect l="l" t="t" r="r" b="b"/>
              <a:pathLst>
                <a:path w="335" h="335">
                  <a:moveTo>
                    <a:pt x="167" y="335"/>
                  </a:moveTo>
                  <a:cubicBezTo>
                    <a:pt x="74" y="335"/>
                    <a:pt x="0" y="261"/>
                    <a:pt x="0" y="168"/>
                  </a:cubicBezTo>
                  <a:cubicBezTo>
                    <a:pt x="0" y="75"/>
                    <a:pt x="76" y="0"/>
                    <a:pt x="167" y="0"/>
                  </a:cubicBezTo>
                  <a:cubicBezTo>
                    <a:pt x="260" y="0"/>
                    <a:pt x="335" y="76"/>
                    <a:pt x="335" y="168"/>
                  </a:cubicBezTo>
                  <a:cubicBezTo>
                    <a:pt x="335" y="261"/>
                    <a:pt x="260" y="335"/>
                    <a:pt x="167" y="335"/>
                  </a:cubicBezTo>
                  <a:close/>
                  <a:moveTo>
                    <a:pt x="167" y="19"/>
                  </a:moveTo>
                  <a:cubicBezTo>
                    <a:pt x="85" y="19"/>
                    <a:pt x="18" y="85"/>
                    <a:pt x="18" y="168"/>
                  </a:cubicBezTo>
                  <a:cubicBezTo>
                    <a:pt x="18" y="250"/>
                    <a:pt x="85" y="316"/>
                    <a:pt x="167" y="316"/>
                  </a:cubicBezTo>
                  <a:cubicBezTo>
                    <a:pt x="249" y="316"/>
                    <a:pt x="316" y="250"/>
                    <a:pt x="316" y="168"/>
                  </a:cubicBezTo>
                  <a:cubicBezTo>
                    <a:pt x="316" y="85"/>
                    <a:pt x="249" y="19"/>
                    <a:pt x="167" y="19"/>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81" name="Freeform: Shape 170"/>
            <p:cNvSpPr/>
            <p:nvPr/>
          </p:nvSpPr>
          <p:spPr>
            <a:xfrm>
              <a:off x="7283520" y="5534280"/>
              <a:ext cx="16200" cy="16560"/>
            </a:xfrm>
            <a:custGeom>
              <a:avLst/>
              <a:gdLst/>
              <a:ahLst/>
              <a:cxnLst>
                <a:cxn ang="3cd4">
                  <a:pos x="hc" y="t"/>
                </a:cxn>
                <a:cxn ang="cd2">
                  <a:pos x="l" y="vc"/>
                </a:cxn>
                <a:cxn ang="cd4">
                  <a:pos x="hc" y="b"/>
                </a:cxn>
                <a:cxn ang="0">
                  <a:pos x="r" y="vc"/>
                </a:cxn>
              </a:cxnLst>
              <a:rect l="l" t="t" r="r" b="b"/>
              <a:pathLst>
                <a:path w="46" h="47">
                  <a:moveTo>
                    <a:pt x="23" y="47"/>
                  </a:moveTo>
                  <a:cubicBezTo>
                    <a:pt x="36" y="47"/>
                    <a:pt x="46" y="35"/>
                    <a:pt x="46" y="23"/>
                  </a:cubicBezTo>
                  <a:cubicBezTo>
                    <a:pt x="46" y="10"/>
                    <a:pt x="35" y="0"/>
                    <a:pt x="23" y="0"/>
                  </a:cubicBezTo>
                  <a:cubicBezTo>
                    <a:pt x="10" y="0"/>
                    <a:pt x="0" y="10"/>
                    <a:pt x="0" y="23"/>
                  </a:cubicBezTo>
                  <a:cubicBezTo>
                    <a:pt x="0" y="35"/>
                    <a:pt x="11" y="47"/>
                    <a:pt x="23" y="47"/>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82" name="Freeform: Shape 171"/>
            <p:cNvSpPr/>
            <p:nvPr/>
          </p:nvSpPr>
          <p:spPr>
            <a:xfrm>
              <a:off x="7324200" y="5534280"/>
              <a:ext cx="16560" cy="16560"/>
            </a:xfrm>
            <a:custGeom>
              <a:avLst/>
              <a:gdLst/>
              <a:ahLst/>
              <a:cxnLst>
                <a:cxn ang="3cd4">
                  <a:pos x="hc" y="t"/>
                </a:cxn>
                <a:cxn ang="cd2">
                  <a:pos x="l" y="vc"/>
                </a:cxn>
                <a:cxn ang="cd4">
                  <a:pos x="hc" y="b"/>
                </a:cxn>
                <a:cxn ang="0">
                  <a:pos x="r" y="vc"/>
                </a:cxn>
              </a:cxnLst>
              <a:rect l="l" t="t" r="r" b="b"/>
              <a:pathLst>
                <a:path w="47" h="47">
                  <a:moveTo>
                    <a:pt x="23" y="47"/>
                  </a:moveTo>
                  <a:cubicBezTo>
                    <a:pt x="36" y="47"/>
                    <a:pt x="47" y="35"/>
                    <a:pt x="47" y="23"/>
                  </a:cubicBezTo>
                  <a:cubicBezTo>
                    <a:pt x="47" y="10"/>
                    <a:pt x="35" y="0"/>
                    <a:pt x="23" y="0"/>
                  </a:cubicBezTo>
                  <a:cubicBezTo>
                    <a:pt x="10" y="0"/>
                    <a:pt x="0" y="10"/>
                    <a:pt x="0" y="23"/>
                  </a:cubicBezTo>
                  <a:cubicBezTo>
                    <a:pt x="0" y="35"/>
                    <a:pt x="9" y="47"/>
                    <a:pt x="23" y="47"/>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83" name="Freeform: Shape 172"/>
            <p:cNvSpPr/>
            <p:nvPr/>
          </p:nvSpPr>
          <p:spPr>
            <a:xfrm>
              <a:off x="7277400" y="5564520"/>
              <a:ext cx="69120" cy="31320"/>
            </a:xfrm>
            <a:custGeom>
              <a:avLst/>
              <a:gdLst/>
              <a:ahLst/>
              <a:cxnLst>
                <a:cxn ang="3cd4">
                  <a:pos x="hc" y="t"/>
                </a:cxn>
                <a:cxn ang="cd2">
                  <a:pos x="l" y="vc"/>
                </a:cxn>
                <a:cxn ang="cd4">
                  <a:pos x="hc" y="b"/>
                </a:cxn>
                <a:cxn ang="0">
                  <a:pos x="r" y="vc"/>
                </a:cxn>
              </a:cxnLst>
              <a:rect l="l" t="t" r="r" b="b"/>
              <a:pathLst>
                <a:path w="193" h="88">
                  <a:moveTo>
                    <a:pt x="193" y="16"/>
                  </a:moveTo>
                  <a:cubicBezTo>
                    <a:pt x="195" y="10"/>
                    <a:pt x="191" y="3"/>
                    <a:pt x="185" y="1"/>
                  </a:cubicBezTo>
                  <a:cubicBezTo>
                    <a:pt x="178" y="-1"/>
                    <a:pt x="172" y="3"/>
                    <a:pt x="170" y="9"/>
                  </a:cubicBezTo>
                  <a:cubicBezTo>
                    <a:pt x="159" y="41"/>
                    <a:pt x="130" y="63"/>
                    <a:pt x="97" y="63"/>
                  </a:cubicBezTo>
                  <a:cubicBezTo>
                    <a:pt x="64" y="63"/>
                    <a:pt x="35" y="41"/>
                    <a:pt x="24" y="9"/>
                  </a:cubicBezTo>
                  <a:cubicBezTo>
                    <a:pt x="23" y="3"/>
                    <a:pt x="15" y="-1"/>
                    <a:pt x="9" y="1"/>
                  </a:cubicBezTo>
                  <a:cubicBezTo>
                    <a:pt x="2" y="3"/>
                    <a:pt x="-1" y="10"/>
                    <a:pt x="1" y="16"/>
                  </a:cubicBezTo>
                  <a:cubicBezTo>
                    <a:pt x="15" y="60"/>
                    <a:pt x="54" y="88"/>
                    <a:pt x="97" y="88"/>
                  </a:cubicBezTo>
                  <a:cubicBezTo>
                    <a:pt x="140" y="88"/>
                    <a:pt x="179" y="60"/>
                    <a:pt x="193" y="16"/>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84" name="Freeform: Shape 173"/>
            <p:cNvSpPr/>
            <p:nvPr/>
          </p:nvSpPr>
          <p:spPr>
            <a:xfrm>
              <a:off x="6920640" y="5387400"/>
              <a:ext cx="120240" cy="120240"/>
            </a:xfrm>
            <a:custGeom>
              <a:avLst/>
              <a:gdLst/>
              <a:ahLst/>
              <a:cxnLst>
                <a:cxn ang="3cd4">
                  <a:pos x="hc" y="t"/>
                </a:cxn>
                <a:cxn ang="cd2">
                  <a:pos x="l" y="vc"/>
                </a:cxn>
                <a:cxn ang="cd4">
                  <a:pos x="hc" y="b"/>
                </a:cxn>
                <a:cxn ang="0">
                  <a:pos x="r" y="vc"/>
                </a:cxn>
              </a:cxnLst>
              <a:rect l="l" t="t" r="r" b="b"/>
              <a:pathLst>
                <a:path w="335" h="335">
                  <a:moveTo>
                    <a:pt x="167" y="335"/>
                  </a:moveTo>
                  <a:cubicBezTo>
                    <a:pt x="74" y="335"/>
                    <a:pt x="0" y="259"/>
                    <a:pt x="0" y="168"/>
                  </a:cubicBezTo>
                  <a:cubicBezTo>
                    <a:pt x="0" y="75"/>
                    <a:pt x="76" y="0"/>
                    <a:pt x="167" y="0"/>
                  </a:cubicBezTo>
                  <a:cubicBezTo>
                    <a:pt x="260" y="0"/>
                    <a:pt x="335" y="76"/>
                    <a:pt x="335" y="168"/>
                  </a:cubicBezTo>
                  <a:cubicBezTo>
                    <a:pt x="335" y="259"/>
                    <a:pt x="260" y="334"/>
                    <a:pt x="167" y="335"/>
                  </a:cubicBezTo>
                  <a:close/>
                  <a:moveTo>
                    <a:pt x="167" y="19"/>
                  </a:moveTo>
                  <a:cubicBezTo>
                    <a:pt x="85" y="19"/>
                    <a:pt x="18" y="86"/>
                    <a:pt x="18" y="168"/>
                  </a:cubicBezTo>
                  <a:cubicBezTo>
                    <a:pt x="18" y="250"/>
                    <a:pt x="85" y="317"/>
                    <a:pt x="167" y="317"/>
                  </a:cubicBezTo>
                  <a:cubicBezTo>
                    <a:pt x="249" y="317"/>
                    <a:pt x="316" y="250"/>
                    <a:pt x="316" y="168"/>
                  </a:cubicBezTo>
                  <a:cubicBezTo>
                    <a:pt x="316" y="86"/>
                    <a:pt x="249" y="19"/>
                    <a:pt x="167" y="19"/>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85" name="Freeform: Shape 174"/>
            <p:cNvSpPr/>
            <p:nvPr/>
          </p:nvSpPr>
          <p:spPr>
            <a:xfrm>
              <a:off x="6952320" y="5426640"/>
              <a:ext cx="16560" cy="16200"/>
            </a:xfrm>
            <a:custGeom>
              <a:avLst/>
              <a:gdLst/>
              <a:ahLst/>
              <a:cxnLst>
                <a:cxn ang="3cd4">
                  <a:pos x="hc" y="t"/>
                </a:cxn>
                <a:cxn ang="cd2">
                  <a:pos x="l" y="vc"/>
                </a:cxn>
                <a:cxn ang="cd4">
                  <a:pos x="hc" y="b"/>
                </a:cxn>
                <a:cxn ang="0">
                  <a:pos x="r" y="vc"/>
                </a:cxn>
              </a:cxnLst>
              <a:rect l="l" t="t" r="r" b="b"/>
              <a:pathLst>
                <a:path w="47" h="46">
                  <a:moveTo>
                    <a:pt x="23" y="46"/>
                  </a:moveTo>
                  <a:cubicBezTo>
                    <a:pt x="36" y="46"/>
                    <a:pt x="47" y="35"/>
                    <a:pt x="47" y="23"/>
                  </a:cubicBezTo>
                  <a:cubicBezTo>
                    <a:pt x="47" y="10"/>
                    <a:pt x="35" y="0"/>
                    <a:pt x="23" y="0"/>
                  </a:cubicBezTo>
                  <a:cubicBezTo>
                    <a:pt x="10" y="0"/>
                    <a:pt x="0" y="10"/>
                    <a:pt x="0" y="23"/>
                  </a:cubicBezTo>
                  <a:cubicBezTo>
                    <a:pt x="0" y="35"/>
                    <a:pt x="11" y="46"/>
                    <a:pt x="23" y="46"/>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86" name="Freeform: Shape 175"/>
            <p:cNvSpPr/>
            <p:nvPr/>
          </p:nvSpPr>
          <p:spPr>
            <a:xfrm>
              <a:off x="6992999" y="5426640"/>
              <a:ext cx="16560" cy="16200"/>
            </a:xfrm>
            <a:custGeom>
              <a:avLst/>
              <a:gdLst/>
              <a:ahLst/>
              <a:cxnLst>
                <a:cxn ang="3cd4">
                  <a:pos x="hc" y="t"/>
                </a:cxn>
                <a:cxn ang="cd2">
                  <a:pos x="l" y="vc"/>
                </a:cxn>
                <a:cxn ang="cd4">
                  <a:pos x="hc" y="b"/>
                </a:cxn>
                <a:cxn ang="0">
                  <a:pos x="r" y="vc"/>
                </a:cxn>
              </a:cxnLst>
              <a:rect l="l" t="t" r="r" b="b"/>
              <a:pathLst>
                <a:path w="47" h="46">
                  <a:moveTo>
                    <a:pt x="24" y="46"/>
                  </a:moveTo>
                  <a:cubicBezTo>
                    <a:pt x="36" y="46"/>
                    <a:pt x="47" y="35"/>
                    <a:pt x="47" y="23"/>
                  </a:cubicBezTo>
                  <a:cubicBezTo>
                    <a:pt x="47" y="10"/>
                    <a:pt x="36" y="0"/>
                    <a:pt x="24" y="0"/>
                  </a:cubicBezTo>
                  <a:cubicBezTo>
                    <a:pt x="11" y="0"/>
                    <a:pt x="0" y="10"/>
                    <a:pt x="0" y="23"/>
                  </a:cubicBezTo>
                  <a:cubicBezTo>
                    <a:pt x="0" y="35"/>
                    <a:pt x="10" y="46"/>
                    <a:pt x="24" y="46"/>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87" name="Freeform: Shape 176"/>
            <p:cNvSpPr/>
            <p:nvPr/>
          </p:nvSpPr>
          <p:spPr>
            <a:xfrm>
              <a:off x="6946199" y="5456880"/>
              <a:ext cx="69120" cy="30600"/>
            </a:xfrm>
            <a:custGeom>
              <a:avLst/>
              <a:gdLst/>
              <a:ahLst/>
              <a:cxnLst>
                <a:cxn ang="3cd4">
                  <a:pos x="hc" y="t"/>
                </a:cxn>
                <a:cxn ang="cd2">
                  <a:pos x="l" y="vc"/>
                </a:cxn>
                <a:cxn ang="cd4">
                  <a:pos x="hc" y="b"/>
                </a:cxn>
                <a:cxn ang="0">
                  <a:pos x="r" y="vc"/>
                </a:cxn>
              </a:cxnLst>
              <a:rect l="l" t="t" r="r" b="b"/>
              <a:pathLst>
                <a:path w="193" h="86">
                  <a:moveTo>
                    <a:pt x="193" y="15"/>
                  </a:moveTo>
                  <a:cubicBezTo>
                    <a:pt x="195" y="9"/>
                    <a:pt x="192" y="2"/>
                    <a:pt x="186" y="0"/>
                  </a:cubicBezTo>
                  <a:cubicBezTo>
                    <a:pt x="179" y="-1"/>
                    <a:pt x="172" y="1"/>
                    <a:pt x="170" y="7"/>
                  </a:cubicBezTo>
                  <a:cubicBezTo>
                    <a:pt x="159" y="40"/>
                    <a:pt x="129" y="62"/>
                    <a:pt x="97" y="62"/>
                  </a:cubicBezTo>
                  <a:cubicBezTo>
                    <a:pt x="64" y="62"/>
                    <a:pt x="35" y="40"/>
                    <a:pt x="24" y="7"/>
                  </a:cubicBezTo>
                  <a:cubicBezTo>
                    <a:pt x="23" y="1"/>
                    <a:pt x="15" y="-1"/>
                    <a:pt x="9" y="0"/>
                  </a:cubicBezTo>
                  <a:cubicBezTo>
                    <a:pt x="3" y="2"/>
                    <a:pt x="-1" y="9"/>
                    <a:pt x="1" y="15"/>
                  </a:cubicBezTo>
                  <a:cubicBezTo>
                    <a:pt x="15" y="59"/>
                    <a:pt x="53" y="86"/>
                    <a:pt x="97" y="86"/>
                  </a:cubicBezTo>
                  <a:cubicBezTo>
                    <a:pt x="140" y="86"/>
                    <a:pt x="179" y="59"/>
                    <a:pt x="193" y="15"/>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88" name="Freeform: Shape 177"/>
            <p:cNvSpPr/>
            <p:nvPr/>
          </p:nvSpPr>
          <p:spPr>
            <a:xfrm>
              <a:off x="8382599" y="4961880"/>
              <a:ext cx="74520" cy="74520"/>
            </a:xfrm>
            <a:custGeom>
              <a:avLst/>
              <a:gdLst/>
              <a:ahLst/>
              <a:cxnLst>
                <a:cxn ang="3cd4">
                  <a:pos x="hc" y="t"/>
                </a:cxn>
                <a:cxn ang="cd2">
                  <a:pos x="l" y="vc"/>
                </a:cxn>
                <a:cxn ang="cd4">
                  <a:pos x="hc" y="b"/>
                </a:cxn>
                <a:cxn ang="0">
                  <a:pos x="r" y="vc"/>
                </a:cxn>
              </a:cxnLst>
              <a:rect l="l" t="t" r="r" b="b"/>
              <a:pathLst>
                <a:path w="208" h="208">
                  <a:moveTo>
                    <a:pt x="104" y="208"/>
                  </a:moveTo>
                  <a:cubicBezTo>
                    <a:pt x="46" y="208"/>
                    <a:pt x="0" y="161"/>
                    <a:pt x="0" y="104"/>
                  </a:cubicBezTo>
                  <a:cubicBezTo>
                    <a:pt x="0" y="46"/>
                    <a:pt x="46" y="0"/>
                    <a:pt x="104" y="0"/>
                  </a:cubicBezTo>
                  <a:cubicBezTo>
                    <a:pt x="161" y="0"/>
                    <a:pt x="208" y="47"/>
                    <a:pt x="208" y="104"/>
                  </a:cubicBezTo>
                  <a:cubicBezTo>
                    <a:pt x="208" y="162"/>
                    <a:pt x="159" y="208"/>
                    <a:pt x="104" y="208"/>
                  </a:cubicBezTo>
                  <a:close/>
                  <a:moveTo>
                    <a:pt x="102" y="11"/>
                  </a:moveTo>
                  <a:cubicBezTo>
                    <a:pt x="51" y="11"/>
                    <a:pt x="9" y="53"/>
                    <a:pt x="9" y="104"/>
                  </a:cubicBezTo>
                  <a:cubicBezTo>
                    <a:pt x="9" y="155"/>
                    <a:pt x="51" y="197"/>
                    <a:pt x="102" y="197"/>
                  </a:cubicBezTo>
                  <a:cubicBezTo>
                    <a:pt x="153" y="197"/>
                    <a:pt x="195" y="155"/>
                    <a:pt x="195" y="104"/>
                  </a:cubicBezTo>
                  <a:cubicBezTo>
                    <a:pt x="195" y="53"/>
                    <a:pt x="153" y="11"/>
                    <a:pt x="102" y="11"/>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89" name="Freeform: Shape 178"/>
            <p:cNvSpPr/>
            <p:nvPr/>
          </p:nvSpPr>
          <p:spPr>
            <a:xfrm>
              <a:off x="8401320" y="4986720"/>
              <a:ext cx="9720" cy="9360"/>
            </a:xfrm>
            <a:custGeom>
              <a:avLst/>
              <a:gdLst/>
              <a:ahLst/>
              <a:cxnLst>
                <a:cxn ang="3cd4">
                  <a:pos x="hc" y="t"/>
                </a:cxn>
                <a:cxn ang="cd2">
                  <a:pos x="l" y="vc"/>
                </a:cxn>
                <a:cxn ang="cd4">
                  <a:pos x="hc" y="b"/>
                </a:cxn>
                <a:cxn ang="0">
                  <a:pos x="r" y="vc"/>
                </a:cxn>
              </a:cxnLst>
              <a:rect l="l" t="t" r="r" b="b"/>
              <a:pathLst>
                <a:path w="28" h="27">
                  <a:moveTo>
                    <a:pt x="14" y="27"/>
                  </a:moveTo>
                  <a:cubicBezTo>
                    <a:pt x="22" y="27"/>
                    <a:pt x="28" y="20"/>
                    <a:pt x="28" y="13"/>
                  </a:cubicBezTo>
                  <a:cubicBezTo>
                    <a:pt x="28" y="5"/>
                    <a:pt x="21" y="0"/>
                    <a:pt x="14" y="0"/>
                  </a:cubicBezTo>
                  <a:cubicBezTo>
                    <a:pt x="6" y="0"/>
                    <a:pt x="0" y="5"/>
                    <a:pt x="0" y="13"/>
                  </a:cubicBezTo>
                  <a:cubicBezTo>
                    <a:pt x="0" y="20"/>
                    <a:pt x="7" y="27"/>
                    <a:pt x="14" y="27"/>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90" name="Freeform: Shape 179"/>
            <p:cNvSpPr/>
            <p:nvPr/>
          </p:nvSpPr>
          <p:spPr>
            <a:xfrm>
              <a:off x="8426520" y="4986720"/>
              <a:ext cx="9720" cy="9360"/>
            </a:xfrm>
            <a:custGeom>
              <a:avLst/>
              <a:gdLst/>
              <a:ahLst/>
              <a:cxnLst>
                <a:cxn ang="3cd4">
                  <a:pos x="hc" y="t"/>
                </a:cxn>
                <a:cxn ang="cd2">
                  <a:pos x="l" y="vc"/>
                </a:cxn>
                <a:cxn ang="cd4">
                  <a:pos x="hc" y="b"/>
                </a:cxn>
                <a:cxn ang="0">
                  <a:pos x="r" y="vc"/>
                </a:cxn>
              </a:cxnLst>
              <a:rect l="l" t="t" r="r" b="b"/>
              <a:pathLst>
                <a:path w="28" h="27">
                  <a:moveTo>
                    <a:pt x="14" y="27"/>
                  </a:moveTo>
                  <a:cubicBezTo>
                    <a:pt x="22" y="27"/>
                    <a:pt x="28" y="20"/>
                    <a:pt x="28" y="13"/>
                  </a:cubicBezTo>
                  <a:cubicBezTo>
                    <a:pt x="28" y="5"/>
                    <a:pt x="22" y="0"/>
                    <a:pt x="14" y="0"/>
                  </a:cubicBezTo>
                  <a:cubicBezTo>
                    <a:pt x="6" y="0"/>
                    <a:pt x="0" y="5"/>
                    <a:pt x="0" y="13"/>
                  </a:cubicBezTo>
                  <a:cubicBezTo>
                    <a:pt x="0" y="20"/>
                    <a:pt x="8" y="27"/>
                    <a:pt x="14" y="27"/>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91" name="Freeform: Shape 180"/>
            <p:cNvSpPr/>
            <p:nvPr/>
          </p:nvSpPr>
          <p:spPr>
            <a:xfrm>
              <a:off x="8397360" y="5005440"/>
              <a:ext cx="42480" cy="19080"/>
            </a:xfrm>
            <a:custGeom>
              <a:avLst/>
              <a:gdLst/>
              <a:ahLst/>
              <a:cxnLst>
                <a:cxn ang="3cd4">
                  <a:pos x="hc" y="t"/>
                </a:cxn>
                <a:cxn ang="cd2">
                  <a:pos x="l" y="vc"/>
                </a:cxn>
                <a:cxn ang="cd4">
                  <a:pos x="hc" y="b"/>
                </a:cxn>
                <a:cxn ang="0">
                  <a:pos x="r" y="vc"/>
                </a:cxn>
              </a:cxnLst>
              <a:rect l="l" t="t" r="r" b="b"/>
              <a:pathLst>
                <a:path w="119" h="54">
                  <a:moveTo>
                    <a:pt x="118" y="11"/>
                  </a:moveTo>
                  <a:cubicBezTo>
                    <a:pt x="120" y="7"/>
                    <a:pt x="118" y="3"/>
                    <a:pt x="114" y="1"/>
                  </a:cubicBezTo>
                  <a:cubicBezTo>
                    <a:pt x="111" y="0"/>
                    <a:pt x="106" y="1"/>
                    <a:pt x="104" y="6"/>
                  </a:cubicBezTo>
                  <a:cubicBezTo>
                    <a:pt x="98" y="26"/>
                    <a:pt x="80" y="40"/>
                    <a:pt x="60" y="40"/>
                  </a:cubicBezTo>
                  <a:cubicBezTo>
                    <a:pt x="39" y="40"/>
                    <a:pt x="22" y="26"/>
                    <a:pt x="15" y="6"/>
                  </a:cubicBezTo>
                  <a:cubicBezTo>
                    <a:pt x="13" y="1"/>
                    <a:pt x="9" y="-1"/>
                    <a:pt x="5" y="1"/>
                  </a:cubicBezTo>
                  <a:cubicBezTo>
                    <a:pt x="0" y="2"/>
                    <a:pt x="-1" y="6"/>
                    <a:pt x="1" y="11"/>
                  </a:cubicBezTo>
                  <a:cubicBezTo>
                    <a:pt x="10" y="37"/>
                    <a:pt x="35" y="54"/>
                    <a:pt x="61" y="54"/>
                  </a:cubicBezTo>
                  <a:cubicBezTo>
                    <a:pt x="87" y="54"/>
                    <a:pt x="112" y="37"/>
                    <a:pt x="118" y="11"/>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92" name="Freeform: Shape 181"/>
            <p:cNvSpPr/>
            <p:nvPr/>
          </p:nvSpPr>
          <p:spPr>
            <a:xfrm>
              <a:off x="8223840" y="4932360"/>
              <a:ext cx="104760" cy="104760"/>
            </a:xfrm>
            <a:custGeom>
              <a:avLst/>
              <a:gdLst/>
              <a:ahLst/>
              <a:cxnLst>
                <a:cxn ang="3cd4">
                  <a:pos x="hc" y="t"/>
                </a:cxn>
                <a:cxn ang="cd2">
                  <a:pos x="l" y="vc"/>
                </a:cxn>
                <a:cxn ang="cd4">
                  <a:pos x="hc" y="b"/>
                </a:cxn>
                <a:cxn ang="0">
                  <a:pos x="r" y="vc"/>
                </a:cxn>
              </a:cxnLst>
              <a:rect l="l" t="t" r="r" b="b"/>
              <a:pathLst>
                <a:path w="292" h="292">
                  <a:moveTo>
                    <a:pt x="146" y="292"/>
                  </a:moveTo>
                  <a:cubicBezTo>
                    <a:pt x="65" y="292"/>
                    <a:pt x="0" y="227"/>
                    <a:pt x="0" y="146"/>
                  </a:cubicBezTo>
                  <a:cubicBezTo>
                    <a:pt x="0" y="65"/>
                    <a:pt x="65" y="0"/>
                    <a:pt x="146" y="0"/>
                  </a:cubicBezTo>
                  <a:cubicBezTo>
                    <a:pt x="227" y="0"/>
                    <a:pt x="292" y="65"/>
                    <a:pt x="292" y="146"/>
                  </a:cubicBezTo>
                  <a:cubicBezTo>
                    <a:pt x="292" y="227"/>
                    <a:pt x="227" y="293"/>
                    <a:pt x="146" y="292"/>
                  </a:cubicBezTo>
                  <a:close/>
                  <a:moveTo>
                    <a:pt x="146" y="16"/>
                  </a:moveTo>
                  <a:cubicBezTo>
                    <a:pt x="75" y="16"/>
                    <a:pt x="16" y="75"/>
                    <a:pt x="16" y="146"/>
                  </a:cubicBezTo>
                  <a:cubicBezTo>
                    <a:pt x="16" y="217"/>
                    <a:pt x="75" y="276"/>
                    <a:pt x="146" y="276"/>
                  </a:cubicBezTo>
                  <a:cubicBezTo>
                    <a:pt x="217" y="276"/>
                    <a:pt x="276" y="217"/>
                    <a:pt x="276" y="146"/>
                  </a:cubicBezTo>
                  <a:cubicBezTo>
                    <a:pt x="276" y="75"/>
                    <a:pt x="217" y="16"/>
                    <a:pt x="146" y="16"/>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93" name="Freeform: Shape 182"/>
            <p:cNvSpPr/>
            <p:nvPr/>
          </p:nvSpPr>
          <p:spPr>
            <a:xfrm>
              <a:off x="8251199" y="4966560"/>
              <a:ext cx="14040" cy="14040"/>
            </a:xfrm>
            <a:custGeom>
              <a:avLst/>
              <a:gdLst/>
              <a:ahLst/>
              <a:cxnLst>
                <a:cxn ang="3cd4">
                  <a:pos x="hc" y="t"/>
                </a:cxn>
                <a:cxn ang="cd2">
                  <a:pos x="l" y="vc"/>
                </a:cxn>
                <a:cxn ang="cd4">
                  <a:pos x="hc" y="b"/>
                </a:cxn>
                <a:cxn ang="0">
                  <a:pos x="r" y="vc"/>
                </a:cxn>
              </a:cxnLst>
              <a:rect l="l" t="t" r="r" b="b"/>
              <a:pathLst>
                <a:path w="40" h="40">
                  <a:moveTo>
                    <a:pt x="20" y="40"/>
                  </a:moveTo>
                  <a:cubicBezTo>
                    <a:pt x="31" y="40"/>
                    <a:pt x="40" y="31"/>
                    <a:pt x="40" y="20"/>
                  </a:cubicBezTo>
                  <a:cubicBezTo>
                    <a:pt x="40" y="9"/>
                    <a:pt x="31" y="0"/>
                    <a:pt x="20" y="0"/>
                  </a:cubicBezTo>
                  <a:cubicBezTo>
                    <a:pt x="9" y="0"/>
                    <a:pt x="0" y="9"/>
                    <a:pt x="0" y="20"/>
                  </a:cubicBezTo>
                  <a:cubicBezTo>
                    <a:pt x="0" y="32"/>
                    <a:pt x="9" y="40"/>
                    <a:pt x="20" y="40"/>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94" name="Freeform: Shape 183"/>
            <p:cNvSpPr/>
            <p:nvPr/>
          </p:nvSpPr>
          <p:spPr>
            <a:xfrm>
              <a:off x="8286480" y="4966560"/>
              <a:ext cx="14040" cy="14040"/>
            </a:xfrm>
            <a:custGeom>
              <a:avLst/>
              <a:gdLst/>
              <a:ahLst/>
              <a:cxnLst>
                <a:cxn ang="3cd4">
                  <a:pos x="hc" y="t"/>
                </a:cxn>
                <a:cxn ang="cd2">
                  <a:pos x="l" y="vc"/>
                </a:cxn>
                <a:cxn ang="cd4">
                  <a:pos x="hc" y="b"/>
                </a:cxn>
                <a:cxn ang="0">
                  <a:pos x="r" y="vc"/>
                </a:cxn>
              </a:cxnLst>
              <a:rect l="l" t="t" r="r" b="b"/>
              <a:pathLst>
                <a:path w="40" h="40">
                  <a:moveTo>
                    <a:pt x="20" y="40"/>
                  </a:moveTo>
                  <a:cubicBezTo>
                    <a:pt x="31" y="40"/>
                    <a:pt x="40" y="31"/>
                    <a:pt x="40" y="20"/>
                  </a:cubicBezTo>
                  <a:cubicBezTo>
                    <a:pt x="40" y="9"/>
                    <a:pt x="31" y="0"/>
                    <a:pt x="20" y="0"/>
                  </a:cubicBezTo>
                  <a:cubicBezTo>
                    <a:pt x="9" y="0"/>
                    <a:pt x="0" y="9"/>
                    <a:pt x="0" y="20"/>
                  </a:cubicBezTo>
                  <a:cubicBezTo>
                    <a:pt x="0" y="32"/>
                    <a:pt x="9" y="40"/>
                    <a:pt x="20" y="40"/>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95" name="Freeform: Shape 184"/>
            <p:cNvSpPr/>
            <p:nvPr/>
          </p:nvSpPr>
          <p:spPr>
            <a:xfrm>
              <a:off x="8246160" y="4992840"/>
              <a:ext cx="60480" cy="27360"/>
            </a:xfrm>
            <a:custGeom>
              <a:avLst/>
              <a:gdLst/>
              <a:ahLst/>
              <a:cxnLst>
                <a:cxn ang="3cd4">
                  <a:pos x="hc" y="t"/>
                </a:cxn>
                <a:cxn ang="cd2">
                  <a:pos x="l" y="vc"/>
                </a:cxn>
                <a:cxn ang="cd4">
                  <a:pos x="hc" y="b"/>
                </a:cxn>
                <a:cxn ang="0">
                  <a:pos x="r" y="vc"/>
                </a:cxn>
              </a:cxnLst>
              <a:rect l="l" t="t" r="r" b="b"/>
              <a:pathLst>
                <a:path w="169" h="77">
                  <a:moveTo>
                    <a:pt x="168" y="15"/>
                  </a:moveTo>
                  <a:cubicBezTo>
                    <a:pt x="171" y="9"/>
                    <a:pt x="168" y="3"/>
                    <a:pt x="162" y="1"/>
                  </a:cubicBezTo>
                  <a:cubicBezTo>
                    <a:pt x="155" y="-2"/>
                    <a:pt x="149" y="1"/>
                    <a:pt x="148" y="7"/>
                  </a:cubicBezTo>
                  <a:cubicBezTo>
                    <a:pt x="138" y="37"/>
                    <a:pt x="112" y="55"/>
                    <a:pt x="84" y="55"/>
                  </a:cubicBezTo>
                  <a:cubicBezTo>
                    <a:pt x="56" y="55"/>
                    <a:pt x="30" y="35"/>
                    <a:pt x="20" y="7"/>
                  </a:cubicBezTo>
                  <a:cubicBezTo>
                    <a:pt x="19" y="3"/>
                    <a:pt x="13" y="0"/>
                    <a:pt x="6" y="1"/>
                  </a:cubicBezTo>
                  <a:cubicBezTo>
                    <a:pt x="2" y="3"/>
                    <a:pt x="-1" y="9"/>
                    <a:pt x="0" y="15"/>
                  </a:cubicBezTo>
                  <a:cubicBezTo>
                    <a:pt x="13" y="52"/>
                    <a:pt x="47" y="77"/>
                    <a:pt x="84" y="77"/>
                  </a:cubicBezTo>
                  <a:cubicBezTo>
                    <a:pt x="121" y="77"/>
                    <a:pt x="155" y="52"/>
                    <a:pt x="168" y="15"/>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96" name="Freeform: Shape 185"/>
            <p:cNvSpPr/>
            <p:nvPr/>
          </p:nvSpPr>
          <p:spPr>
            <a:xfrm>
              <a:off x="8085240" y="4966920"/>
              <a:ext cx="90360" cy="90360"/>
            </a:xfrm>
            <a:custGeom>
              <a:avLst/>
              <a:gdLst/>
              <a:ahLst/>
              <a:cxnLst>
                <a:cxn ang="3cd4">
                  <a:pos x="hc" y="t"/>
                </a:cxn>
                <a:cxn ang="cd2">
                  <a:pos x="l" y="vc"/>
                </a:cxn>
                <a:cxn ang="cd4">
                  <a:pos x="hc" y="b"/>
                </a:cxn>
                <a:cxn ang="0">
                  <a:pos x="r" y="vc"/>
                </a:cxn>
              </a:cxnLst>
              <a:rect l="l" t="t" r="r" b="b"/>
              <a:pathLst>
                <a:path w="252" h="252">
                  <a:moveTo>
                    <a:pt x="126" y="252"/>
                  </a:moveTo>
                  <a:cubicBezTo>
                    <a:pt x="56" y="252"/>
                    <a:pt x="0" y="196"/>
                    <a:pt x="0" y="126"/>
                  </a:cubicBezTo>
                  <a:cubicBezTo>
                    <a:pt x="0" y="56"/>
                    <a:pt x="56" y="0"/>
                    <a:pt x="126" y="0"/>
                  </a:cubicBezTo>
                  <a:cubicBezTo>
                    <a:pt x="196" y="0"/>
                    <a:pt x="252" y="56"/>
                    <a:pt x="252" y="126"/>
                  </a:cubicBezTo>
                  <a:cubicBezTo>
                    <a:pt x="252" y="194"/>
                    <a:pt x="196" y="252"/>
                    <a:pt x="126" y="252"/>
                  </a:cubicBezTo>
                  <a:close/>
                  <a:moveTo>
                    <a:pt x="126" y="14"/>
                  </a:moveTo>
                  <a:cubicBezTo>
                    <a:pt x="64" y="14"/>
                    <a:pt x="14" y="64"/>
                    <a:pt x="14" y="126"/>
                  </a:cubicBezTo>
                  <a:cubicBezTo>
                    <a:pt x="14" y="188"/>
                    <a:pt x="64" y="238"/>
                    <a:pt x="126" y="238"/>
                  </a:cubicBezTo>
                  <a:cubicBezTo>
                    <a:pt x="188" y="238"/>
                    <a:pt x="238" y="188"/>
                    <a:pt x="238" y="126"/>
                  </a:cubicBezTo>
                  <a:cubicBezTo>
                    <a:pt x="238" y="64"/>
                    <a:pt x="188" y="14"/>
                    <a:pt x="126" y="14"/>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97" name="Freeform: Shape 186"/>
            <p:cNvSpPr/>
            <p:nvPr/>
          </p:nvSpPr>
          <p:spPr>
            <a:xfrm>
              <a:off x="8109360" y="4996440"/>
              <a:ext cx="11880" cy="12240"/>
            </a:xfrm>
            <a:custGeom>
              <a:avLst/>
              <a:gdLst/>
              <a:ahLst/>
              <a:cxnLst>
                <a:cxn ang="3cd4">
                  <a:pos x="hc" y="t"/>
                </a:cxn>
                <a:cxn ang="cd2">
                  <a:pos x="l" y="vc"/>
                </a:cxn>
                <a:cxn ang="cd4">
                  <a:pos x="hc" y="b"/>
                </a:cxn>
                <a:cxn ang="0">
                  <a:pos x="r" y="vc"/>
                </a:cxn>
              </a:cxnLst>
              <a:rect l="l" t="t" r="r" b="b"/>
              <a:pathLst>
                <a:path w="34" h="35">
                  <a:moveTo>
                    <a:pt x="17" y="35"/>
                  </a:moveTo>
                  <a:cubicBezTo>
                    <a:pt x="27" y="35"/>
                    <a:pt x="34" y="27"/>
                    <a:pt x="34" y="18"/>
                  </a:cubicBezTo>
                  <a:cubicBezTo>
                    <a:pt x="34" y="8"/>
                    <a:pt x="26" y="0"/>
                    <a:pt x="17" y="0"/>
                  </a:cubicBezTo>
                  <a:cubicBezTo>
                    <a:pt x="7" y="0"/>
                    <a:pt x="0" y="8"/>
                    <a:pt x="0" y="18"/>
                  </a:cubicBezTo>
                  <a:cubicBezTo>
                    <a:pt x="0" y="27"/>
                    <a:pt x="8" y="35"/>
                    <a:pt x="17" y="35"/>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98" name="Freeform: Shape 187"/>
            <p:cNvSpPr/>
            <p:nvPr/>
          </p:nvSpPr>
          <p:spPr>
            <a:xfrm>
              <a:off x="8139600" y="4996440"/>
              <a:ext cx="11880" cy="12240"/>
            </a:xfrm>
            <a:custGeom>
              <a:avLst/>
              <a:gdLst/>
              <a:ahLst/>
              <a:cxnLst>
                <a:cxn ang="3cd4">
                  <a:pos x="hc" y="t"/>
                </a:cxn>
                <a:cxn ang="cd2">
                  <a:pos x="l" y="vc"/>
                </a:cxn>
                <a:cxn ang="cd4">
                  <a:pos x="hc" y="b"/>
                </a:cxn>
                <a:cxn ang="0">
                  <a:pos x="r" y="vc"/>
                </a:cxn>
              </a:cxnLst>
              <a:rect l="l" t="t" r="r" b="b"/>
              <a:pathLst>
                <a:path w="34" h="35">
                  <a:moveTo>
                    <a:pt x="17" y="35"/>
                  </a:moveTo>
                  <a:cubicBezTo>
                    <a:pt x="26" y="35"/>
                    <a:pt x="34" y="27"/>
                    <a:pt x="34" y="18"/>
                  </a:cubicBezTo>
                  <a:cubicBezTo>
                    <a:pt x="34" y="8"/>
                    <a:pt x="26" y="0"/>
                    <a:pt x="17" y="0"/>
                  </a:cubicBezTo>
                  <a:cubicBezTo>
                    <a:pt x="8" y="0"/>
                    <a:pt x="0" y="8"/>
                    <a:pt x="0" y="18"/>
                  </a:cubicBezTo>
                  <a:cubicBezTo>
                    <a:pt x="0" y="27"/>
                    <a:pt x="8" y="35"/>
                    <a:pt x="17" y="35"/>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99" name="Freeform: Shape 188"/>
            <p:cNvSpPr/>
            <p:nvPr/>
          </p:nvSpPr>
          <p:spPr>
            <a:xfrm>
              <a:off x="8104320" y="5018760"/>
              <a:ext cx="52560" cy="23400"/>
            </a:xfrm>
            <a:custGeom>
              <a:avLst/>
              <a:gdLst/>
              <a:ahLst/>
              <a:cxnLst>
                <a:cxn ang="3cd4">
                  <a:pos x="hc" y="t"/>
                </a:cxn>
                <a:cxn ang="cd2">
                  <a:pos x="l" y="vc"/>
                </a:cxn>
                <a:cxn ang="cd4">
                  <a:pos x="hc" y="b"/>
                </a:cxn>
                <a:cxn ang="0">
                  <a:pos x="r" y="vc"/>
                </a:cxn>
              </a:cxnLst>
              <a:rect l="l" t="t" r="r" b="b"/>
              <a:pathLst>
                <a:path w="147" h="66">
                  <a:moveTo>
                    <a:pt x="146" y="13"/>
                  </a:moveTo>
                  <a:cubicBezTo>
                    <a:pt x="148" y="7"/>
                    <a:pt x="144" y="2"/>
                    <a:pt x="140" y="0"/>
                  </a:cubicBezTo>
                  <a:cubicBezTo>
                    <a:pt x="134" y="-1"/>
                    <a:pt x="129" y="2"/>
                    <a:pt x="127" y="7"/>
                  </a:cubicBezTo>
                  <a:cubicBezTo>
                    <a:pt x="120" y="30"/>
                    <a:pt x="98" y="47"/>
                    <a:pt x="73" y="47"/>
                  </a:cubicBezTo>
                  <a:cubicBezTo>
                    <a:pt x="50" y="47"/>
                    <a:pt x="27" y="32"/>
                    <a:pt x="19" y="7"/>
                  </a:cubicBezTo>
                  <a:cubicBezTo>
                    <a:pt x="16" y="2"/>
                    <a:pt x="11" y="-1"/>
                    <a:pt x="6" y="0"/>
                  </a:cubicBezTo>
                  <a:cubicBezTo>
                    <a:pt x="2" y="4"/>
                    <a:pt x="-1" y="8"/>
                    <a:pt x="0" y="13"/>
                  </a:cubicBezTo>
                  <a:cubicBezTo>
                    <a:pt x="13" y="44"/>
                    <a:pt x="41" y="66"/>
                    <a:pt x="73" y="66"/>
                  </a:cubicBezTo>
                  <a:cubicBezTo>
                    <a:pt x="106" y="66"/>
                    <a:pt x="134" y="44"/>
                    <a:pt x="146" y="13"/>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00" name="Freeform: Shape 189"/>
            <p:cNvSpPr/>
            <p:nvPr/>
          </p:nvSpPr>
          <p:spPr>
            <a:xfrm>
              <a:off x="7467119" y="5518080"/>
              <a:ext cx="74520" cy="74520"/>
            </a:xfrm>
            <a:custGeom>
              <a:avLst/>
              <a:gdLst/>
              <a:ahLst/>
              <a:cxnLst>
                <a:cxn ang="3cd4">
                  <a:pos x="hc" y="t"/>
                </a:cxn>
                <a:cxn ang="cd2">
                  <a:pos x="l" y="vc"/>
                </a:cxn>
                <a:cxn ang="cd4">
                  <a:pos x="hc" y="b"/>
                </a:cxn>
                <a:cxn ang="0">
                  <a:pos x="r" y="vc"/>
                </a:cxn>
              </a:cxnLst>
              <a:rect l="l" t="t" r="r" b="b"/>
              <a:pathLst>
                <a:path w="208" h="208">
                  <a:moveTo>
                    <a:pt x="104" y="208"/>
                  </a:moveTo>
                  <a:cubicBezTo>
                    <a:pt x="47" y="208"/>
                    <a:pt x="0" y="161"/>
                    <a:pt x="0" y="104"/>
                  </a:cubicBezTo>
                  <a:cubicBezTo>
                    <a:pt x="0" y="46"/>
                    <a:pt x="46" y="0"/>
                    <a:pt x="104" y="0"/>
                  </a:cubicBezTo>
                  <a:cubicBezTo>
                    <a:pt x="161" y="0"/>
                    <a:pt x="208" y="46"/>
                    <a:pt x="208" y="104"/>
                  </a:cubicBezTo>
                  <a:cubicBezTo>
                    <a:pt x="208" y="161"/>
                    <a:pt x="162" y="210"/>
                    <a:pt x="104" y="208"/>
                  </a:cubicBezTo>
                  <a:close/>
                  <a:moveTo>
                    <a:pt x="103" y="11"/>
                  </a:moveTo>
                  <a:cubicBezTo>
                    <a:pt x="51" y="11"/>
                    <a:pt x="10" y="53"/>
                    <a:pt x="10" y="104"/>
                  </a:cubicBezTo>
                  <a:cubicBezTo>
                    <a:pt x="10" y="155"/>
                    <a:pt x="51" y="197"/>
                    <a:pt x="103" y="197"/>
                  </a:cubicBezTo>
                  <a:cubicBezTo>
                    <a:pt x="154" y="197"/>
                    <a:pt x="196" y="155"/>
                    <a:pt x="196" y="104"/>
                  </a:cubicBezTo>
                  <a:cubicBezTo>
                    <a:pt x="196" y="53"/>
                    <a:pt x="154" y="11"/>
                    <a:pt x="103" y="11"/>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01" name="Freeform: Shape 190"/>
            <p:cNvSpPr/>
            <p:nvPr/>
          </p:nvSpPr>
          <p:spPr>
            <a:xfrm>
              <a:off x="7486920" y="5542560"/>
              <a:ext cx="9360" cy="9720"/>
            </a:xfrm>
            <a:custGeom>
              <a:avLst/>
              <a:gdLst/>
              <a:ahLst/>
              <a:cxnLst>
                <a:cxn ang="3cd4">
                  <a:pos x="hc" y="t"/>
                </a:cxn>
                <a:cxn ang="cd2">
                  <a:pos x="l" y="vc"/>
                </a:cxn>
                <a:cxn ang="cd4">
                  <a:pos x="hc" y="b"/>
                </a:cxn>
                <a:cxn ang="0">
                  <a:pos x="r" y="vc"/>
                </a:cxn>
              </a:cxnLst>
              <a:rect l="l" t="t" r="r" b="b"/>
              <a:pathLst>
                <a:path w="27" h="28">
                  <a:moveTo>
                    <a:pt x="14" y="28"/>
                  </a:moveTo>
                  <a:cubicBezTo>
                    <a:pt x="21" y="28"/>
                    <a:pt x="27" y="21"/>
                    <a:pt x="27" y="14"/>
                  </a:cubicBezTo>
                  <a:cubicBezTo>
                    <a:pt x="27" y="6"/>
                    <a:pt x="21" y="0"/>
                    <a:pt x="14" y="0"/>
                  </a:cubicBezTo>
                  <a:cubicBezTo>
                    <a:pt x="6" y="0"/>
                    <a:pt x="0" y="6"/>
                    <a:pt x="0" y="14"/>
                  </a:cubicBezTo>
                  <a:cubicBezTo>
                    <a:pt x="0" y="21"/>
                    <a:pt x="6" y="28"/>
                    <a:pt x="14" y="28"/>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02" name="Freeform: Shape 191"/>
            <p:cNvSpPr/>
            <p:nvPr/>
          </p:nvSpPr>
          <p:spPr>
            <a:xfrm>
              <a:off x="7511760" y="5542560"/>
              <a:ext cx="9720" cy="9720"/>
            </a:xfrm>
            <a:custGeom>
              <a:avLst/>
              <a:gdLst/>
              <a:ahLst/>
              <a:cxnLst>
                <a:cxn ang="3cd4">
                  <a:pos x="hc" y="t"/>
                </a:cxn>
                <a:cxn ang="cd2">
                  <a:pos x="l" y="vc"/>
                </a:cxn>
                <a:cxn ang="cd4">
                  <a:pos x="hc" y="b"/>
                </a:cxn>
                <a:cxn ang="0">
                  <a:pos x="r" y="vc"/>
                </a:cxn>
              </a:cxnLst>
              <a:rect l="l" t="t" r="r" b="b"/>
              <a:pathLst>
                <a:path w="28" h="28">
                  <a:moveTo>
                    <a:pt x="14" y="28"/>
                  </a:moveTo>
                  <a:cubicBezTo>
                    <a:pt x="22" y="28"/>
                    <a:pt x="28" y="21"/>
                    <a:pt x="28" y="14"/>
                  </a:cubicBezTo>
                  <a:cubicBezTo>
                    <a:pt x="28" y="6"/>
                    <a:pt x="21" y="0"/>
                    <a:pt x="14" y="0"/>
                  </a:cubicBezTo>
                  <a:cubicBezTo>
                    <a:pt x="6" y="0"/>
                    <a:pt x="0" y="6"/>
                    <a:pt x="0" y="14"/>
                  </a:cubicBezTo>
                  <a:cubicBezTo>
                    <a:pt x="0" y="21"/>
                    <a:pt x="7" y="28"/>
                    <a:pt x="14" y="28"/>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03" name="Freeform: Shape 192"/>
            <p:cNvSpPr/>
            <p:nvPr/>
          </p:nvSpPr>
          <p:spPr>
            <a:xfrm>
              <a:off x="7482240" y="5562000"/>
              <a:ext cx="42480" cy="18720"/>
            </a:xfrm>
            <a:custGeom>
              <a:avLst/>
              <a:gdLst/>
              <a:ahLst/>
              <a:cxnLst>
                <a:cxn ang="3cd4">
                  <a:pos x="hc" y="t"/>
                </a:cxn>
                <a:cxn ang="cd2">
                  <a:pos x="l" y="vc"/>
                </a:cxn>
                <a:cxn ang="cd4">
                  <a:pos x="hc" y="b"/>
                </a:cxn>
                <a:cxn ang="0">
                  <a:pos x="r" y="vc"/>
                </a:cxn>
              </a:cxnLst>
              <a:rect l="l" t="t" r="r" b="b"/>
              <a:pathLst>
                <a:path w="119" h="53">
                  <a:moveTo>
                    <a:pt x="118" y="10"/>
                  </a:moveTo>
                  <a:cubicBezTo>
                    <a:pt x="120" y="7"/>
                    <a:pt x="118" y="2"/>
                    <a:pt x="113" y="1"/>
                  </a:cubicBezTo>
                  <a:cubicBezTo>
                    <a:pt x="110" y="-1"/>
                    <a:pt x="106" y="1"/>
                    <a:pt x="104" y="5"/>
                  </a:cubicBezTo>
                  <a:cubicBezTo>
                    <a:pt x="98" y="26"/>
                    <a:pt x="79" y="40"/>
                    <a:pt x="59" y="40"/>
                  </a:cubicBezTo>
                  <a:cubicBezTo>
                    <a:pt x="39" y="40"/>
                    <a:pt x="22" y="26"/>
                    <a:pt x="14" y="5"/>
                  </a:cubicBezTo>
                  <a:cubicBezTo>
                    <a:pt x="13" y="1"/>
                    <a:pt x="10" y="-1"/>
                    <a:pt x="5" y="1"/>
                  </a:cubicBezTo>
                  <a:cubicBezTo>
                    <a:pt x="1" y="2"/>
                    <a:pt x="-1" y="5"/>
                    <a:pt x="0" y="10"/>
                  </a:cubicBezTo>
                  <a:cubicBezTo>
                    <a:pt x="9" y="36"/>
                    <a:pt x="34" y="53"/>
                    <a:pt x="61" y="53"/>
                  </a:cubicBezTo>
                  <a:cubicBezTo>
                    <a:pt x="89" y="53"/>
                    <a:pt x="112" y="35"/>
                    <a:pt x="118" y="10"/>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04" name="Freeform: Shape 193"/>
            <p:cNvSpPr/>
            <p:nvPr/>
          </p:nvSpPr>
          <p:spPr>
            <a:xfrm>
              <a:off x="7490160" y="5277960"/>
              <a:ext cx="74520" cy="74520"/>
            </a:xfrm>
            <a:custGeom>
              <a:avLst/>
              <a:gdLst/>
              <a:ahLst/>
              <a:cxnLst>
                <a:cxn ang="3cd4">
                  <a:pos x="hc" y="t"/>
                </a:cxn>
                <a:cxn ang="cd2">
                  <a:pos x="l" y="vc"/>
                </a:cxn>
                <a:cxn ang="cd4">
                  <a:pos x="hc" y="b"/>
                </a:cxn>
                <a:cxn ang="0">
                  <a:pos x="r" y="vc"/>
                </a:cxn>
              </a:cxnLst>
              <a:rect l="l" t="t" r="r" b="b"/>
              <a:pathLst>
                <a:path w="208" h="208">
                  <a:moveTo>
                    <a:pt x="104" y="208"/>
                  </a:moveTo>
                  <a:cubicBezTo>
                    <a:pt x="46" y="208"/>
                    <a:pt x="0" y="161"/>
                    <a:pt x="0" y="104"/>
                  </a:cubicBezTo>
                  <a:cubicBezTo>
                    <a:pt x="0" y="46"/>
                    <a:pt x="46" y="0"/>
                    <a:pt x="104" y="0"/>
                  </a:cubicBezTo>
                  <a:cubicBezTo>
                    <a:pt x="161" y="0"/>
                    <a:pt x="208" y="46"/>
                    <a:pt x="208" y="104"/>
                  </a:cubicBezTo>
                  <a:cubicBezTo>
                    <a:pt x="208" y="161"/>
                    <a:pt x="161" y="208"/>
                    <a:pt x="104" y="208"/>
                  </a:cubicBezTo>
                  <a:close/>
                  <a:moveTo>
                    <a:pt x="102" y="11"/>
                  </a:moveTo>
                  <a:cubicBezTo>
                    <a:pt x="51" y="11"/>
                    <a:pt x="9" y="53"/>
                    <a:pt x="9" y="104"/>
                  </a:cubicBezTo>
                  <a:cubicBezTo>
                    <a:pt x="9" y="155"/>
                    <a:pt x="51" y="197"/>
                    <a:pt x="102" y="197"/>
                  </a:cubicBezTo>
                  <a:cubicBezTo>
                    <a:pt x="153" y="197"/>
                    <a:pt x="195" y="155"/>
                    <a:pt x="195" y="104"/>
                  </a:cubicBezTo>
                  <a:cubicBezTo>
                    <a:pt x="195" y="53"/>
                    <a:pt x="153" y="11"/>
                    <a:pt x="102" y="11"/>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05" name="Freeform: Shape 194"/>
            <p:cNvSpPr/>
            <p:nvPr/>
          </p:nvSpPr>
          <p:spPr>
            <a:xfrm>
              <a:off x="7509240" y="5302440"/>
              <a:ext cx="9720" cy="9720"/>
            </a:xfrm>
            <a:custGeom>
              <a:avLst/>
              <a:gdLst/>
              <a:ahLst/>
              <a:cxnLst>
                <a:cxn ang="3cd4">
                  <a:pos x="hc" y="t"/>
                </a:cxn>
                <a:cxn ang="cd2">
                  <a:pos x="l" y="vc"/>
                </a:cxn>
                <a:cxn ang="cd4">
                  <a:pos x="hc" y="b"/>
                </a:cxn>
                <a:cxn ang="0">
                  <a:pos x="r" y="vc"/>
                </a:cxn>
              </a:cxnLst>
              <a:rect l="l" t="t" r="r" b="b"/>
              <a:pathLst>
                <a:path w="28" h="28">
                  <a:moveTo>
                    <a:pt x="14" y="28"/>
                  </a:moveTo>
                  <a:cubicBezTo>
                    <a:pt x="21" y="28"/>
                    <a:pt x="28" y="21"/>
                    <a:pt x="28" y="14"/>
                  </a:cubicBezTo>
                  <a:cubicBezTo>
                    <a:pt x="28" y="6"/>
                    <a:pt x="21" y="0"/>
                    <a:pt x="14" y="0"/>
                  </a:cubicBezTo>
                  <a:cubicBezTo>
                    <a:pt x="6" y="0"/>
                    <a:pt x="0" y="6"/>
                    <a:pt x="0" y="14"/>
                  </a:cubicBezTo>
                  <a:cubicBezTo>
                    <a:pt x="0" y="21"/>
                    <a:pt x="6" y="28"/>
                    <a:pt x="14" y="28"/>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06" name="Freeform: Shape 195"/>
            <p:cNvSpPr/>
            <p:nvPr/>
          </p:nvSpPr>
          <p:spPr>
            <a:xfrm>
              <a:off x="7534079" y="5302440"/>
              <a:ext cx="9720" cy="9720"/>
            </a:xfrm>
            <a:custGeom>
              <a:avLst/>
              <a:gdLst/>
              <a:ahLst/>
              <a:cxnLst>
                <a:cxn ang="3cd4">
                  <a:pos x="hc" y="t"/>
                </a:cxn>
                <a:cxn ang="cd2">
                  <a:pos x="l" y="vc"/>
                </a:cxn>
                <a:cxn ang="cd4">
                  <a:pos x="hc" y="b"/>
                </a:cxn>
                <a:cxn ang="0">
                  <a:pos x="r" y="vc"/>
                </a:cxn>
              </a:cxnLst>
              <a:rect l="l" t="t" r="r" b="b"/>
              <a:pathLst>
                <a:path w="28" h="28">
                  <a:moveTo>
                    <a:pt x="14" y="28"/>
                  </a:moveTo>
                  <a:cubicBezTo>
                    <a:pt x="22" y="28"/>
                    <a:pt x="28" y="21"/>
                    <a:pt x="28" y="14"/>
                  </a:cubicBezTo>
                  <a:cubicBezTo>
                    <a:pt x="28" y="6"/>
                    <a:pt x="21" y="0"/>
                    <a:pt x="14" y="0"/>
                  </a:cubicBezTo>
                  <a:cubicBezTo>
                    <a:pt x="6" y="0"/>
                    <a:pt x="0" y="6"/>
                    <a:pt x="0" y="14"/>
                  </a:cubicBezTo>
                  <a:cubicBezTo>
                    <a:pt x="0" y="21"/>
                    <a:pt x="8" y="28"/>
                    <a:pt x="14" y="28"/>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07" name="Freeform: Shape 196"/>
            <p:cNvSpPr/>
            <p:nvPr/>
          </p:nvSpPr>
          <p:spPr>
            <a:xfrm>
              <a:off x="7504920" y="5321880"/>
              <a:ext cx="42480" cy="18720"/>
            </a:xfrm>
            <a:custGeom>
              <a:avLst/>
              <a:gdLst/>
              <a:ahLst/>
              <a:cxnLst>
                <a:cxn ang="3cd4">
                  <a:pos x="hc" y="t"/>
                </a:cxn>
                <a:cxn ang="cd2">
                  <a:pos x="l" y="vc"/>
                </a:cxn>
                <a:cxn ang="cd4">
                  <a:pos x="hc" y="b"/>
                </a:cxn>
                <a:cxn ang="0">
                  <a:pos x="r" y="vc"/>
                </a:cxn>
              </a:cxnLst>
              <a:rect l="l" t="t" r="r" b="b"/>
              <a:pathLst>
                <a:path w="119" h="53">
                  <a:moveTo>
                    <a:pt x="119" y="10"/>
                  </a:moveTo>
                  <a:cubicBezTo>
                    <a:pt x="120" y="7"/>
                    <a:pt x="119" y="2"/>
                    <a:pt x="114" y="1"/>
                  </a:cubicBezTo>
                  <a:cubicBezTo>
                    <a:pt x="111" y="-1"/>
                    <a:pt x="106" y="1"/>
                    <a:pt x="105" y="5"/>
                  </a:cubicBezTo>
                  <a:cubicBezTo>
                    <a:pt x="98" y="26"/>
                    <a:pt x="80" y="40"/>
                    <a:pt x="60" y="40"/>
                  </a:cubicBezTo>
                  <a:cubicBezTo>
                    <a:pt x="40" y="40"/>
                    <a:pt x="22" y="26"/>
                    <a:pt x="15" y="5"/>
                  </a:cubicBezTo>
                  <a:cubicBezTo>
                    <a:pt x="13" y="1"/>
                    <a:pt x="9" y="-1"/>
                    <a:pt x="5" y="1"/>
                  </a:cubicBezTo>
                  <a:cubicBezTo>
                    <a:pt x="0" y="2"/>
                    <a:pt x="-1" y="5"/>
                    <a:pt x="1" y="10"/>
                  </a:cubicBezTo>
                  <a:cubicBezTo>
                    <a:pt x="10" y="36"/>
                    <a:pt x="34" y="53"/>
                    <a:pt x="61" y="53"/>
                  </a:cubicBezTo>
                  <a:cubicBezTo>
                    <a:pt x="87" y="53"/>
                    <a:pt x="112" y="35"/>
                    <a:pt x="119" y="10"/>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08" name="Freeform: Shape 197"/>
            <p:cNvSpPr/>
            <p:nvPr/>
          </p:nvSpPr>
          <p:spPr>
            <a:xfrm>
              <a:off x="7317000" y="5643720"/>
              <a:ext cx="104760" cy="104760"/>
            </a:xfrm>
            <a:custGeom>
              <a:avLst/>
              <a:gdLst/>
              <a:ahLst/>
              <a:cxnLst>
                <a:cxn ang="3cd4">
                  <a:pos x="hc" y="t"/>
                </a:cxn>
                <a:cxn ang="cd2">
                  <a:pos x="l" y="vc"/>
                </a:cxn>
                <a:cxn ang="cd4">
                  <a:pos x="hc" y="b"/>
                </a:cxn>
                <a:cxn ang="0">
                  <a:pos x="r" y="vc"/>
                </a:cxn>
              </a:cxnLst>
              <a:rect l="l" t="t" r="r" b="b"/>
              <a:pathLst>
                <a:path w="292" h="292">
                  <a:moveTo>
                    <a:pt x="146" y="292"/>
                  </a:moveTo>
                  <a:cubicBezTo>
                    <a:pt x="65" y="292"/>
                    <a:pt x="0" y="227"/>
                    <a:pt x="0" y="146"/>
                  </a:cubicBezTo>
                  <a:cubicBezTo>
                    <a:pt x="0" y="65"/>
                    <a:pt x="65" y="0"/>
                    <a:pt x="146" y="0"/>
                  </a:cubicBezTo>
                  <a:cubicBezTo>
                    <a:pt x="226" y="0"/>
                    <a:pt x="292" y="65"/>
                    <a:pt x="292" y="146"/>
                  </a:cubicBezTo>
                  <a:cubicBezTo>
                    <a:pt x="292" y="227"/>
                    <a:pt x="226" y="293"/>
                    <a:pt x="146" y="292"/>
                  </a:cubicBezTo>
                  <a:close/>
                  <a:moveTo>
                    <a:pt x="146" y="16"/>
                  </a:moveTo>
                  <a:cubicBezTo>
                    <a:pt x="74" y="16"/>
                    <a:pt x="16" y="75"/>
                    <a:pt x="16" y="146"/>
                  </a:cubicBezTo>
                  <a:cubicBezTo>
                    <a:pt x="16" y="217"/>
                    <a:pt x="74" y="276"/>
                    <a:pt x="146" y="276"/>
                  </a:cubicBezTo>
                  <a:cubicBezTo>
                    <a:pt x="217" y="276"/>
                    <a:pt x="276" y="217"/>
                    <a:pt x="276" y="146"/>
                  </a:cubicBezTo>
                  <a:cubicBezTo>
                    <a:pt x="276" y="75"/>
                    <a:pt x="217" y="16"/>
                    <a:pt x="146" y="16"/>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09" name="Freeform: Shape 198"/>
            <p:cNvSpPr/>
            <p:nvPr/>
          </p:nvSpPr>
          <p:spPr>
            <a:xfrm>
              <a:off x="7344360" y="5678280"/>
              <a:ext cx="14040" cy="14400"/>
            </a:xfrm>
            <a:custGeom>
              <a:avLst/>
              <a:gdLst/>
              <a:ahLst/>
              <a:cxnLst>
                <a:cxn ang="3cd4">
                  <a:pos x="hc" y="t"/>
                </a:cxn>
                <a:cxn ang="cd2">
                  <a:pos x="l" y="vc"/>
                </a:cxn>
                <a:cxn ang="cd4">
                  <a:pos x="hc" y="b"/>
                </a:cxn>
                <a:cxn ang="0">
                  <a:pos x="r" y="vc"/>
                </a:cxn>
              </a:cxnLst>
              <a:rect l="l" t="t" r="r" b="b"/>
              <a:pathLst>
                <a:path w="40" h="41">
                  <a:moveTo>
                    <a:pt x="20" y="41"/>
                  </a:moveTo>
                  <a:cubicBezTo>
                    <a:pt x="31" y="41"/>
                    <a:pt x="40" y="31"/>
                    <a:pt x="40" y="21"/>
                  </a:cubicBezTo>
                  <a:cubicBezTo>
                    <a:pt x="40" y="10"/>
                    <a:pt x="31" y="0"/>
                    <a:pt x="20" y="0"/>
                  </a:cubicBezTo>
                  <a:cubicBezTo>
                    <a:pt x="9" y="0"/>
                    <a:pt x="0" y="10"/>
                    <a:pt x="0" y="21"/>
                  </a:cubicBezTo>
                  <a:cubicBezTo>
                    <a:pt x="0" y="31"/>
                    <a:pt x="9" y="41"/>
                    <a:pt x="20" y="41"/>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10" name="Freeform: Shape 199"/>
            <p:cNvSpPr/>
            <p:nvPr/>
          </p:nvSpPr>
          <p:spPr>
            <a:xfrm>
              <a:off x="7380000" y="5678280"/>
              <a:ext cx="14400" cy="14400"/>
            </a:xfrm>
            <a:custGeom>
              <a:avLst/>
              <a:gdLst/>
              <a:ahLst/>
              <a:cxnLst>
                <a:cxn ang="3cd4">
                  <a:pos x="hc" y="t"/>
                </a:cxn>
                <a:cxn ang="cd2">
                  <a:pos x="l" y="vc"/>
                </a:cxn>
                <a:cxn ang="cd4">
                  <a:pos x="hc" y="b"/>
                </a:cxn>
                <a:cxn ang="0">
                  <a:pos x="r" y="vc"/>
                </a:cxn>
              </a:cxnLst>
              <a:rect l="l" t="t" r="r" b="b"/>
              <a:pathLst>
                <a:path w="41" h="41">
                  <a:moveTo>
                    <a:pt x="20" y="41"/>
                  </a:moveTo>
                  <a:cubicBezTo>
                    <a:pt x="31" y="41"/>
                    <a:pt x="41" y="31"/>
                    <a:pt x="41" y="21"/>
                  </a:cubicBezTo>
                  <a:cubicBezTo>
                    <a:pt x="41" y="10"/>
                    <a:pt x="30" y="0"/>
                    <a:pt x="20" y="0"/>
                  </a:cubicBezTo>
                  <a:cubicBezTo>
                    <a:pt x="9" y="0"/>
                    <a:pt x="0" y="10"/>
                    <a:pt x="0" y="21"/>
                  </a:cubicBezTo>
                  <a:cubicBezTo>
                    <a:pt x="0" y="31"/>
                    <a:pt x="8" y="41"/>
                    <a:pt x="20" y="41"/>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11" name="Freeform: Shape 200"/>
            <p:cNvSpPr/>
            <p:nvPr/>
          </p:nvSpPr>
          <p:spPr>
            <a:xfrm>
              <a:off x="7339320" y="5704200"/>
              <a:ext cx="60480" cy="27360"/>
            </a:xfrm>
            <a:custGeom>
              <a:avLst/>
              <a:gdLst/>
              <a:ahLst/>
              <a:cxnLst>
                <a:cxn ang="3cd4">
                  <a:pos x="hc" y="t"/>
                </a:cxn>
                <a:cxn ang="cd2">
                  <a:pos x="l" y="vc"/>
                </a:cxn>
                <a:cxn ang="cd4">
                  <a:pos x="hc" y="b"/>
                </a:cxn>
                <a:cxn ang="0">
                  <a:pos x="r" y="vc"/>
                </a:cxn>
              </a:cxnLst>
              <a:rect l="l" t="t" r="r" b="b"/>
              <a:pathLst>
                <a:path w="169" h="77">
                  <a:moveTo>
                    <a:pt x="168" y="15"/>
                  </a:moveTo>
                  <a:cubicBezTo>
                    <a:pt x="171" y="9"/>
                    <a:pt x="168" y="3"/>
                    <a:pt x="161" y="1"/>
                  </a:cubicBezTo>
                  <a:cubicBezTo>
                    <a:pt x="155" y="-2"/>
                    <a:pt x="149" y="1"/>
                    <a:pt x="147" y="8"/>
                  </a:cubicBezTo>
                  <a:cubicBezTo>
                    <a:pt x="138" y="37"/>
                    <a:pt x="112" y="56"/>
                    <a:pt x="84" y="56"/>
                  </a:cubicBezTo>
                  <a:cubicBezTo>
                    <a:pt x="56" y="56"/>
                    <a:pt x="30" y="35"/>
                    <a:pt x="20" y="8"/>
                  </a:cubicBezTo>
                  <a:cubicBezTo>
                    <a:pt x="19" y="3"/>
                    <a:pt x="12" y="0"/>
                    <a:pt x="6" y="1"/>
                  </a:cubicBezTo>
                  <a:cubicBezTo>
                    <a:pt x="2" y="3"/>
                    <a:pt x="-1" y="9"/>
                    <a:pt x="0" y="15"/>
                  </a:cubicBezTo>
                  <a:cubicBezTo>
                    <a:pt x="12" y="52"/>
                    <a:pt x="47" y="77"/>
                    <a:pt x="84" y="77"/>
                  </a:cubicBezTo>
                  <a:cubicBezTo>
                    <a:pt x="121" y="77"/>
                    <a:pt x="155" y="52"/>
                    <a:pt x="168" y="15"/>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12" name="Freeform: Shape 201"/>
            <p:cNvSpPr/>
            <p:nvPr/>
          </p:nvSpPr>
          <p:spPr>
            <a:xfrm>
              <a:off x="7390800" y="5384160"/>
              <a:ext cx="104400" cy="104760"/>
            </a:xfrm>
            <a:custGeom>
              <a:avLst/>
              <a:gdLst/>
              <a:ahLst/>
              <a:cxnLst>
                <a:cxn ang="3cd4">
                  <a:pos x="hc" y="t"/>
                </a:cxn>
                <a:cxn ang="cd2">
                  <a:pos x="l" y="vc"/>
                </a:cxn>
                <a:cxn ang="cd4">
                  <a:pos x="hc" y="b"/>
                </a:cxn>
                <a:cxn ang="0">
                  <a:pos x="r" y="vc"/>
                </a:cxn>
              </a:cxnLst>
              <a:rect l="l" t="t" r="r" b="b"/>
              <a:pathLst>
                <a:path w="291" h="292">
                  <a:moveTo>
                    <a:pt x="146" y="292"/>
                  </a:moveTo>
                  <a:cubicBezTo>
                    <a:pt x="65" y="292"/>
                    <a:pt x="0" y="226"/>
                    <a:pt x="0" y="146"/>
                  </a:cubicBezTo>
                  <a:cubicBezTo>
                    <a:pt x="0" y="65"/>
                    <a:pt x="65" y="0"/>
                    <a:pt x="146" y="0"/>
                  </a:cubicBezTo>
                  <a:cubicBezTo>
                    <a:pt x="226" y="0"/>
                    <a:pt x="291" y="65"/>
                    <a:pt x="291" y="146"/>
                  </a:cubicBezTo>
                  <a:cubicBezTo>
                    <a:pt x="291" y="226"/>
                    <a:pt x="226" y="292"/>
                    <a:pt x="146" y="292"/>
                  </a:cubicBezTo>
                  <a:close/>
                  <a:moveTo>
                    <a:pt x="146" y="15"/>
                  </a:moveTo>
                  <a:cubicBezTo>
                    <a:pt x="74" y="15"/>
                    <a:pt x="15" y="74"/>
                    <a:pt x="15" y="146"/>
                  </a:cubicBezTo>
                  <a:cubicBezTo>
                    <a:pt x="15" y="217"/>
                    <a:pt x="74" y="276"/>
                    <a:pt x="146" y="276"/>
                  </a:cubicBezTo>
                  <a:cubicBezTo>
                    <a:pt x="217" y="276"/>
                    <a:pt x="276" y="217"/>
                    <a:pt x="276" y="146"/>
                  </a:cubicBezTo>
                  <a:cubicBezTo>
                    <a:pt x="276" y="74"/>
                    <a:pt x="217" y="15"/>
                    <a:pt x="146" y="15"/>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13" name="Freeform: Shape 202"/>
            <p:cNvSpPr/>
            <p:nvPr/>
          </p:nvSpPr>
          <p:spPr>
            <a:xfrm>
              <a:off x="7418160" y="5418360"/>
              <a:ext cx="14040" cy="14040"/>
            </a:xfrm>
            <a:custGeom>
              <a:avLst/>
              <a:gdLst/>
              <a:ahLst/>
              <a:cxnLst>
                <a:cxn ang="3cd4">
                  <a:pos x="hc" y="t"/>
                </a:cxn>
                <a:cxn ang="cd2">
                  <a:pos x="l" y="vc"/>
                </a:cxn>
                <a:cxn ang="cd4">
                  <a:pos x="hc" y="b"/>
                </a:cxn>
                <a:cxn ang="0">
                  <a:pos x="r" y="vc"/>
                </a:cxn>
              </a:cxnLst>
              <a:rect l="l" t="t"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14" name="Freeform: Shape 203"/>
            <p:cNvSpPr/>
            <p:nvPr/>
          </p:nvSpPr>
          <p:spPr>
            <a:xfrm>
              <a:off x="7453440" y="5418360"/>
              <a:ext cx="14040" cy="14040"/>
            </a:xfrm>
            <a:custGeom>
              <a:avLst/>
              <a:gdLst/>
              <a:ahLst/>
              <a:cxnLst>
                <a:cxn ang="3cd4">
                  <a:pos x="hc" y="t"/>
                </a:cxn>
                <a:cxn ang="cd2">
                  <a:pos x="l" y="vc"/>
                </a:cxn>
                <a:cxn ang="cd4">
                  <a:pos x="hc" y="b"/>
                </a:cxn>
                <a:cxn ang="0">
                  <a:pos x="r" y="vc"/>
                </a:cxn>
              </a:cxnLst>
              <a:rect l="l" t="t"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15" name="Freeform: Shape 204"/>
            <p:cNvSpPr/>
            <p:nvPr/>
          </p:nvSpPr>
          <p:spPr>
            <a:xfrm>
              <a:off x="7413120" y="5444640"/>
              <a:ext cx="60480" cy="27360"/>
            </a:xfrm>
            <a:custGeom>
              <a:avLst/>
              <a:gdLst/>
              <a:ahLst/>
              <a:cxnLst>
                <a:cxn ang="3cd4">
                  <a:pos x="hc" y="t"/>
                </a:cxn>
                <a:cxn ang="cd2">
                  <a:pos x="l" y="vc"/>
                </a:cxn>
                <a:cxn ang="cd4">
                  <a:pos x="hc" y="b"/>
                </a:cxn>
                <a:cxn ang="0">
                  <a:pos x="r" y="vc"/>
                </a:cxn>
              </a:cxnLst>
              <a:rect l="l" t="t" r="r" b="b"/>
              <a:pathLst>
                <a:path w="169" h="77">
                  <a:moveTo>
                    <a:pt x="168" y="15"/>
                  </a:moveTo>
                  <a:cubicBezTo>
                    <a:pt x="171" y="9"/>
                    <a:pt x="168" y="3"/>
                    <a:pt x="162" y="1"/>
                  </a:cubicBezTo>
                  <a:cubicBezTo>
                    <a:pt x="156" y="-2"/>
                    <a:pt x="150" y="1"/>
                    <a:pt x="148" y="7"/>
                  </a:cubicBezTo>
                  <a:cubicBezTo>
                    <a:pt x="139" y="37"/>
                    <a:pt x="113" y="55"/>
                    <a:pt x="85" y="55"/>
                  </a:cubicBezTo>
                  <a:cubicBezTo>
                    <a:pt x="57" y="55"/>
                    <a:pt x="30" y="35"/>
                    <a:pt x="21" y="7"/>
                  </a:cubicBezTo>
                  <a:cubicBezTo>
                    <a:pt x="19" y="3"/>
                    <a:pt x="13" y="-1"/>
                    <a:pt x="7" y="1"/>
                  </a:cubicBezTo>
                  <a:cubicBezTo>
                    <a:pt x="2" y="3"/>
                    <a:pt x="-1" y="9"/>
                    <a:pt x="1" y="15"/>
                  </a:cubicBezTo>
                  <a:cubicBezTo>
                    <a:pt x="13" y="52"/>
                    <a:pt x="47" y="77"/>
                    <a:pt x="85" y="77"/>
                  </a:cubicBezTo>
                  <a:cubicBezTo>
                    <a:pt x="122" y="77"/>
                    <a:pt x="156" y="52"/>
                    <a:pt x="168" y="15"/>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16" name="Freeform: Shape 205"/>
            <p:cNvSpPr/>
            <p:nvPr/>
          </p:nvSpPr>
          <p:spPr>
            <a:xfrm>
              <a:off x="7127279" y="5583600"/>
              <a:ext cx="90000" cy="90000"/>
            </a:xfrm>
            <a:custGeom>
              <a:avLst/>
              <a:gdLst/>
              <a:ahLst/>
              <a:cxnLst>
                <a:cxn ang="3cd4">
                  <a:pos x="hc" y="t"/>
                </a:cxn>
                <a:cxn ang="cd2">
                  <a:pos x="l" y="vc"/>
                </a:cxn>
                <a:cxn ang="cd4">
                  <a:pos x="hc" y="b"/>
                </a:cxn>
                <a:cxn ang="0">
                  <a:pos x="r" y="vc"/>
                </a:cxn>
              </a:cxnLst>
              <a:rect l="l" t="t" r="r" b="b"/>
              <a:pathLst>
                <a:path w="251" h="251">
                  <a:moveTo>
                    <a:pt x="125" y="251"/>
                  </a:moveTo>
                  <a:cubicBezTo>
                    <a:pt x="55" y="251"/>
                    <a:pt x="0" y="194"/>
                    <a:pt x="0" y="125"/>
                  </a:cubicBezTo>
                  <a:cubicBezTo>
                    <a:pt x="0" y="55"/>
                    <a:pt x="55" y="0"/>
                    <a:pt x="125" y="0"/>
                  </a:cubicBezTo>
                  <a:cubicBezTo>
                    <a:pt x="195" y="0"/>
                    <a:pt x="251" y="56"/>
                    <a:pt x="251" y="125"/>
                  </a:cubicBezTo>
                  <a:cubicBezTo>
                    <a:pt x="251" y="194"/>
                    <a:pt x="195" y="251"/>
                    <a:pt x="125" y="251"/>
                  </a:cubicBezTo>
                  <a:close/>
                  <a:moveTo>
                    <a:pt x="125" y="14"/>
                  </a:moveTo>
                  <a:cubicBezTo>
                    <a:pt x="63" y="14"/>
                    <a:pt x="14" y="63"/>
                    <a:pt x="14" y="125"/>
                  </a:cubicBezTo>
                  <a:cubicBezTo>
                    <a:pt x="14" y="187"/>
                    <a:pt x="63" y="237"/>
                    <a:pt x="125" y="237"/>
                  </a:cubicBezTo>
                  <a:cubicBezTo>
                    <a:pt x="187" y="237"/>
                    <a:pt x="237" y="187"/>
                    <a:pt x="237" y="125"/>
                  </a:cubicBezTo>
                  <a:cubicBezTo>
                    <a:pt x="237" y="63"/>
                    <a:pt x="187" y="14"/>
                    <a:pt x="125" y="14"/>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17" name="Freeform: Shape 206"/>
            <p:cNvSpPr/>
            <p:nvPr/>
          </p:nvSpPr>
          <p:spPr>
            <a:xfrm>
              <a:off x="7151040" y="5613120"/>
              <a:ext cx="11880" cy="11880"/>
            </a:xfrm>
            <a:custGeom>
              <a:avLst/>
              <a:gdLst/>
              <a:ahLst/>
              <a:cxnLst>
                <a:cxn ang="3cd4">
                  <a:pos x="hc" y="t"/>
                </a:cxn>
                <a:cxn ang="cd2">
                  <a:pos x="l" y="vc"/>
                </a:cxn>
                <a:cxn ang="cd4">
                  <a:pos x="hc" y="b"/>
                </a:cxn>
                <a:cxn ang="0">
                  <a:pos x="r" y="vc"/>
                </a:cxn>
              </a:cxnLst>
              <a:rect l="l" t="t" r="r" b="b"/>
              <a:pathLst>
                <a:path w="34" h="34">
                  <a:moveTo>
                    <a:pt x="17" y="34"/>
                  </a:moveTo>
                  <a:cubicBezTo>
                    <a:pt x="27" y="34"/>
                    <a:pt x="34" y="26"/>
                    <a:pt x="34" y="17"/>
                  </a:cubicBezTo>
                  <a:cubicBezTo>
                    <a:pt x="34" y="8"/>
                    <a:pt x="26" y="0"/>
                    <a:pt x="17" y="0"/>
                  </a:cubicBezTo>
                  <a:cubicBezTo>
                    <a:pt x="7" y="0"/>
                    <a:pt x="0" y="8"/>
                    <a:pt x="0" y="17"/>
                  </a:cubicBezTo>
                  <a:cubicBezTo>
                    <a:pt x="0" y="26"/>
                    <a:pt x="8" y="34"/>
                    <a:pt x="17" y="34"/>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18" name="Freeform: Shape 207"/>
            <p:cNvSpPr/>
            <p:nvPr/>
          </p:nvSpPr>
          <p:spPr>
            <a:xfrm>
              <a:off x="7181279" y="5613120"/>
              <a:ext cx="11880" cy="11880"/>
            </a:xfrm>
            <a:custGeom>
              <a:avLst/>
              <a:gdLst/>
              <a:ahLst/>
              <a:cxnLst>
                <a:cxn ang="3cd4">
                  <a:pos x="hc" y="t"/>
                </a:cxn>
                <a:cxn ang="cd2">
                  <a:pos x="l" y="vc"/>
                </a:cxn>
                <a:cxn ang="cd4">
                  <a:pos x="hc" y="b"/>
                </a:cxn>
                <a:cxn ang="0">
                  <a:pos x="r" y="vc"/>
                </a:cxn>
              </a:cxnLst>
              <a:rect l="l" t="t" r="r" b="b"/>
              <a:pathLst>
                <a:path w="34" h="34">
                  <a:moveTo>
                    <a:pt x="17" y="34"/>
                  </a:moveTo>
                  <a:cubicBezTo>
                    <a:pt x="26" y="34"/>
                    <a:pt x="34" y="26"/>
                    <a:pt x="34" y="17"/>
                  </a:cubicBezTo>
                  <a:cubicBezTo>
                    <a:pt x="34" y="8"/>
                    <a:pt x="26" y="0"/>
                    <a:pt x="17" y="0"/>
                  </a:cubicBezTo>
                  <a:cubicBezTo>
                    <a:pt x="8" y="0"/>
                    <a:pt x="0" y="8"/>
                    <a:pt x="0" y="17"/>
                  </a:cubicBezTo>
                  <a:cubicBezTo>
                    <a:pt x="0" y="26"/>
                    <a:pt x="8" y="34"/>
                    <a:pt x="17" y="34"/>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19" name="Freeform: Shape 208"/>
            <p:cNvSpPr/>
            <p:nvPr/>
          </p:nvSpPr>
          <p:spPr>
            <a:xfrm>
              <a:off x="7146000" y="5635440"/>
              <a:ext cx="52560" cy="23400"/>
            </a:xfrm>
            <a:custGeom>
              <a:avLst/>
              <a:gdLst/>
              <a:ahLst/>
              <a:cxnLst>
                <a:cxn ang="3cd4">
                  <a:pos x="hc" y="t"/>
                </a:cxn>
                <a:cxn ang="cd2">
                  <a:pos x="l" y="vc"/>
                </a:cxn>
                <a:cxn ang="cd4">
                  <a:pos x="hc" y="b"/>
                </a:cxn>
                <a:cxn ang="0">
                  <a:pos x="r" y="vc"/>
                </a:cxn>
              </a:cxnLst>
              <a:rect l="l" t="t" r="r" b="b"/>
              <a:pathLst>
                <a:path w="147" h="66">
                  <a:moveTo>
                    <a:pt x="146" y="13"/>
                  </a:moveTo>
                  <a:cubicBezTo>
                    <a:pt x="148" y="7"/>
                    <a:pt x="145" y="3"/>
                    <a:pt x="140" y="1"/>
                  </a:cubicBezTo>
                  <a:cubicBezTo>
                    <a:pt x="134" y="-1"/>
                    <a:pt x="129" y="3"/>
                    <a:pt x="128" y="7"/>
                  </a:cubicBezTo>
                  <a:cubicBezTo>
                    <a:pt x="120" y="30"/>
                    <a:pt x="98" y="47"/>
                    <a:pt x="73" y="47"/>
                  </a:cubicBezTo>
                  <a:cubicBezTo>
                    <a:pt x="50" y="47"/>
                    <a:pt x="27" y="32"/>
                    <a:pt x="19" y="7"/>
                  </a:cubicBezTo>
                  <a:cubicBezTo>
                    <a:pt x="16" y="3"/>
                    <a:pt x="11" y="-1"/>
                    <a:pt x="7" y="1"/>
                  </a:cubicBezTo>
                  <a:cubicBezTo>
                    <a:pt x="2" y="4"/>
                    <a:pt x="-1" y="9"/>
                    <a:pt x="0" y="13"/>
                  </a:cubicBezTo>
                  <a:cubicBezTo>
                    <a:pt x="13" y="44"/>
                    <a:pt x="41" y="66"/>
                    <a:pt x="73" y="66"/>
                  </a:cubicBezTo>
                  <a:cubicBezTo>
                    <a:pt x="106" y="66"/>
                    <a:pt x="134" y="46"/>
                    <a:pt x="146" y="13"/>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20" name="Freeform: Shape 209"/>
            <p:cNvSpPr/>
            <p:nvPr/>
          </p:nvSpPr>
          <p:spPr>
            <a:xfrm>
              <a:off x="7135560" y="5014440"/>
              <a:ext cx="90000" cy="90000"/>
            </a:xfrm>
            <a:custGeom>
              <a:avLst/>
              <a:gdLst/>
              <a:ahLst/>
              <a:cxnLst>
                <a:cxn ang="3cd4">
                  <a:pos x="hc" y="t"/>
                </a:cxn>
                <a:cxn ang="cd2">
                  <a:pos x="l" y="vc"/>
                </a:cxn>
                <a:cxn ang="cd4">
                  <a:pos x="hc" y="b"/>
                </a:cxn>
                <a:cxn ang="0">
                  <a:pos x="r" y="vc"/>
                </a:cxn>
              </a:cxnLst>
              <a:rect l="l" t="t" r="r" b="b"/>
              <a:pathLst>
                <a:path w="251" h="251">
                  <a:moveTo>
                    <a:pt x="126" y="251"/>
                  </a:moveTo>
                  <a:cubicBezTo>
                    <a:pt x="56" y="251"/>
                    <a:pt x="0" y="196"/>
                    <a:pt x="0" y="126"/>
                  </a:cubicBezTo>
                  <a:cubicBezTo>
                    <a:pt x="0" y="56"/>
                    <a:pt x="56" y="0"/>
                    <a:pt x="126" y="0"/>
                  </a:cubicBezTo>
                  <a:cubicBezTo>
                    <a:pt x="195" y="0"/>
                    <a:pt x="251" y="56"/>
                    <a:pt x="251" y="126"/>
                  </a:cubicBezTo>
                  <a:cubicBezTo>
                    <a:pt x="251" y="194"/>
                    <a:pt x="194" y="250"/>
                    <a:pt x="126" y="251"/>
                  </a:cubicBezTo>
                  <a:close/>
                  <a:moveTo>
                    <a:pt x="126" y="14"/>
                  </a:moveTo>
                  <a:cubicBezTo>
                    <a:pt x="63" y="14"/>
                    <a:pt x="14" y="64"/>
                    <a:pt x="14" y="126"/>
                  </a:cubicBezTo>
                  <a:cubicBezTo>
                    <a:pt x="14" y="188"/>
                    <a:pt x="63" y="237"/>
                    <a:pt x="126" y="237"/>
                  </a:cubicBezTo>
                  <a:cubicBezTo>
                    <a:pt x="188" y="237"/>
                    <a:pt x="237" y="188"/>
                    <a:pt x="237" y="126"/>
                  </a:cubicBezTo>
                  <a:cubicBezTo>
                    <a:pt x="237" y="64"/>
                    <a:pt x="188" y="12"/>
                    <a:pt x="126" y="14"/>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21" name="Freeform: Shape 210"/>
            <p:cNvSpPr/>
            <p:nvPr/>
          </p:nvSpPr>
          <p:spPr>
            <a:xfrm>
              <a:off x="7159679" y="5043960"/>
              <a:ext cx="11880" cy="11880"/>
            </a:xfrm>
            <a:custGeom>
              <a:avLst/>
              <a:gdLst/>
              <a:ahLst/>
              <a:cxnLst>
                <a:cxn ang="3cd4">
                  <a:pos x="hc" y="t"/>
                </a:cxn>
                <a:cxn ang="cd2">
                  <a:pos x="l" y="vc"/>
                </a:cxn>
                <a:cxn ang="cd4">
                  <a:pos x="hc" y="b"/>
                </a:cxn>
                <a:cxn ang="0">
                  <a:pos x="r" y="vc"/>
                </a:cxn>
              </a:cxnLst>
              <a:rect l="l" t="t" r="r" b="b"/>
              <a:pathLst>
                <a:path w="34" h="34">
                  <a:moveTo>
                    <a:pt x="17" y="34"/>
                  </a:moveTo>
                  <a:cubicBezTo>
                    <a:pt x="26" y="34"/>
                    <a:pt x="34" y="26"/>
                    <a:pt x="34" y="17"/>
                  </a:cubicBezTo>
                  <a:cubicBezTo>
                    <a:pt x="34" y="7"/>
                    <a:pt x="26" y="0"/>
                    <a:pt x="17" y="0"/>
                  </a:cubicBezTo>
                  <a:cubicBezTo>
                    <a:pt x="7" y="0"/>
                    <a:pt x="0" y="7"/>
                    <a:pt x="0" y="17"/>
                  </a:cubicBezTo>
                  <a:cubicBezTo>
                    <a:pt x="0" y="26"/>
                    <a:pt x="7" y="34"/>
                    <a:pt x="17" y="34"/>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22" name="Freeform: Shape 211"/>
            <p:cNvSpPr/>
            <p:nvPr/>
          </p:nvSpPr>
          <p:spPr>
            <a:xfrm>
              <a:off x="7189560" y="5043960"/>
              <a:ext cx="11880" cy="11880"/>
            </a:xfrm>
            <a:custGeom>
              <a:avLst/>
              <a:gdLst/>
              <a:ahLst/>
              <a:cxnLst>
                <a:cxn ang="3cd4">
                  <a:pos x="hc" y="t"/>
                </a:cxn>
                <a:cxn ang="cd2">
                  <a:pos x="l" y="vc"/>
                </a:cxn>
                <a:cxn ang="cd4">
                  <a:pos x="hc" y="b"/>
                </a:cxn>
                <a:cxn ang="0">
                  <a:pos x="r" y="vc"/>
                </a:cxn>
              </a:cxnLst>
              <a:rect l="l" t="t" r="r" b="b"/>
              <a:pathLst>
                <a:path w="34" h="34">
                  <a:moveTo>
                    <a:pt x="17" y="34"/>
                  </a:moveTo>
                  <a:cubicBezTo>
                    <a:pt x="27" y="34"/>
                    <a:pt x="34" y="26"/>
                    <a:pt x="34" y="17"/>
                  </a:cubicBezTo>
                  <a:cubicBezTo>
                    <a:pt x="34" y="7"/>
                    <a:pt x="26" y="0"/>
                    <a:pt x="17" y="0"/>
                  </a:cubicBezTo>
                  <a:cubicBezTo>
                    <a:pt x="7" y="0"/>
                    <a:pt x="0" y="8"/>
                    <a:pt x="0" y="17"/>
                  </a:cubicBezTo>
                  <a:cubicBezTo>
                    <a:pt x="0" y="27"/>
                    <a:pt x="8" y="34"/>
                    <a:pt x="17" y="34"/>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23" name="Freeform: Shape 212"/>
            <p:cNvSpPr/>
            <p:nvPr/>
          </p:nvSpPr>
          <p:spPr>
            <a:xfrm>
              <a:off x="7154640" y="5066280"/>
              <a:ext cx="52200" cy="23040"/>
            </a:xfrm>
            <a:custGeom>
              <a:avLst/>
              <a:gdLst/>
              <a:ahLst/>
              <a:cxnLst>
                <a:cxn ang="3cd4">
                  <a:pos x="hc" y="t"/>
                </a:cxn>
                <a:cxn ang="cd2">
                  <a:pos x="l" y="vc"/>
                </a:cxn>
                <a:cxn ang="cd4">
                  <a:pos x="hc" y="b"/>
                </a:cxn>
                <a:cxn ang="0">
                  <a:pos x="r" y="vc"/>
                </a:cxn>
              </a:cxnLst>
              <a:rect l="l" t="t" r="r" b="b"/>
              <a:pathLst>
                <a:path w="146" h="65">
                  <a:moveTo>
                    <a:pt x="146" y="13"/>
                  </a:moveTo>
                  <a:cubicBezTo>
                    <a:pt x="148" y="7"/>
                    <a:pt x="145" y="2"/>
                    <a:pt x="140" y="0"/>
                  </a:cubicBezTo>
                  <a:cubicBezTo>
                    <a:pt x="134" y="-1"/>
                    <a:pt x="129" y="2"/>
                    <a:pt x="128" y="7"/>
                  </a:cubicBezTo>
                  <a:cubicBezTo>
                    <a:pt x="120" y="30"/>
                    <a:pt x="98" y="47"/>
                    <a:pt x="74" y="47"/>
                  </a:cubicBezTo>
                  <a:cubicBezTo>
                    <a:pt x="50" y="47"/>
                    <a:pt x="27" y="31"/>
                    <a:pt x="19" y="7"/>
                  </a:cubicBezTo>
                  <a:cubicBezTo>
                    <a:pt x="16" y="2"/>
                    <a:pt x="11" y="-1"/>
                    <a:pt x="7" y="0"/>
                  </a:cubicBezTo>
                  <a:cubicBezTo>
                    <a:pt x="2" y="3"/>
                    <a:pt x="-1" y="8"/>
                    <a:pt x="1" y="13"/>
                  </a:cubicBezTo>
                  <a:cubicBezTo>
                    <a:pt x="13" y="44"/>
                    <a:pt x="41" y="65"/>
                    <a:pt x="74" y="65"/>
                  </a:cubicBezTo>
                  <a:cubicBezTo>
                    <a:pt x="106" y="65"/>
                    <a:pt x="134" y="44"/>
                    <a:pt x="146" y="13"/>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24" name="Freeform: Shape 213"/>
            <p:cNvSpPr/>
            <p:nvPr/>
          </p:nvSpPr>
          <p:spPr>
            <a:xfrm>
              <a:off x="6940799" y="5000040"/>
              <a:ext cx="90000" cy="90000"/>
            </a:xfrm>
            <a:custGeom>
              <a:avLst/>
              <a:gdLst/>
              <a:ahLst/>
              <a:cxnLst>
                <a:cxn ang="3cd4">
                  <a:pos x="hc" y="t"/>
                </a:cxn>
                <a:cxn ang="cd2">
                  <a:pos x="l" y="vc"/>
                </a:cxn>
                <a:cxn ang="cd4">
                  <a:pos x="hc" y="b"/>
                </a:cxn>
                <a:cxn ang="0">
                  <a:pos x="r" y="vc"/>
                </a:cxn>
              </a:cxnLst>
              <a:rect l="l" t="t" r="r" b="b"/>
              <a:pathLst>
                <a:path w="251" h="251">
                  <a:moveTo>
                    <a:pt x="125" y="251"/>
                  </a:moveTo>
                  <a:cubicBezTo>
                    <a:pt x="55" y="251"/>
                    <a:pt x="0" y="194"/>
                    <a:pt x="0" y="125"/>
                  </a:cubicBezTo>
                  <a:cubicBezTo>
                    <a:pt x="0" y="55"/>
                    <a:pt x="55" y="0"/>
                    <a:pt x="125" y="0"/>
                  </a:cubicBezTo>
                  <a:cubicBezTo>
                    <a:pt x="195" y="0"/>
                    <a:pt x="251" y="56"/>
                    <a:pt x="251" y="125"/>
                  </a:cubicBezTo>
                  <a:cubicBezTo>
                    <a:pt x="251" y="194"/>
                    <a:pt x="195" y="249"/>
                    <a:pt x="125" y="251"/>
                  </a:cubicBezTo>
                  <a:close/>
                  <a:moveTo>
                    <a:pt x="125" y="14"/>
                  </a:moveTo>
                  <a:cubicBezTo>
                    <a:pt x="63" y="14"/>
                    <a:pt x="13" y="63"/>
                    <a:pt x="13" y="125"/>
                  </a:cubicBezTo>
                  <a:cubicBezTo>
                    <a:pt x="13" y="187"/>
                    <a:pt x="63" y="237"/>
                    <a:pt x="125" y="237"/>
                  </a:cubicBezTo>
                  <a:cubicBezTo>
                    <a:pt x="187" y="237"/>
                    <a:pt x="237" y="187"/>
                    <a:pt x="237" y="125"/>
                  </a:cubicBezTo>
                  <a:cubicBezTo>
                    <a:pt x="237" y="63"/>
                    <a:pt x="187" y="14"/>
                    <a:pt x="125" y="14"/>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25" name="Freeform: Shape 214"/>
            <p:cNvSpPr/>
            <p:nvPr/>
          </p:nvSpPr>
          <p:spPr>
            <a:xfrm>
              <a:off x="6964560" y="5029560"/>
              <a:ext cx="11880" cy="11880"/>
            </a:xfrm>
            <a:custGeom>
              <a:avLst/>
              <a:gdLst/>
              <a:ahLst/>
              <a:cxnLst>
                <a:cxn ang="3cd4">
                  <a:pos x="hc" y="t"/>
                </a:cxn>
                <a:cxn ang="cd2">
                  <a:pos x="l" y="vc"/>
                </a:cxn>
                <a:cxn ang="cd4">
                  <a:pos x="hc" y="b"/>
                </a:cxn>
                <a:cxn ang="0">
                  <a:pos x="r" y="vc"/>
                </a:cxn>
              </a:cxnLst>
              <a:rect l="l" t="t" r="r" b="b"/>
              <a:pathLst>
                <a:path w="34" h="34">
                  <a:moveTo>
                    <a:pt x="17" y="34"/>
                  </a:moveTo>
                  <a:cubicBezTo>
                    <a:pt x="27" y="34"/>
                    <a:pt x="34" y="26"/>
                    <a:pt x="34" y="17"/>
                  </a:cubicBezTo>
                  <a:cubicBezTo>
                    <a:pt x="34" y="8"/>
                    <a:pt x="26" y="0"/>
                    <a:pt x="17" y="0"/>
                  </a:cubicBezTo>
                  <a:cubicBezTo>
                    <a:pt x="7" y="0"/>
                    <a:pt x="0" y="8"/>
                    <a:pt x="0" y="17"/>
                  </a:cubicBezTo>
                  <a:cubicBezTo>
                    <a:pt x="0" y="26"/>
                    <a:pt x="8" y="34"/>
                    <a:pt x="17" y="34"/>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26" name="Freeform: Shape 215"/>
            <p:cNvSpPr/>
            <p:nvPr/>
          </p:nvSpPr>
          <p:spPr>
            <a:xfrm>
              <a:off x="6994800" y="5029560"/>
              <a:ext cx="11880" cy="11880"/>
            </a:xfrm>
            <a:custGeom>
              <a:avLst/>
              <a:gdLst/>
              <a:ahLst/>
              <a:cxnLst>
                <a:cxn ang="3cd4">
                  <a:pos x="hc" y="t"/>
                </a:cxn>
                <a:cxn ang="cd2">
                  <a:pos x="l" y="vc"/>
                </a:cxn>
                <a:cxn ang="cd4">
                  <a:pos x="hc" y="b"/>
                </a:cxn>
                <a:cxn ang="0">
                  <a:pos x="r" y="vc"/>
                </a:cxn>
              </a:cxnLst>
              <a:rect l="l" t="t" r="r" b="b"/>
              <a:pathLst>
                <a:path w="34" h="34">
                  <a:moveTo>
                    <a:pt x="17" y="34"/>
                  </a:moveTo>
                  <a:cubicBezTo>
                    <a:pt x="26" y="34"/>
                    <a:pt x="34" y="26"/>
                    <a:pt x="34" y="17"/>
                  </a:cubicBezTo>
                  <a:cubicBezTo>
                    <a:pt x="34" y="8"/>
                    <a:pt x="26" y="0"/>
                    <a:pt x="17" y="0"/>
                  </a:cubicBezTo>
                  <a:cubicBezTo>
                    <a:pt x="8" y="0"/>
                    <a:pt x="0" y="8"/>
                    <a:pt x="0" y="17"/>
                  </a:cubicBezTo>
                  <a:cubicBezTo>
                    <a:pt x="0" y="26"/>
                    <a:pt x="8" y="34"/>
                    <a:pt x="17" y="34"/>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27" name="Freeform: Shape 216"/>
            <p:cNvSpPr/>
            <p:nvPr/>
          </p:nvSpPr>
          <p:spPr>
            <a:xfrm>
              <a:off x="6959520" y="5051880"/>
              <a:ext cx="52560" cy="23400"/>
            </a:xfrm>
            <a:custGeom>
              <a:avLst/>
              <a:gdLst/>
              <a:ahLst/>
              <a:cxnLst>
                <a:cxn ang="3cd4">
                  <a:pos x="hc" y="t"/>
                </a:cxn>
                <a:cxn ang="cd2">
                  <a:pos x="l" y="vc"/>
                </a:cxn>
                <a:cxn ang="cd4">
                  <a:pos x="hc" y="b"/>
                </a:cxn>
                <a:cxn ang="0">
                  <a:pos x="r" y="vc"/>
                </a:cxn>
              </a:cxnLst>
              <a:rect l="l" t="t" r="r" b="b"/>
              <a:pathLst>
                <a:path w="147" h="66">
                  <a:moveTo>
                    <a:pt x="146" y="13"/>
                  </a:moveTo>
                  <a:cubicBezTo>
                    <a:pt x="148" y="7"/>
                    <a:pt x="145" y="3"/>
                    <a:pt x="140" y="1"/>
                  </a:cubicBezTo>
                  <a:cubicBezTo>
                    <a:pt x="134" y="-1"/>
                    <a:pt x="129" y="3"/>
                    <a:pt x="127" y="7"/>
                  </a:cubicBezTo>
                  <a:cubicBezTo>
                    <a:pt x="120" y="30"/>
                    <a:pt x="98" y="48"/>
                    <a:pt x="73" y="48"/>
                  </a:cubicBezTo>
                  <a:cubicBezTo>
                    <a:pt x="50" y="48"/>
                    <a:pt x="27" y="32"/>
                    <a:pt x="19" y="7"/>
                  </a:cubicBezTo>
                  <a:cubicBezTo>
                    <a:pt x="16" y="3"/>
                    <a:pt x="11" y="-1"/>
                    <a:pt x="6" y="1"/>
                  </a:cubicBezTo>
                  <a:cubicBezTo>
                    <a:pt x="2" y="4"/>
                    <a:pt x="-1" y="9"/>
                    <a:pt x="0" y="13"/>
                  </a:cubicBezTo>
                  <a:cubicBezTo>
                    <a:pt x="13" y="44"/>
                    <a:pt x="41" y="66"/>
                    <a:pt x="73" y="66"/>
                  </a:cubicBezTo>
                  <a:cubicBezTo>
                    <a:pt x="106" y="66"/>
                    <a:pt x="135" y="44"/>
                    <a:pt x="146" y="13"/>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28" name="Freeform: Shape 217"/>
            <p:cNvSpPr/>
            <p:nvPr/>
          </p:nvSpPr>
          <p:spPr>
            <a:xfrm>
              <a:off x="7961040" y="4872600"/>
              <a:ext cx="74160" cy="74520"/>
            </a:xfrm>
            <a:custGeom>
              <a:avLst/>
              <a:gdLst/>
              <a:ahLst/>
              <a:cxnLst>
                <a:cxn ang="3cd4">
                  <a:pos x="hc" y="t"/>
                </a:cxn>
                <a:cxn ang="cd2">
                  <a:pos x="l" y="vc"/>
                </a:cxn>
                <a:cxn ang="cd4">
                  <a:pos x="hc" y="b"/>
                </a:cxn>
                <a:cxn ang="0">
                  <a:pos x="r" y="vc"/>
                </a:cxn>
              </a:cxnLst>
              <a:rect l="l" t="t" r="r" b="b"/>
              <a:pathLst>
                <a:path w="207" h="208">
                  <a:moveTo>
                    <a:pt x="103" y="208"/>
                  </a:moveTo>
                  <a:cubicBezTo>
                    <a:pt x="46" y="208"/>
                    <a:pt x="0" y="161"/>
                    <a:pt x="0" y="104"/>
                  </a:cubicBezTo>
                  <a:cubicBezTo>
                    <a:pt x="0" y="47"/>
                    <a:pt x="45" y="0"/>
                    <a:pt x="103" y="0"/>
                  </a:cubicBezTo>
                  <a:cubicBezTo>
                    <a:pt x="160" y="0"/>
                    <a:pt x="207" y="47"/>
                    <a:pt x="207" y="104"/>
                  </a:cubicBezTo>
                  <a:cubicBezTo>
                    <a:pt x="207" y="161"/>
                    <a:pt x="161" y="208"/>
                    <a:pt x="103" y="208"/>
                  </a:cubicBezTo>
                  <a:close/>
                  <a:moveTo>
                    <a:pt x="103" y="11"/>
                  </a:moveTo>
                  <a:cubicBezTo>
                    <a:pt x="52" y="11"/>
                    <a:pt x="10" y="53"/>
                    <a:pt x="10" y="104"/>
                  </a:cubicBezTo>
                  <a:cubicBezTo>
                    <a:pt x="10" y="155"/>
                    <a:pt x="51" y="197"/>
                    <a:pt x="103" y="197"/>
                  </a:cubicBezTo>
                  <a:cubicBezTo>
                    <a:pt x="154" y="197"/>
                    <a:pt x="197" y="155"/>
                    <a:pt x="197" y="104"/>
                  </a:cubicBezTo>
                  <a:cubicBezTo>
                    <a:pt x="197" y="53"/>
                    <a:pt x="155" y="11"/>
                    <a:pt x="103" y="11"/>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29" name="Freeform: Shape 218"/>
            <p:cNvSpPr/>
            <p:nvPr/>
          </p:nvSpPr>
          <p:spPr>
            <a:xfrm>
              <a:off x="7980480" y="4897080"/>
              <a:ext cx="9720" cy="9720"/>
            </a:xfrm>
            <a:custGeom>
              <a:avLst/>
              <a:gdLst/>
              <a:ahLst/>
              <a:cxnLst>
                <a:cxn ang="3cd4">
                  <a:pos x="hc" y="t"/>
                </a:cxn>
                <a:cxn ang="cd2">
                  <a:pos x="l" y="vc"/>
                </a:cxn>
                <a:cxn ang="cd4">
                  <a:pos x="hc" y="b"/>
                </a:cxn>
                <a:cxn ang="0">
                  <a:pos x="r" y="vc"/>
                </a:cxn>
              </a:cxnLst>
              <a:rect l="l" t="t" r="r" b="b"/>
              <a:pathLst>
                <a:path w="28" h="28">
                  <a:moveTo>
                    <a:pt x="14" y="28"/>
                  </a:moveTo>
                  <a:cubicBezTo>
                    <a:pt x="22" y="28"/>
                    <a:pt x="28" y="21"/>
                    <a:pt x="28" y="14"/>
                  </a:cubicBezTo>
                  <a:cubicBezTo>
                    <a:pt x="28" y="6"/>
                    <a:pt x="22" y="0"/>
                    <a:pt x="14" y="0"/>
                  </a:cubicBezTo>
                  <a:cubicBezTo>
                    <a:pt x="6" y="0"/>
                    <a:pt x="0" y="7"/>
                    <a:pt x="0" y="14"/>
                  </a:cubicBezTo>
                  <a:cubicBezTo>
                    <a:pt x="0" y="22"/>
                    <a:pt x="6" y="28"/>
                    <a:pt x="14" y="28"/>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30" name="Freeform: Shape 219"/>
            <p:cNvSpPr/>
            <p:nvPr/>
          </p:nvSpPr>
          <p:spPr>
            <a:xfrm>
              <a:off x="8005680" y="4897080"/>
              <a:ext cx="9720" cy="9720"/>
            </a:xfrm>
            <a:custGeom>
              <a:avLst/>
              <a:gdLst/>
              <a:ahLst/>
              <a:cxnLst>
                <a:cxn ang="3cd4">
                  <a:pos x="hc" y="t"/>
                </a:cxn>
                <a:cxn ang="cd2">
                  <a:pos x="l" y="vc"/>
                </a:cxn>
                <a:cxn ang="cd4">
                  <a:pos x="hc" y="b"/>
                </a:cxn>
                <a:cxn ang="0">
                  <a:pos x="r" y="vc"/>
                </a:cxn>
              </a:cxnLst>
              <a:rect l="l" t="t" r="r" b="b"/>
              <a:pathLst>
                <a:path w="28" h="28">
                  <a:moveTo>
                    <a:pt x="14" y="28"/>
                  </a:moveTo>
                  <a:cubicBezTo>
                    <a:pt x="21" y="28"/>
                    <a:pt x="28" y="21"/>
                    <a:pt x="28" y="14"/>
                  </a:cubicBezTo>
                  <a:cubicBezTo>
                    <a:pt x="28" y="6"/>
                    <a:pt x="21" y="0"/>
                    <a:pt x="14" y="0"/>
                  </a:cubicBezTo>
                  <a:cubicBezTo>
                    <a:pt x="6" y="0"/>
                    <a:pt x="0" y="7"/>
                    <a:pt x="0" y="14"/>
                  </a:cubicBezTo>
                  <a:cubicBezTo>
                    <a:pt x="0" y="22"/>
                    <a:pt x="6" y="28"/>
                    <a:pt x="14" y="28"/>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31" name="Freeform: Shape 220"/>
            <p:cNvSpPr/>
            <p:nvPr/>
          </p:nvSpPr>
          <p:spPr>
            <a:xfrm>
              <a:off x="7976160" y="4916160"/>
              <a:ext cx="42480" cy="19080"/>
            </a:xfrm>
            <a:custGeom>
              <a:avLst/>
              <a:gdLst/>
              <a:ahLst/>
              <a:cxnLst>
                <a:cxn ang="3cd4">
                  <a:pos x="hc" y="t"/>
                </a:cxn>
                <a:cxn ang="cd2">
                  <a:pos x="l" y="vc"/>
                </a:cxn>
                <a:cxn ang="cd4">
                  <a:pos x="hc" y="b"/>
                </a:cxn>
                <a:cxn ang="0">
                  <a:pos x="r" y="vc"/>
                </a:cxn>
              </a:cxnLst>
              <a:rect l="l" t="t" r="r" b="b"/>
              <a:pathLst>
                <a:path w="119" h="54">
                  <a:moveTo>
                    <a:pt x="119" y="10"/>
                  </a:moveTo>
                  <a:cubicBezTo>
                    <a:pt x="120" y="7"/>
                    <a:pt x="119" y="3"/>
                    <a:pt x="114" y="1"/>
                  </a:cubicBezTo>
                  <a:cubicBezTo>
                    <a:pt x="111" y="0"/>
                    <a:pt x="106" y="1"/>
                    <a:pt x="105" y="6"/>
                  </a:cubicBezTo>
                  <a:cubicBezTo>
                    <a:pt x="99" y="26"/>
                    <a:pt x="80" y="40"/>
                    <a:pt x="60" y="40"/>
                  </a:cubicBezTo>
                  <a:cubicBezTo>
                    <a:pt x="40" y="40"/>
                    <a:pt x="23" y="26"/>
                    <a:pt x="15" y="6"/>
                  </a:cubicBezTo>
                  <a:cubicBezTo>
                    <a:pt x="13" y="1"/>
                    <a:pt x="10" y="-1"/>
                    <a:pt x="6" y="1"/>
                  </a:cubicBezTo>
                  <a:cubicBezTo>
                    <a:pt x="1" y="2"/>
                    <a:pt x="-1" y="6"/>
                    <a:pt x="1" y="10"/>
                  </a:cubicBezTo>
                  <a:cubicBezTo>
                    <a:pt x="10" y="37"/>
                    <a:pt x="34" y="54"/>
                    <a:pt x="61" y="54"/>
                  </a:cubicBezTo>
                  <a:cubicBezTo>
                    <a:pt x="87" y="54"/>
                    <a:pt x="113" y="37"/>
                    <a:pt x="119" y="10"/>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32" name="Freeform: Shape 221"/>
            <p:cNvSpPr/>
            <p:nvPr/>
          </p:nvSpPr>
          <p:spPr>
            <a:xfrm>
              <a:off x="6807600" y="4503600"/>
              <a:ext cx="74520" cy="74520"/>
            </a:xfrm>
            <a:custGeom>
              <a:avLst/>
              <a:gdLst/>
              <a:ahLst/>
              <a:cxnLst>
                <a:cxn ang="3cd4">
                  <a:pos x="hc" y="t"/>
                </a:cxn>
                <a:cxn ang="cd2">
                  <a:pos x="l" y="vc"/>
                </a:cxn>
                <a:cxn ang="cd4">
                  <a:pos x="hc" y="b"/>
                </a:cxn>
                <a:cxn ang="0">
                  <a:pos x="r" y="vc"/>
                </a:cxn>
              </a:cxnLst>
              <a:rect l="l" t="t" r="r" b="b"/>
              <a:pathLst>
                <a:path w="208" h="208">
                  <a:moveTo>
                    <a:pt x="104" y="208"/>
                  </a:moveTo>
                  <a:cubicBezTo>
                    <a:pt x="47" y="208"/>
                    <a:pt x="0" y="161"/>
                    <a:pt x="0" y="104"/>
                  </a:cubicBezTo>
                  <a:cubicBezTo>
                    <a:pt x="0" y="46"/>
                    <a:pt x="46" y="0"/>
                    <a:pt x="104" y="0"/>
                  </a:cubicBezTo>
                  <a:cubicBezTo>
                    <a:pt x="161" y="0"/>
                    <a:pt x="208" y="46"/>
                    <a:pt x="208" y="104"/>
                  </a:cubicBezTo>
                  <a:cubicBezTo>
                    <a:pt x="208" y="161"/>
                    <a:pt x="160" y="208"/>
                    <a:pt x="104" y="208"/>
                  </a:cubicBezTo>
                  <a:close/>
                  <a:moveTo>
                    <a:pt x="103" y="11"/>
                  </a:moveTo>
                  <a:cubicBezTo>
                    <a:pt x="52" y="11"/>
                    <a:pt x="10" y="53"/>
                    <a:pt x="10" y="104"/>
                  </a:cubicBezTo>
                  <a:cubicBezTo>
                    <a:pt x="10" y="155"/>
                    <a:pt x="52" y="197"/>
                    <a:pt x="103" y="197"/>
                  </a:cubicBezTo>
                  <a:cubicBezTo>
                    <a:pt x="154" y="197"/>
                    <a:pt x="196" y="155"/>
                    <a:pt x="196" y="104"/>
                  </a:cubicBezTo>
                  <a:cubicBezTo>
                    <a:pt x="196" y="53"/>
                    <a:pt x="154" y="11"/>
                    <a:pt x="103" y="11"/>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33" name="Freeform: Shape 222"/>
            <p:cNvSpPr/>
            <p:nvPr/>
          </p:nvSpPr>
          <p:spPr>
            <a:xfrm>
              <a:off x="6826679" y="4528080"/>
              <a:ext cx="9720" cy="9720"/>
            </a:xfrm>
            <a:custGeom>
              <a:avLst/>
              <a:gdLst/>
              <a:ahLst/>
              <a:cxnLst>
                <a:cxn ang="3cd4">
                  <a:pos x="hc" y="t"/>
                </a:cxn>
                <a:cxn ang="cd2">
                  <a:pos x="l" y="vc"/>
                </a:cxn>
                <a:cxn ang="cd4">
                  <a:pos x="hc" y="b"/>
                </a:cxn>
                <a:cxn ang="0">
                  <a:pos x="r" y="vc"/>
                </a:cxn>
              </a:cxnLst>
              <a:rect l="l" t="t" r="r" b="b"/>
              <a:pathLst>
                <a:path w="28" h="28">
                  <a:moveTo>
                    <a:pt x="14" y="28"/>
                  </a:moveTo>
                  <a:cubicBezTo>
                    <a:pt x="22" y="28"/>
                    <a:pt x="28" y="22"/>
                    <a:pt x="28" y="14"/>
                  </a:cubicBezTo>
                  <a:cubicBezTo>
                    <a:pt x="28" y="6"/>
                    <a:pt x="22" y="0"/>
                    <a:pt x="14" y="0"/>
                  </a:cubicBezTo>
                  <a:cubicBezTo>
                    <a:pt x="6" y="0"/>
                    <a:pt x="0" y="6"/>
                    <a:pt x="0" y="14"/>
                  </a:cubicBezTo>
                  <a:cubicBezTo>
                    <a:pt x="0" y="22"/>
                    <a:pt x="8" y="28"/>
                    <a:pt x="14" y="28"/>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34" name="Freeform: Shape 223"/>
            <p:cNvSpPr/>
            <p:nvPr/>
          </p:nvSpPr>
          <p:spPr>
            <a:xfrm>
              <a:off x="6852240" y="4528080"/>
              <a:ext cx="9720" cy="9720"/>
            </a:xfrm>
            <a:custGeom>
              <a:avLst/>
              <a:gdLst/>
              <a:ahLst/>
              <a:cxnLst>
                <a:cxn ang="3cd4">
                  <a:pos x="hc" y="t"/>
                </a:cxn>
                <a:cxn ang="cd2">
                  <a:pos x="l" y="vc"/>
                </a:cxn>
                <a:cxn ang="cd4">
                  <a:pos x="hc" y="b"/>
                </a:cxn>
                <a:cxn ang="0">
                  <a:pos x="r" y="vc"/>
                </a:cxn>
              </a:cxnLst>
              <a:rect l="l" t="t" r="r" b="b"/>
              <a:pathLst>
                <a:path w="28" h="28">
                  <a:moveTo>
                    <a:pt x="14" y="28"/>
                  </a:moveTo>
                  <a:cubicBezTo>
                    <a:pt x="22" y="28"/>
                    <a:pt x="28" y="22"/>
                    <a:pt x="28" y="14"/>
                  </a:cubicBezTo>
                  <a:cubicBezTo>
                    <a:pt x="28" y="6"/>
                    <a:pt x="21" y="0"/>
                    <a:pt x="14" y="0"/>
                  </a:cubicBezTo>
                  <a:cubicBezTo>
                    <a:pt x="6" y="0"/>
                    <a:pt x="0" y="6"/>
                    <a:pt x="0" y="14"/>
                  </a:cubicBezTo>
                  <a:cubicBezTo>
                    <a:pt x="0" y="22"/>
                    <a:pt x="7" y="28"/>
                    <a:pt x="14" y="28"/>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35" name="Freeform: Shape 224"/>
            <p:cNvSpPr/>
            <p:nvPr/>
          </p:nvSpPr>
          <p:spPr>
            <a:xfrm>
              <a:off x="6822719" y="4547159"/>
              <a:ext cx="42480" cy="19080"/>
            </a:xfrm>
            <a:custGeom>
              <a:avLst/>
              <a:gdLst/>
              <a:ahLst/>
              <a:cxnLst>
                <a:cxn ang="3cd4">
                  <a:pos x="hc" y="t"/>
                </a:cxn>
                <a:cxn ang="cd2">
                  <a:pos x="l" y="vc"/>
                </a:cxn>
                <a:cxn ang="cd4">
                  <a:pos x="hc" y="b"/>
                </a:cxn>
                <a:cxn ang="0">
                  <a:pos x="r" y="vc"/>
                </a:cxn>
              </a:cxnLst>
              <a:rect l="l" t="t" r="r" b="b"/>
              <a:pathLst>
                <a:path w="119" h="54">
                  <a:moveTo>
                    <a:pt x="118" y="10"/>
                  </a:moveTo>
                  <a:cubicBezTo>
                    <a:pt x="120" y="7"/>
                    <a:pt x="118" y="2"/>
                    <a:pt x="113" y="1"/>
                  </a:cubicBezTo>
                  <a:cubicBezTo>
                    <a:pt x="110" y="-1"/>
                    <a:pt x="106" y="1"/>
                    <a:pt x="104" y="5"/>
                  </a:cubicBezTo>
                  <a:cubicBezTo>
                    <a:pt x="98" y="26"/>
                    <a:pt x="79" y="40"/>
                    <a:pt x="59" y="40"/>
                  </a:cubicBezTo>
                  <a:cubicBezTo>
                    <a:pt x="39" y="40"/>
                    <a:pt x="22" y="26"/>
                    <a:pt x="14" y="5"/>
                  </a:cubicBezTo>
                  <a:cubicBezTo>
                    <a:pt x="13" y="1"/>
                    <a:pt x="10" y="-1"/>
                    <a:pt x="5" y="1"/>
                  </a:cubicBezTo>
                  <a:cubicBezTo>
                    <a:pt x="0" y="2"/>
                    <a:pt x="-1" y="5"/>
                    <a:pt x="0" y="10"/>
                  </a:cubicBezTo>
                  <a:cubicBezTo>
                    <a:pt x="10" y="36"/>
                    <a:pt x="34" y="54"/>
                    <a:pt x="61" y="54"/>
                  </a:cubicBezTo>
                  <a:cubicBezTo>
                    <a:pt x="89" y="54"/>
                    <a:pt x="112" y="36"/>
                    <a:pt x="118" y="10"/>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36" name="Freeform: Shape 225"/>
            <p:cNvSpPr/>
            <p:nvPr/>
          </p:nvSpPr>
          <p:spPr>
            <a:xfrm>
              <a:off x="6583679" y="4654440"/>
              <a:ext cx="74520" cy="74160"/>
            </a:xfrm>
            <a:custGeom>
              <a:avLst/>
              <a:gdLst/>
              <a:ahLst/>
              <a:cxnLst>
                <a:cxn ang="3cd4">
                  <a:pos x="hc" y="t"/>
                </a:cxn>
                <a:cxn ang="cd2">
                  <a:pos x="l" y="vc"/>
                </a:cxn>
                <a:cxn ang="cd4">
                  <a:pos x="hc" y="b"/>
                </a:cxn>
                <a:cxn ang="0">
                  <a:pos x="r" y="vc"/>
                </a:cxn>
              </a:cxnLst>
              <a:rect l="l" t="t" r="r" b="b"/>
              <a:pathLst>
                <a:path w="208" h="207">
                  <a:moveTo>
                    <a:pt x="104" y="207"/>
                  </a:moveTo>
                  <a:cubicBezTo>
                    <a:pt x="47" y="207"/>
                    <a:pt x="0" y="161"/>
                    <a:pt x="0" y="104"/>
                  </a:cubicBezTo>
                  <a:cubicBezTo>
                    <a:pt x="0" y="46"/>
                    <a:pt x="46" y="0"/>
                    <a:pt x="104" y="0"/>
                  </a:cubicBezTo>
                  <a:cubicBezTo>
                    <a:pt x="161" y="0"/>
                    <a:pt x="208" y="46"/>
                    <a:pt x="208" y="104"/>
                  </a:cubicBezTo>
                  <a:cubicBezTo>
                    <a:pt x="208" y="161"/>
                    <a:pt x="162" y="207"/>
                    <a:pt x="104" y="207"/>
                  </a:cubicBezTo>
                  <a:close/>
                  <a:moveTo>
                    <a:pt x="104" y="12"/>
                  </a:moveTo>
                  <a:cubicBezTo>
                    <a:pt x="53" y="12"/>
                    <a:pt x="11" y="54"/>
                    <a:pt x="11" y="105"/>
                  </a:cubicBezTo>
                  <a:cubicBezTo>
                    <a:pt x="11" y="156"/>
                    <a:pt x="53" y="198"/>
                    <a:pt x="104" y="198"/>
                  </a:cubicBezTo>
                  <a:cubicBezTo>
                    <a:pt x="155" y="198"/>
                    <a:pt x="197" y="156"/>
                    <a:pt x="197" y="105"/>
                  </a:cubicBezTo>
                  <a:cubicBezTo>
                    <a:pt x="197" y="54"/>
                    <a:pt x="155" y="12"/>
                    <a:pt x="104" y="12"/>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37" name="Freeform: Shape 226"/>
            <p:cNvSpPr/>
            <p:nvPr/>
          </p:nvSpPr>
          <p:spPr>
            <a:xfrm>
              <a:off x="6603480" y="4678200"/>
              <a:ext cx="9720" cy="9720"/>
            </a:xfrm>
            <a:custGeom>
              <a:avLst/>
              <a:gdLst/>
              <a:ahLst/>
              <a:cxnLst>
                <a:cxn ang="3cd4">
                  <a:pos x="hc" y="t"/>
                </a:cxn>
                <a:cxn ang="cd2">
                  <a:pos x="l" y="vc"/>
                </a:cxn>
                <a:cxn ang="cd4">
                  <a:pos x="hc" y="b"/>
                </a:cxn>
                <a:cxn ang="0">
                  <a:pos x="r" y="vc"/>
                </a:cxn>
              </a:cxnLst>
              <a:rect l="l" t="t" r="r" b="b"/>
              <a:pathLst>
                <a:path w="28" h="28">
                  <a:moveTo>
                    <a:pt x="14" y="28"/>
                  </a:moveTo>
                  <a:cubicBezTo>
                    <a:pt x="21" y="28"/>
                    <a:pt x="28" y="22"/>
                    <a:pt x="28" y="14"/>
                  </a:cubicBezTo>
                  <a:cubicBezTo>
                    <a:pt x="28" y="6"/>
                    <a:pt x="21" y="0"/>
                    <a:pt x="14" y="0"/>
                  </a:cubicBezTo>
                  <a:cubicBezTo>
                    <a:pt x="6" y="0"/>
                    <a:pt x="0" y="6"/>
                    <a:pt x="0" y="14"/>
                  </a:cubicBezTo>
                  <a:cubicBezTo>
                    <a:pt x="0" y="24"/>
                    <a:pt x="6" y="30"/>
                    <a:pt x="14" y="28"/>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38" name="Freeform: Shape 227"/>
            <p:cNvSpPr/>
            <p:nvPr/>
          </p:nvSpPr>
          <p:spPr>
            <a:xfrm>
              <a:off x="6628320" y="4678200"/>
              <a:ext cx="9720" cy="9720"/>
            </a:xfrm>
            <a:custGeom>
              <a:avLst/>
              <a:gdLst/>
              <a:ahLst/>
              <a:cxnLst>
                <a:cxn ang="3cd4">
                  <a:pos x="hc" y="t"/>
                </a:cxn>
                <a:cxn ang="cd2">
                  <a:pos x="l" y="vc"/>
                </a:cxn>
                <a:cxn ang="cd4">
                  <a:pos x="hc" y="b"/>
                </a:cxn>
                <a:cxn ang="0">
                  <a:pos x="r" y="vc"/>
                </a:cxn>
              </a:cxnLst>
              <a:rect l="l" t="t" r="r" b="b"/>
              <a:pathLst>
                <a:path w="28" h="28">
                  <a:moveTo>
                    <a:pt x="14" y="28"/>
                  </a:moveTo>
                  <a:cubicBezTo>
                    <a:pt x="22" y="28"/>
                    <a:pt x="28" y="22"/>
                    <a:pt x="28" y="14"/>
                  </a:cubicBezTo>
                  <a:cubicBezTo>
                    <a:pt x="28" y="6"/>
                    <a:pt x="21" y="0"/>
                    <a:pt x="14" y="0"/>
                  </a:cubicBezTo>
                  <a:cubicBezTo>
                    <a:pt x="6" y="0"/>
                    <a:pt x="0" y="6"/>
                    <a:pt x="0" y="14"/>
                  </a:cubicBezTo>
                  <a:cubicBezTo>
                    <a:pt x="0" y="24"/>
                    <a:pt x="7" y="30"/>
                    <a:pt x="14" y="28"/>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39" name="Freeform: Shape 228"/>
            <p:cNvSpPr/>
            <p:nvPr/>
          </p:nvSpPr>
          <p:spPr>
            <a:xfrm>
              <a:off x="6599160" y="4698000"/>
              <a:ext cx="42480" cy="18720"/>
            </a:xfrm>
            <a:custGeom>
              <a:avLst/>
              <a:gdLst/>
              <a:ahLst/>
              <a:cxnLst>
                <a:cxn ang="3cd4">
                  <a:pos x="hc" y="t"/>
                </a:cxn>
                <a:cxn ang="cd2">
                  <a:pos x="l" y="vc"/>
                </a:cxn>
                <a:cxn ang="cd4">
                  <a:pos x="hc" y="b"/>
                </a:cxn>
                <a:cxn ang="0">
                  <a:pos x="r" y="vc"/>
                </a:cxn>
              </a:cxnLst>
              <a:rect l="l" t="t" r="r" b="b"/>
              <a:pathLst>
                <a:path w="119" h="53">
                  <a:moveTo>
                    <a:pt x="119" y="10"/>
                  </a:moveTo>
                  <a:cubicBezTo>
                    <a:pt x="120" y="7"/>
                    <a:pt x="119" y="2"/>
                    <a:pt x="114" y="1"/>
                  </a:cubicBezTo>
                  <a:cubicBezTo>
                    <a:pt x="111" y="-1"/>
                    <a:pt x="106" y="1"/>
                    <a:pt x="105" y="5"/>
                  </a:cubicBezTo>
                  <a:cubicBezTo>
                    <a:pt x="98" y="25"/>
                    <a:pt x="80" y="39"/>
                    <a:pt x="60" y="39"/>
                  </a:cubicBezTo>
                  <a:cubicBezTo>
                    <a:pt x="40" y="39"/>
                    <a:pt x="22" y="25"/>
                    <a:pt x="15" y="5"/>
                  </a:cubicBezTo>
                  <a:cubicBezTo>
                    <a:pt x="13" y="1"/>
                    <a:pt x="9" y="-1"/>
                    <a:pt x="5" y="1"/>
                  </a:cubicBezTo>
                  <a:cubicBezTo>
                    <a:pt x="0" y="2"/>
                    <a:pt x="-1" y="5"/>
                    <a:pt x="1" y="10"/>
                  </a:cubicBezTo>
                  <a:cubicBezTo>
                    <a:pt x="10" y="36"/>
                    <a:pt x="34" y="53"/>
                    <a:pt x="61" y="53"/>
                  </a:cubicBezTo>
                  <a:cubicBezTo>
                    <a:pt x="87" y="53"/>
                    <a:pt x="112" y="36"/>
                    <a:pt x="119" y="10"/>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40" name="Freeform: Shape 229"/>
            <p:cNvSpPr/>
            <p:nvPr/>
          </p:nvSpPr>
          <p:spPr>
            <a:xfrm>
              <a:off x="6534000" y="4569840"/>
              <a:ext cx="74520" cy="74520"/>
            </a:xfrm>
            <a:custGeom>
              <a:avLst/>
              <a:gdLst/>
              <a:ahLst/>
              <a:cxnLst>
                <a:cxn ang="3cd4">
                  <a:pos x="hc" y="t"/>
                </a:cxn>
                <a:cxn ang="cd2">
                  <a:pos x="l" y="vc"/>
                </a:cxn>
                <a:cxn ang="cd4">
                  <a:pos x="hc" y="b"/>
                </a:cxn>
                <a:cxn ang="0">
                  <a:pos x="r" y="vc"/>
                </a:cxn>
              </a:cxnLst>
              <a:rect l="l" t="t" r="r" b="b"/>
              <a:pathLst>
                <a:path w="208" h="208">
                  <a:moveTo>
                    <a:pt x="104" y="208"/>
                  </a:moveTo>
                  <a:cubicBezTo>
                    <a:pt x="47" y="208"/>
                    <a:pt x="0" y="161"/>
                    <a:pt x="0" y="104"/>
                  </a:cubicBezTo>
                  <a:cubicBezTo>
                    <a:pt x="0" y="46"/>
                    <a:pt x="46" y="0"/>
                    <a:pt x="104" y="0"/>
                  </a:cubicBezTo>
                  <a:cubicBezTo>
                    <a:pt x="161" y="0"/>
                    <a:pt x="208" y="47"/>
                    <a:pt x="208" y="104"/>
                  </a:cubicBezTo>
                  <a:cubicBezTo>
                    <a:pt x="208" y="162"/>
                    <a:pt x="162" y="208"/>
                    <a:pt x="104" y="208"/>
                  </a:cubicBezTo>
                  <a:close/>
                  <a:moveTo>
                    <a:pt x="103" y="11"/>
                  </a:moveTo>
                  <a:cubicBezTo>
                    <a:pt x="51" y="11"/>
                    <a:pt x="10" y="53"/>
                    <a:pt x="10" y="104"/>
                  </a:cubicBezTo>
                  <a:cubicBezTo>
                    <a:pt x="10" y="155"/>
                    <a:pt x="51" y="197"/>
                    <a:pt x="103" y="197"/>
                  </a:cubicBezTo>
                  <a:cubicBezTo>
                    <a:pt x="154" y="197"/>
                    <a:pt x="196" y="155"/>
                    <a:pt x="196" y="104"/>
                  </a:cubicBezTo>
                  <a:cubicBezTo>
                    <a:pt x="196" y="52"/>
                    <a:pt x="155" y="11"/>
                    <a:pt x="103" y="11"/>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41" name="Freeform: Shape 230"/>
            <p:cNvSpPr/>
            <p:nvPr/>
          </p:nvSpPr>
          <p:spPr>
            <a:xfrm>
              <a:off x="6553799" y="4593960"/>
              <a:ext cx="9360" cy="9720"/>
            </a:xfrm>
            <a:custGeom>
              <a:avLst/>
              <a:gdLst/>
              <a:ahLst/>
              <a:cxnLst>
                <a:cxn ang="3cd4">
                  <a:pos x="hc" y="t"/>
                </a:cxn>
                <a:cxn ang="cd2">
                  <a:pos x="l" y="vc"/>
                </a:cxn>
                <a:cxn ang="cd4">
                  <a:pos x="hc" y="b"/>
                </a:cxn>
                <a:cxn ang="0">
                  <a:pos x="r" y="vc"/>
                </a:cxn>
              </a:cxnLst>
              <a:rect l="l" t="t" r="r" b="b"/>
              <a:pathLst>
                <a:path w="27" h="28">
                  <a:moveTo>
                    <a:pt x="13" y="28"/>
                  </a:moveTo>
                  <a:cubicBezTo>
                    <a:pt x="21" y="28"/>
                    <a:pt x="27" y="22"/>
                    <a:pt x="27" y="14"/>
                  </a:cubicBezTo>
                  <a:cubicBezTo>
                    <a:pt x="27" y="6"/>
                    <a:pt x="20" y="0"/>
                    <a:pt x="13" y="0"/>
                  </a:cubicBezTo>
                  <a:cubicBezTo>
                    <a:pt x="5" y="0"/>
                    <a:pt x="0" y="6"/>
                    <a:pt x="0" y="14"/>
                  </a:cubicBezTo>
                  <a:cubicBezTo>
                    <a:pt x="0" y="23"/>
                    <a:pt x="6" y="30"/>
                    <a:pt x="13" y="28"/>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42" name="Freeform: Shape 231"/>
            <p:cNvSpPr/>
            <p:nvPr/>
          </p:nvSpPr>
          <p:spPr>
            <a:xfrm>
              <a:off x="6578640" y="4593960"/>
              <a:ext cx="9720" cy="9720"/>
            </a:xfrm>
            <a:custGeom>
              <a:avLst/>
              <a:gdLst/>
              <a:ahLst/>
              <a:cxnLst>
                <a:cxn ang="3cd4">
                  <a:pos x="hc" y="t"/>
                </a:cxn>
                <a:cxn ang="cd2">
                  <a:pos x="l" y="vc"/>
                </a:cxn>
                <a:cxn ang="cd4">
                  <a:pos x="hc" y="b"/>
                </a:cxn>
                <a:cxn ang="0">
                  <a:pos x="r" y="vc"/>
                </a:cxn>
              </a:cxnLst>
              <a:rect l="l" t="t" r="r" b="b"/>
              <a:pathLst>
                <a:path w="28" h="28">
                  <a:moveTo>
                    <a:pt x="14" y="28"/>
                  </a:moveTo>
                  <a:cubicBezTo>
                    <a:pt x="22" y="28"/>
                    <a:pt x="28" y="22"/>
                    <a:pt x="28" y="14"/>
                  </a:cubicBezTo>
                  <a:cubicBezTo>
                    <a:pt x="28" y="6"/>
                    <a:pt x="21" y="0"/>
                    <a:pt x="14" y="0"/>
                  </a:cubicBezTo>
                  <a:cubicBezTo>
                    <a:pt x="6" y="0"/>
                    <a:pt x="0" y="6"/>
                    <a:pt x="0" y="14"/>
                  </a:cubicBezTo>
                  <a:cubicBezTo>
                    <a:pt x="0" y="23"/>
                    <a:pt x="7" y="30"/>
                    <a:pt x="14" y="28"/>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43" name="Freeform: Shape 232"/>
            <p:cNvSpPr/>
            <p:nvPr/>
          </p:nvSpPr>
          <p:spPr>
            <a:xfrm>
              <a:off x="6549120" y="4613400"/>
              <a:ext cx="42480" cy="19080"/>
            </a:xfrm>
            <a:custGeom>
              <a:avLst/>
              <a:gdLst/>
              <a:ahLst/>
              <a:cxnLst>
                <a:cxn ang="3cd4">
                  <a:pos x="hc" y="t"/>
                </a:cxn>
                <a:cxn ang="cd2">
                  <a:pos x="l" y="vc"/>
                </a:cxn>
                <a:cxn ang="cd4">
                  <a:pos x="hc" y="b"/>
                </a:cxn>
                <a:cxn ang="0">
                  <a:pos x="r" y="vc"/>
                </a:cxn>
              </a:cxnLst>
              <a:rect l="l" t="t" r="r" b="b"/>
              <a:pathLst>
                <a:path w="119" h="54">
                  <a:moveTo>
                    <a:pt x="118" y="11"/>
                  </a:moveTo>
                  <a:cubicBezTo>
                    <a:pt x="120" y="8"/>
                    <a:pt x="118" y="3"/>
                    <a:pt x="113" y="1"/>
                  </a:cubicBezTo>
                  <a:cubicBezTo>
                    <a:pt x="110" y="0"/>
                    <a:pt x="106" y="1"/>
                    <a:pt x="104" y="6"/>
                  </a:cubicBezTo>
                  <a:cubicBezTo>
                    <a:pt x="98" y="26"/>
                    <a:pt x="79" y="40"/>
                    <a:pt x="59" y="40"/>
                  </a:cubicBezTo>
                  <a:cubicBezTo>
                    <a:pt x="39" y="40"/>
                    <a:pt x="22" y="26"/>
                    <a:pt x="14" y="6"/>
                  </a:cubicBezTo>
                  <a:cubicBezTo>
                    <a:pt x="13" y="1"/>
                    <a:pt x="10" y="-1"/>
                    <a:pt x="5" y="1"/>
                  </a:cubicBezTo>
                  <a:cubicBezTo>
                    <a:pt x="1" y="2"/>
                    <a:pt x="-1" y="6"/>
                    <a:pt x="0" y="11"/>
                  </a:cubicBezTo>
                  <a:cubicBezTo>
                    <a:pt x="9" y="37"/>
                    <a:pt x="34" y="54"/>
                    <a:pt x="61" y="54"/>
                  </a:cubicBezTo>
                  <a:cubicBezTo>
                    <a:pt x="89" y="54"/>
                    <a:pt x="112" y="37"/>
                    <a:pt x="118" y="11"/>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44" name="Freeform: Shape 233"/>
            <p:cNvSpPr/>
            <p:nvPr/>
          </p:nvSpPr>
          <p:spPr>
            <a:xfrm>
              <a:off x="6535080" y="4735800"/>
              <a:ext cx="74520" cy="74520"/>
            </a:xfrm>
            <a:custGeom>
              <a:avLst/>
              <a:gdLst/>
              <a:ahLst/>
              <a:cxnLst>
                <a:cxn ang="3cd4">
                  <a:pos x="hc" y="t"/>
                </a:cxn>
                <a:cxn ang="cd2">
                  <a:pos x="l" y="vc"/>
                </a:cxn>
                <a:cxn ang="cd4">
                  <a:pos x="hc" y="b"/>
                </a:cxn>
                <a:cxn ang="0">
                  <a:pos x="r" y="vc"/>
                </a:cxn>
              </a:cxnLst>
              <a:rect l="l" t="t" r="r" b="b"/>
              <a:pathLst>
                <a:path w="208" h="208">
                  <a:moveTo>
                    <a:pt x="104" y="208"/>
                  </a:moveTo>
                  <a:cubicBezTo>
                    <a:pt x="47" y="208"/>
                    <a:pt x="0" y="161"/>
                    <a:pt x="0" y="104"/>
                  </a:cubicBezTo>
                  <a:cubicBezTo>
                    <a:pt x="0" y="47"/>
                    <a:pt x="46" y="0"/>
                    <a:pt x="104" y="0"/>
                  </a:cubicBezTo>
                  <a:cubicBezTo>
                    <a:pt x="161" y="0"/>
                    <a:pt x="208" y="47"/>
                    <a:pt x="208" y="104"/>
                  </a:cubicBezTo>
                  <a:cubicBezTo>
                    <a:pt x="208" y="161"/>
                    <a:pt x="162" y="208"/>
                    <a:pt x="104" y="208"/>
                  </a:cubicBezTo>
                  <a:close/>
                  <a:moveTo>
                    <a:pt x="104" y="11"/>
                  </a:moveTo>
                  <a:cubicBezTo>
                    <a:pt x="53" y="11"/>
                    <a:pt x="11" y="53"/>
                    <a:pt x="11" y="104"/>
                  </a:cubicBezTo>
                  <a:cubicBezTo>
                    <a:pt x="11" y="155"/>
                    <a:pt x="53" y="197"/>
                    <a:pt x="104" y="197"/>
                  </a:cubicBezTo>
                  <a:cubicBezTo>
                    <a:pt x="155" y="197"/>
                    <a:pt x="197" y="155"/>
                    <a:pt x="197" y="104"/>
                  </a:cubicBezTo>
                  <a:cubicBezTo>
                    <a:pt x="197" y="53"/>
                    <a:pt x="155" y="11"/>
                    <a:pt x="104" y="11"/>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45" name="Freeform: Shape 234"/>
            <p:cNvSpPr/>
            <p:nvPr/>
          </p:nvSpPr>
          <p:spPr>
            <a:xfrm>
              <a:off x="6554879" y="4760280"/>
              <a:ext cx="9720" cy="9720"/>
            </a:xfrm>
            <a:custGeom>
              <a:avLst/>
              <a:gdLst/>
              <a:ahLst/>
              <a:cxnLst>
                <a:cxn ang="3cd4">
                  <a:pos x="hc" y="t"/>
                </a:cxn>
                <a:cxn ang="cd2">
                  <a:pos x="l" y="vc"/>
                </a:cxn>
                <a:cxn ang="cd4">
                  <a:pos x="hc" y="b"/>
                </a:cxn>
                <a:cxn ang="0">
                  <a:pos x="r" y="vc"/>
                </a:cxn>
              </a:cxnLst>
              <a:rect l="l" t="t" r="r" b="b"/>
              <a:pathLst>
                <a:path w="28" h="28">
                  <a:moveTo>
                    <a:pt x="14" y="28"/>
                  </a:moveTo>
                  <a:cubicBezTo>
                    <a:pt x="21" y="28"/>
                    <a:pt x="28" y="21"/>
                    <a:pt x="28" y="14"/>
                  </a:cubicBezTo>
                  <a:cubicBezTo>
                    <a:pt x="28" y="6"/>
                    <a:pt x="21" y="0"/>
                    <a:pt x="14" y="0"/>
                  </a:cubicBezTo>
                  <a:cubicBezTo>
                    <a:pt x="6" y="0"/>
                    <a:pt x="0" y="7"/>
                    <a:pt x="0" y="14"/>
                  </a:cubicBezTo>
                  <a:cubicBezTo>
                    <a:pt x="0" y="22"/>
                    <a:pt x="6" y="28"/>
                    <a:pt x="14" y="28"/>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46" name="Freeform: Shape 235"/>
            <p:cNvSpPr/>
            <p:nvPr/>
          </p:nvSpPr>
          <p:spPr>
            <a:xfrm>
              <a:off x="6579720" y="4760280"/>
              <a:ext cx="9720" cy="9720"/>
            </a:xfrm>
            <a:custGeom>
              <a:avLst/>
              <a:gdLst/>
              <a:ahLst/>
              <a:cxnLst>
                <a:cxn ang="3cd4">
                  <a:pos x="hc" y="t"/>
                </a:cxn>
                <a:cxn ang="cd2">
                  <a:pos x="l" y="vc"/>
                </a:cxn>
                <a:cxn ang="cd4">
                  <a:pos x="hc" y="b"/>
                </a:cxn>
                <a:cxn ang="0">
                  <a:pos x="r" y="vc"/>
                </a:cxn>
              </a:cxnLst>
              <a:rect l="l" t="t" r="r" b="b"/>
              <a:pathLst>
                <a:path w="28" h="28">
                  <a:moveTo>
                    <a:pt x="14" y="28"/>
                  </a:moveTo>
                  <a:cubicBezTo>
                    <a:pt x="22" y="28"/>
                    <a:pt x="28" y="21"/>
                    <a:pt x="28" y="14"/>
                  </a:cubicBezTo>
                  <a:cubicBezTo>
                    <a:pt x="28" y="6"/>
                    <a:pt x="21" y="0"/>
                    <a:pt x="14" y="0"/>
                  </a:cubicBezTo>
                  <a:cubicBezTo>
                    <a:pt x="6" y="0"/>
                    <a:pt x="0" y="7"/>
                    <a:pt x="0" y="14"/>
                  </a:cubicBezTo>
                  <a:cubicBezTo>
                    <a:pt x="0" y="22"/>
                    <a:pt x="7" y="28"/>
                    <a:pt x="14" y="28"/>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47" name="Freeform: Shape 236"/>
            <p:cNvSpPr/>
            <p:nvPr/>
          </p:nvSpPr>
          <p:spPr>
            <a:xfrm>
              <a:off x="6550560" y="4779360"/>
              <a:ext cx="42480" cy="19080"/>
            </a:xfrm>
            <a:custGeom>
              <a:avLst/>
              <a:gdLst/>
              <a:ahLst/>
              <a:cxnLst>
                <a:cxn ang="3cd4">
                  <a:pos x="hc" y="t"/>
                </a:cxn>
                <a:cxn ang="cd2">
                  <a:pos x="l" y="vc"/>
                </a:cxn>
                <a:cxn ang="cd4">
                  <a:pos x="hc" y="b"/>
                </a:cxn>
                <a:cxn ang="0">
                  <a:pos x="r" y="vc"/>
                </a:cxn>
              </a:cxnLst>
              <a:rect l="l" t="t" r="r" b="b"/>
              <a:pathLst>
                <a:path w="119" h="54">
                  <a:moveTo>
                    <a:pt x="119" y="10"/>
                  </a:moveTo>
                  <a:cubicBezTo>
                    <a:pt x="120" y="7"/>
                    <a:pt x="119" y="3"/>
                    <a:pt x="114" y="1"/>
                  </a:cubicBezTo>
                  <a:cubicBezTo>
                    <a:pt x="111" y="-1"/>
                    <a:pt x="106" y="1"/>
                    <a:pt x="105" y="6"/>
                  </a:cubicBezTo>
                  <a:cubicBezTo>
                    <a:pt x="99" y="26"/>
                    <a:pt x="80" y="40"/>
                    <a:pt x="60" y="40"/>
                  </a:cubicBezTo>
                  <a:cubicBezTo>
                    <a:pt x="40" y="40"/>
                    <a:pt x="22" y="26"/>
                    <a:pt x="15" y="6"/>
                  </a:cubicBezTo>
                  <a:cubicBezTo>
                    <a:pt x="13" y="1"/>
                    <a:pt x="9" y="-1"/>
                    <a:pt x="5" y="1"/>
                  </a:cubicBezTo>
                  <a:cubicBezTo>
                    <a:pt x="0" y="3"/>
                    <a:pt x="-1" y="6"/>
                    <a:pt x="1" y="10"/>
                  </a:cubicBezTo>
                  <a:cubicBezTo>
                    <a:pt x="10" y="37"/>
                    <a:pt x="34" y="54"/>
                    <a:pt x="61" y="54"/>
                  </a:cubicBezTo>
                  <a:cubicBezTo>
                    <a:pt x="87" y="54"/>
                    <a:pt x="112" y="37"/>
                    <a:pt x="119" y="10"/>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48" name="Freeform: Shape 237"/>
            <p:cNvSpPr/>
            <p:nvPr/>
          </p:nvSpPr>
          <p:spPr>
            <a:xfrm>
              <a:off x="6618240" y="4270680"/>
              <a:ext cx="74520" cy="74520"/>
            </a:xfrm>
            <a:custGeom>
              <a:avLst/>
              <a:gdLst/>
              <a:ahLst/>
              <a:cxnLst>
                <a:cxn ang="3cd4">
                  <a:pos x="hc" y="t"/>
                </a:cxn>
                <a:cxn ang="cd2">
                  <a:pos x="l" y="vc"/>
                </a:cxn>
                <a:cxn ang="cd4">
                  <a:pos x="hc" y="b"/>
                </a:cxn>
                <a:cxn ang="0">
                  <a:pos x="r" y="vc"/>
                </a:cxn>
              </a:cxnLst>
              <a:rect l="l" t="t" r="r" b="b"/>
              <a:pathLst>
                <a:path w="208" h="208">
                  <a:moveTo>
                    <a:pt x="104" y="208"/>
                  </a:moveTo>
                  <a:cubicBezTo>
                    <a:pt x="47" y="208"/>
                    <a:pt x="0" y="161"/>
                    <a:pt x="0" y="104"/>
                  </a:cubicBezTo>
                  <a:cubicBezTo>
                    <a:pt x="0" y="46"/>
                    <a:pt x="46" y="0"/>
                    <a:pt x="104" y="0"/>
                  </a:cubicBezTo>
                  <a:cubicBezTo>
                    <a:pt x="161" y="0"/>
                    <a:pt x="208" y="46"/>
                    <a:pt x="208" y="104"/>
                  </a:cubicBezTo>
                  <a:cubicBezTo>
                    <a:pt x="208" y="161"/>
                    <a:pt x="160" y="208"/>
                    <a:pt x="104" y="208"/>
                  </a:cubicBezTo>
                  <a:close/>
                  <a:moveTo>
                    <a:pt x="103" y="11"/>
                  </a:moveTo>
                  <a:cubicBezTo>
                    <a:pt x="52" y="11"/>
                    <a:pt x="10" y="53"/>
                    <a:pt x="10" y="104"/>
                  </a:cubicBezTo>
                  <a:cubicBezTo>
                    <a:pt x="10" y="155"/>
                    <a:pt x="52" y="197"/>
                    <a:pt x="103" y="197"/>
                  </a:cubicBezTo>
                  <a:cubicBezTo>
                    <a:pt x="154" y="197"/>
                    <a:pt x="196" y="155"/>
                    <a:pt x="196" y="104"/>
                  </a:cubicBezTo>
                  <a:cubicBezTo>
                    <a:pt x="196" y="53"/>
                    <a:pt x="154" y="11"/>
                    <a:pt x="103" y="11"/>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49" name="Freeform: Shape 238"/>
            <p:cNvSpPr/>
            <p:nvPr/>
          </p:nvSpPr>
          <p:spPr>
            <a:xfrm>
              <a:off x="6637320" y="4295160"/>
              <a:ext cx="9720" cy="9720"/>
            </a:xfrm>
            <a:custGeom>
              <a:avLst/>
              <a:gdLst/>
              <a:ahLst/>
              <a:cxnLst>
                <a:cxn ang="3cd4">
                  <a:pos x="hc" y="t"/>
                </a:cxn>
                <a:cxn ang="cd2">
                  <a:pos x="l" y="vc"/>
                </a:cxn>
                <a:cxn ang="cd4">
                  <a:pos x="hc" y="b"/>
                </a:cxn>
                <a:cxn ang="0">
                  <a:pos x="r" y="vc"/>
                </a:cxn>
              </a:cxnLst>
              <a:rect l="l" t="t" r="r" b="b"/>
              <a:pathLst>
                <a:path w="28" h="28">
                  <a:moveTo>
                    <a:pt x="14" y="28"/>
                  </a:moveTo>
                  <a:cubicBezTo>
                    <a:pt x="22" y="28"/>
                    <a:pt x="28" y="22"/>
                    <a:pt x="28" y="14"/>
                  </a:cubicBezTo>
                  <a:cubicBezTo>
                    <a:pt x="28" y="6"/>
                    <a:pt x="22" y="0"/>
                    <a:pt x="14" y="0"/>
                  </a:cubicBezTo>
                  <a:cubicBezTo>
                    <a:pt x="6" y="0"/>
                    <a:pt x="0" y="6"/>
                    <a:pt x="0" y="14"/>
                  </a:cubicBezTo>
                  <a:cubicBezTo>
                    <a:pt x="0" y="22"/>
                    <a:pt x="6" y="28"/>
                    <a:pt x="14" y="28"/>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50" name="Freeform: Shape 239"/>
            <p:cNvSpPr/>
            <p:nvPr/>
          </p:nvSpPr>
          <p:spPr>
            <a:xfrm>
              <a:off x="6662520" y="4295160"/>
              <a:ext cx="9720" cy="9720"/>
            </a:xfrm>
            <a:custGeom>
              <a:avLst/>
              <a:gdLst/>
              <a:ahLst/>
              <a:cxnLst>
                <a:cxn ang="3cd4">
                  <a:pos x="hc" y="t"/>
                </a:cxn>
                <a:cxn ang="cd2">
                  <a:pos x="l" y="vc"/>
                </a:cxn>
                <a:cxn ang="cd4">
                  <a:pos x="hc" y="b"/>
                </a:cxn>
                <a:cxn ang="0">
                  <a:pos x="r" y="vc"/>
                </a:cxn>
              </a:cxnLst>
              <a:rect l="l" t="t" r="r" b="b"/>
              <a:pathLst>
                <a:path w="28" h="28">
                  <a:moveTo>
                    <a:pt x="14" y="28"/>
                  </a:moveTo>
                  <a:cubicBezTo>
                    <a:pt x="22" y="28"/>
                    <a:pt x="28" y="22"/>
                    <a:pt x="28" y="14"/>
                  </a:cubicBezTo>
                  <a:cubicBezTo>
                    <a:pt x="28" y="6"/>
                    <a:pt x="22" y="0"/>
                    <a:pt x="14" y="0"/>
                  </a:cubicBezTo>
                  <a:cubicBezTo>
                    <a:pt x="6" y="0"/>
                    <a:pt x="0" y="6"/>
                    <a:pt x="0" y="14"/>
                  </a:cubicBezTo>
                  <a:cubicBezTo>
                    <a:pt x="0" y="22"/>
                    <a:pt x="8" y="28"/>
                    <a:pt x="14" y="28"/>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51" name="Freeform: Shape 240"/>
            <p:cNvSpPr/>
            <p:nvPr/>
          </p:nvSpPr>
          <p:spPr>
            <a:xfrm>
              <a:off x="6633359" y="4314240"/>
              <a:ext cx="42480" cy="19080"/>
            </a:xfrm>
            <a:custGeom>
              <a:avLst/>
              <a:gdLst/>
              <a:ahLst/>
              <a:cxnLst>
                <a:cxn ang="3cd4">
                  <a:pos x="hc" y="t"/>
                </a:cxn>
                <a:cxn ang="cd2">
                  <a:pos x="l" y="vc"/>
                </a:cxn>
                <a:cxn ang="cd4">
                  <a:pos x="hc" y="b"/>
                </a:cxn>
                <a:cxn ang="0">
                  <a:pos x="r" y="vc"/>
                </a:cxn>
              </a:cxnLst>
              <a:rect l="l" t="t" r="r" b="b"/>
              <a:pathLst>
                <a:path w="119" h="54">
                  <a:moveTo>
                    <a:pt x="118" y="10"/>
                  </a:moveTo>
                  <a:cubicBezTo>
                    <a:pt x="120" y="7"/>
                    <a:pt x="118" y="2"/>
                    <a:pt x="114" y="1"/>
                  </a:cubicBezTo>
                  <a:cubicBezTo>
                    <a:pt x="110" y="-1"/>
                    <a:pt x="106" y="1"/>
                    <a:pt x="104" y="6"/>
                  </a:cubicBezTo>
                  <a:cubicBezTo>
                    <a:pt x="98" y="26"/>
                    <a:pt x="79" y="40"/>
                    <a:pt x="59" y="40"/>
                  </a:cubicBezTo>
                  <a:cubicBezTo>
                    <a:pt x="39" y="40"/>
                    <a:pt x="22" y="26"/>
                    <a:pt x="14" y="6"/>
                  </a:cubicBezTo>
                  <a:cubicBezTo>
                    <a:pt x="13" y="1"/>
                    <a:pt x="10" y="-1"/>
                    <a:pt x="5" y="1"/>
                  </a:cubicBezTo>
                  <a:cubicBezTo>
                    <a:pt x="0" y="2"/>
                    <a:pt x="-1" y="6"/>
                    <a:pt x="0" y="10"/>
                  </a:cubicBezTo>
                  <a:cubicBezTo>
                    <a:pt x="10" y="37"/>
                    <a:pt x="35" y="54"/>
                    <a:pt x="61" y="54"/>
                  </a:cubicBezTo>
                  <a:cubicBezTo>
                    <a:pt x="88" y="54"/>
                    <a:pt x="112" y="37"/>
                    <a:pt x="118" y="10"/>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52" name="Freeform: Shape 241"/>
            <p:cNvSpPr/>
            <p:nvPr/>
          </p:nvSpPr>
          <p:spPr>
            <a:xfrm>
              <a:off x="7114319" y="5408280"/>
              <a:ext cx="104760" cy="104400"/>
            </a:xfrm>
            <a:custGeom>
              <a:avLst/>
              <a:gdLst/>
              <a:ahLst/>
              <a:cxnLst>
                <a:cxn ang="3cd4">
                  <a:pos x="hc" y="t"/>
                </a:cxn>
                <a:cxn ang="cd2">
                  <a:pos x="l" y="vc"/>
                </a:cxn>
                <a:cxn ang="cd4">
                  <a:pos x="hc" y="b"/>
                </a:cxn>
                <a:cxn ang="0">
                  <a:pos x="r" y="vc"/>
                </a:cxn>
              </a:cxnLst>
              <a:rect l="l" t="t" r="r" b="b"/>
              <a:pathLst>
                <a:path w="292" h="291">
                  <a:moveTo>
                    <a:pt x="146" y="291"/>
                  </a:moveTo>
                  <a:cubicBezTo>
                    <a:pt x="65" y="291"/>
                    <a:pt x="0" y="226"/>
                    <a:pt x="0" y="145"/>
                  </a:cubicBezTo>
                  <a:cubicBezTo>
                    <a:pt x="0" y="65"/>
                    <a:pt x="65" y="0"/>
                    <a:pt x="146" y="0"/>
                  </a:cubicBezTo>
                  <a:cubicBezTo>
                    <a:pt x="226" y="0"/>
                    <a:pt x="292" y="65"/>
                    <a:pt x="292" y="145"/>
                  </a:cubicBezTo>
                  <a:cubicBezTo>
                    <a:pt x="292" y="226"/>
                    <a:pt x="225" y="291"/>
                    <a:pt x="146" y="291"/>
                  </a:cubicBezTo>
                  <a:close/>
                  <a:moveTo>
                    <a:pt x="144" y="15"/>
                  </a:moveTo>
                  <a:cubicBezTo>
                    <a:pt x="73" y="15"/>
                    <a:pt x="14" y="73"/>
                    <a:pt x="14" y="145"/>
                  </a:cubicBezTo>
                  <a:cubicBezTo>
                    <a:pt x="14" y="216"/>
                    <a:pt x="73" y="276"/>
                    <a:pt x="144" y="276"/>
                  </a:cubicBezTo>
                  <a:cubicBezTo>
                    <a:pt x="216" y="276"/>
                    <a:pt x="274" y="217"/>
                    <a:pt x="274" y="145"/>
                  </a:cubicBezTo>
                  <a:cubicBezTo>
                    <a:pt x="274" y="74"/>
                    <a:pt x="217" y="15"/>
                    <a:pt x="144" y="15"/>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53" name="Freeform: Shape 242"/>
            <p:cNvSpPr/>
            <p:nvPr/>
          </p:nvSpPr>
          <p:spPr>
            <a:xfrm>
              <a:off x="7141680" y="5442120"/>
              <a:ext cx="14040" cy="14400"/>
            </a:xfrm>
            <a:custGeom>
              <a:avLst/>
              <a:gdLst/>
              <a:ahLst/>
              <a:cxnLst>
                <a:cxn ang="3cd4">
                  <a:pos x="hc" y="t"/>
                </a:cxn>
                <a:cxn ang="cd2">
                  <a:pos x="l" y="vc"/>
                </a:cxn>
                <a:cxn ang="cd4">
                  <a:pos x="hc" y="b"/>
                </a:cxn>
                <a:cxn ang="0">
                  <a:pos x="r" y="vc"/>
                </a:cxn>
              </a:cxnLst>
              <a:rect l="l" t="t" r="r" b="b"/>
              <a:pathLst>
                <a:path w="40" h="41">
                  <a:moveTo>
                    <a:pt x="20" y="41"/>
                  </a:moveTo>
                  <a:cubicBezTo>
                    <a:pt x="31" y="41"/>
                    <a:pt x="40" y="31"/>
                    <a:pt x="40" y="20"/>
                  </a:cubicBezTo>
                  <a:cubicBezTo>
                    <a:pt x="40" y="10"/>
                    <a:pt x="31" y="0"/>
                    <a:pt x="20" y="0"/>
                  </a:cubicBezTo>
                  <a:cubicBezTo>
                    <a:pt x="9" y="0"/>
                    <a:pt x="0" y="10"/>
                    <a:pt x="0" y="20"/>
                  </a:cubicBezTo>
                  <a:cubicBezTo>
                    <a:pt x="0" y="31"/>
                    <a:pt x="9" y="41"/>
                    <a:pt x="20" y="41"/>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54" name="Freeform: Shape 243"/>
            <p:cNvSpPr/>
            <p:nvPr/>
          </p:nvSpPr>
          <p:spPr>
            <a:xfrm>
              <a:off x="7176960" y="5442120"/>
              <a:ext cx="14040" cy="14400"/>
            </a:xfrm>
            <a:custGeom>
              <a:avLst/>
              <a:gdLst/>
              <a:ahLst/>
              <a:cxnLst>
                <a:cxn ang="3cd4">
                  <a:pos x="hc" y="t"/>
                </a:cxn>
                <a:cxn ang="cd2">
                  <a:pos x="l" y="vc"/>
                </a:cxn>
                <a:cxn ang="cd4">
                  <a:pos x="hc" y="b"/>
                </a:cxn>
                <a:cxn ang="0">
                  <a:pos x="r" y="vc"/>
                </a:cxn>
              </a:cxnLst>
              <a:rect l="l" t="t" r="r" b="b"/>
              <a:pathLst>
                <a:path w="40" h="41">
                  <a:moveTo>
                    <a:pt x="20" y="41"/>
                  </a:moveTo>
                  <a:cubicBezTo>
                    <a:pt x="31" y="41"/>
                    <a:pt x="40" y="31"/>
                    <a:pt x="40" y="20"/>
                  </a:cubicBezTo>
                  <a:cubicBezTo>
                    <a:pt x="40" y="10"/>
                    <a:pt x="31" y="0"/>
                    <a:pt x="20" y="0"/>
                  </a:cubicBezTo>
                  <a:cubicBezTo>
                    <a:pt x="9" y="0"/>
                    <a:pt x="0" y="10"/>
                    <a:pt x="0" y="20"/>
                  </a:cubicBezTo>
                  <a:cubicBezTo>
                    <a:pt x="0" y="31"/>
                    <a:pt x="9" y="41"/>
                    <a:pt x="20" y="41"/>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55" name="Freeform: Shape 244"/>
            <p:cNvSpPr/>
            <p:nvPr/>
          </p:nvSpPr>
          <p:spPr>
            <a:xfrm>
              <a:off x="7135920" y="5468040"/>
              <a:ext cx="60480" cy="27360"/>
            </a:xfrm>
            <a:custGeom>
              <a:avLst/>
              <a:gdLst/>
              <a:ahLst/>
              <a:cxnLst>
                <a:cxn ang="3cd4">
                  <a:pos x="hc" y="t"/>
                </a:cxn>
                <a:cxn ang="cd2">
                  <a:pos x="l" y="vc"/>
                </a:cxn>
                <a:cxn ang="cd4">
                  <a:pos x="hc" y="b"/>
                </a:cxn>
                <a:cxn ang="0">
                  <a:pos x="r" y="vc"/>
                </a:cxn>
              </a:cxnLst>
              <a:rect l="l" t="t" r="r" b="b"/>
              <a:pathLst>
                <a:path w="169" h="77">
                  <a:moveTo>
                    <a:pt x="168" y="15"/>
                  </a:moveTo>
                  <a:cubicBezTo>
                    <a:pt x="171" y="9"/>
                    <a:pt x="168" y="3"/>
                    <a:pt x="162" y="1"/>
                  </a:cubicBezTo>
                  <a:cubicBezTo>
                    <a:pt x="156" y="-2"/>
                    <a:pt x="149" y="1"/>
                    <a:pt x="148" y="7"/>
                  </a:cubicBezTo>
                  <a:cubicBezTo>
                    <a:pt x="138" y="37"/>
                    <a:pt x="112" y="55"/>
                    <a:pt x="84" y="55"/>
                  </a:cubicBezTo>
                  <a:cubicBezTo>
                    <a:pt x="56" y="55"/>
                    <a:pt x="30" y="35"/>
                    <a:pt x="21" y="7"/>
                  </a:cubicBezTo>
                  <a:cubicBezTo>
                    <a:pt x="19" y="3"/>
                    <a:pt x="13" y="0"/>
                    <a:pt x="7" y="1"/>
                  </a:cubicBezTo>
                  <a:cubicBezTo>
                    <a:pt x="2" y="3"/>
                    <a:pt x="-1" y="9"/>
                    <a:pt x="0" y="15"/>
                  </a:cubicBezTo>
                  <a:cubicBezTo>
                    <a:pt x="13" y="52"/>
                    <a:pt x="47" y="77"/>
                    <a:pt x="84" y="77"/>
                  </a:cubicBezTo>
                  <a:cubicBezTo>
                    <a:pt x="123" y="77"/>
                    <a:pt x="156" y="52"/>
                    <a:pt x="168" y="15"/>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56" name="Freeform: Shape 245"/>
            <p:cNvSpPr/>
            <p:nvPr/>
          </p:nvSpPr>
          <p:spPr>
            <a:xfrm>
              <a:off x="6935040" y="5150880"/>
              <a:ext cx="120240" cy="120240"/>
            </a:xfrm>
            <a:custGeom>
              <a:avLst/>
              <a:gdLst/>
              <a:ahLst/>
              <a:cxnLst>
                <a:cxn ang="3cd4">
                  <a:pos x="hc" y="t"/>
                </a:cxn>
                <a:cxn ang="cd2">
                  <a:pos x="l" y="vc"/>
                </a:cxn>
                <a:cxn ang="cd4">
                  <a:pos x="hc" y="b"/>
                </a:cxn>
                <a:cxn ang="0">
                  <a:pos x="r" y="vc"/>
                </a:cxn>
              </a:cxnLst>
              <a:rect l="l" t="t" r="r" b="b"/>
              <a:pathLst>
                <a:path w="335" h="335">
                  <a:moveTo>
                    <a:pt x="168" y="335"/>
                  </a:moveTo>
                  <a:cubicBezTo>
                    <a:pt x="74" y="335"/>
                    <a:pt x="0" y="259"/>
                    <a:pt x="0" y="167"/>
                  </a:cubicBezTo>
                  <a:cubicBezTo>
                    <a:pt x="0" y="74"/>
                    <a:pt x="76" y="0"/>
                    <a:pt x="168" y="0"/>
                  </a:cubicBezTo>
                  <a:cubicBezTo>
                    <a:pt x="261" y="0"/>
                    <a:pt x="335" y="75"/>
                    <a:pt x="335" y="167"/>
                  </a:cubicBezTo>
                  <a:cubicBezTo>
                    <a:pt x="335" y="258"/>
                    <a:pt x="259" y="335"/>
                    <a:pt x="168" y="335"/>
                  </a:cubicBezTo>
                  <a:close/>
                  <a:moveTo>
                    <a:pt x="168" y="18"/>
                  </a:moveTo>
                  <a:cubicBezTo>
                    <a:pt x="85" y="18"/>
                    <a:pt x="19" y="85"/>
                    <a:pt x="19" y="167"/>
                  </a:cubicBezTo>
                  <a:cubicBezTo>
                    <a:pt x="19" y="249"/>
                    <a:pt x="85" y="316"/>
                    <a:pt x="168" y="316"/>
                  </a:cubicBezTo>
                  <a:cubicBezTo>
                    <a:pt x="250" y="316"/>
                    <a:pt x="316" y="249"/>
                    <a:pt x="316" y="167"/>
                  </a:cubicBezTo>
                  <a:cubicBezTo>
                    <a:pt x="316" y="85"/>
                    <a:pt x="250" y="18"/>
                    <a:pt x="168" y="18"/>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57" name="Freeform: Shape 246"/>
            <p:cNvSpPr/>
            <p:nvPr/>
          </p:nvSpPr>
          <p:spPr>
            <a:xfrm>
              <a:off x="6966720" y="5189760"/>
              <a:ext cx="16560" cy="16560"/>
            </a:xfrm>
            <a:custGeom>
              <a:avLst/>
              <a:gdLst/>
              <a:ahLst/>
              <a:cxnLst>
                <a:cxn ang="3cd4">
                  <a:pos x="hc" y="t"/>
                </a:cxn>
                <a:cxn ang="cd2">
                  <a:pos x="l" y="vc"/>
                </a:cxn>
                <a:cxn ang="cd4">
                  <a:pos x="hc" y="b"/>
                </a:cxn>
                <a:cxn ang="0">
                  <a:pos x="r" y="vc"/>
                </a:cxn>
              </a:cxnLst>
              <a:rect l="l" t="t" r="r" b="b"/>
              <a:pathLst>
                <a:path w="47" h="47">
                  <a:moveTo>
                    <a:pt x="24" y="47"/>
                  </a:moveTo>
                  <a:cubicBezTo>
                    <a:pt x="36" y="47"/>
                    <a:pt x="47" y="35"/>
                    <a:pt x="47" y="23"/>
                  </a:cubicBezTo>
                  <a:cubicBezTo>
                    <a:pt x="47" y="10"/>
                    <a:pt x="36" y="0"/>
                    <a:pt x="24" y="0"/>
                  </a:cubicBezTo>
                  <a:cubicBezTo>
                    <a:pt x="11" y="0"/>
                    <a:pt x="0" y="10"/>
                    <a:pt x="0" y="23"/>
                  </a:cubicBezTo>
                  <a:cubicBezTo>
                    <a:pt x="0" y="35"/>
                    <a:pt x="10" y="47"/>
                    <a:pt x="24" y="47"/>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58" name="Freeform: Shape 247"/>
            <p:cNvSpPr/>
            <p:nvPr/>
          </p:nvSpPr>
          <p:spPr>
            <a:xfrm>
              <a:off x="7007039" y="5189760"/>
              <a:ext cx="16560" cy="16560"/>
            </a:xfrm>
            <a:custGeom>
              <a:avLst/>
              <a:gdLst/>
              <a:ahLst/>
              <a:cxnLst>
                <a:cxn ang="3cd4">
                  <a:pos x="hc" y="t"/>
                </a:cxn>
                <a:cxn ang="cd2">
                  <a:pos x="l" y="vc"/>
                </a:cxn>
                <a:cxn ang="cd4">
                  <a:pos x="hc" y="b"/>
                </a:cxn>
                <a:cxn ang="0">
                  <a:pos x="r" y="vc"/>
                </a:cxn>
              </a:cxnLst>
              <a:rect l="l" t="t" r="r" b="b"/>
              <a:pathLst>
                <a:path w="47" h="47">
                  <a:moveTo>
                    <a:pt x="23" y="47"/>
                  </a:moveTo>
                  <a:cubicBezTo>
                    <a:pt x="36" y="47"/>
                    <a:pt x="47" y="35"/>
                    <a:pt x="47" y="23"/>
                  </a:cubicBezTo>
                  <a:cubicBezTo>
                    <a:pt x="47" y="10"/>
                    <a:pt x="35" y="0"/>
                    <a:pt x="23" y="0"/>
                  </a:cubicBezTo>
                  <a:cubicBezTo>
                    <a:pt x="10" y="0"/>
                    <a:pt x="0" y="10"/>
                    <a:pt x="0" y="23"/>
                  </a:cubicBezTo>
                  <a:cubicBezTo>
                    <a:pt x="0" y="35"/>
                    <a:pt x="11" y="47"/>
                    <a:pt x="23" y="47"/>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59" name="Freeform: Shape 248"/>
            <p:cNvSpPr/>
            <p:nvPr/>
          </p:nvSpPr>
          <p:spPr>
            <a:xfrm>
              <a:off x="6960600" y="5220360"/>
              <a:ext cx="69120" cy="30960"/>
            </a:xfrm>
            <a:custGeom>
              <a:avLst/>
              <a:gdLst/>
              <a:ahLst/>
              <a:cxnLst>
                <a:cxn ang="3cd4">
                  <a:pos x="hc" y="t"/>
                </a:cxn>
                <a:cxn ang="cd2">
                  <a:pos x="l" y="vc"/>
                </a:cxn>
                <a:cxn ang="cd4">
                  <a:pos x="hc" y="b"/>
                </a:cxn>
                <a:cxn ang="0">
                  <a:pos x="r" y="vc"/>
                </a:cxn>
              </a:cxnLst>
              <a:rect l="l" t="t" r="r" b="b"/>
              <a:pathLst>
                <a:path w="193" h="87">
                  <a:moveTo>
                    <a:pt x="193" y="16"/>
                  </a:moveTo>
                  <a:cubicBezTo>
                    <a:pt x="194" y="10"/>
                    <a:pt x="191" y="2"/>
                    <a:pt x="185" y="0"/>
                  </a:cubicBezTo>
                  <a:cubicBezTo>
                    <a:pt x="179" y="-1"/>
                    <a:pt x="171" y="2"/>
                    <a:pt x="169" y="8"/>
                  </a:cubicBezTo>
                  <a:cubicBezTo>
                    <a:pt x="159" y="41"/>
                    <a:pt x="130" y="62"/>
                    <a:pt x="97" y="62"/>
                  </a:cubicBezTo>
                  <a:cubicBezTo>
                    <a:pt x="65" y="62"/>
                    <a:pt x="34" y="41"/>
                    <a:pt x="24" y="8"/>
                  </a:cubicBezTo>
                  <a:cubicBezTo>
                    <a:pt x="22" y="2"/>
                    <a:pt x="14" y="-1"/>
                    <a:pt x="8" y="0"/>
                  </a:cubicBezTo>
                  <a:cubicBezTo>
                    <a:pt x="2" y="2"/>
                    <a:pt x="-1" y="10"/>
                    <a:pt x="0" y="16"/>
                  </a:cubicBezTo>
                  <a:cubicBezTo>
                    <a:pt x="14" y="59"/>
                    <a:pt x="53" y="87"/>
                    <a:pt x="97" y="87"/>
                  </a:cubicBezTo>
                  <a:cubicBezTo>
                    <a:pt x="138" y="87"/>
                    <a:pt x="177" y="58"/>
                    <a:pt x="193" y="16"/>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60" name="Freeform: Shape 249"/>
            <p:cNvSpPr/>
            <p:nvPr/>
          </p:nvSpPr>
          <p:spPr>
            <a:xfrm>
              <a:off x="6736320" y="4169160"/>
              <a:ext cx="120240" cy="120240"/>
            </a:xfrm>
            <a:custGeom>
              <a:avLst/>
              <a:gdLst/>
              <a:ahLst/>
              <a:cxnLst>
                <a:cxn ang="3cd4">
                  <a:pos x="hc" y="t"/>
                </a:cxn>
                <a:cxn ang="cd2">
                  <a:pos x="l" y="vc"/>
                </a:cxn>
                <a:cxn ang="cd4">
                  <a:pos x="hc" y="b"/>
                </a:cxn>
                <a:cxn ang="0">
                  <a:pos x="r" y="vc"/>
                </a:cxn>
              </a:cxnLst>
              <a:rect l="l" t="t" r="r" b="b"/>
              <a:pathLst>
                <a:path w="335" h="335">
                  <a:moveTo>
                    <a:pt x="167" y="335"/>
                  </a:moveTo>
                  <a:cubicBezTo>
                    <a:pt x="74" y="335"/>
                    <a:pt x="0" y="259"/>
                    <a:pt x="0" y="167"/>
                  </a:cubicBezTo>
                  <a:cubicBezTo>
                    <a:pt x="0" y="74"/>
                    <a:pt x="76" y="0"/>
                    <a:pt x="167" y="0"/>
                  </a:cubicBezTo>
                  <a:cubicBezTo>
                    <a:pt x="260" y="0"/>
                    <a:pt x="335" y="76"/>
                    <a:pt x="335" y="167"/>
                  </a:cubicBezTo>
                  <a:cubicBezTo>
                    <a:pt x="335" y="260"/>
                    <a:pt x="260" y="335"/>
                    <a:pt x="167" y="335"/>
                  </a:cubicBezTo>
                  <a:close/>
                  <a:moveTo>
                    <a:pt x="169" y="18"/>
                  </a:moveTo>
                  <a:cubicBezTo>
                    <a:pt x="87" y="18"/>
                    <a:pt x="20" y="85"/>
                    <a:pt x="20" y="167"/>
                  </a:cubicBezTo>
                  <a:cubicBezTo>
                    <a:pt x="20" y="249"/>
                    <a:pt x="87" y="316"/>
                    <a:pt x="169" y="316"/>
                  </a:cubicBezTo>
                  <a:cubicBezTo>
                    <a:pt x="251" y="316"/>
                    <a:pt x="318" y="249"/>
                    <a:pt x="318" y="167"/>
                  </a:cubicBezTo>
                  <a:cubicBezTo>
                    <a:pt x="318" y="87"/>
                    <a:pt x="250" y="18"/>
                    <a:pt x="169" y="18"/>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61" name="Freeform: Shape 250"/>
            <p:cNvSpPr/>
            <p:nvPr/>
          </p:nvSpPr>
          <p:spPr>
            <a:xfrm>
              <a:off x="6768720" y="4208760"/>
              <a:ext cx="16200" cy="16200"/>
            </a:xfrm>
            <a:custGeom>
              <a:avLst/>
              <a:gdLst/>
              <a:ahLst/>
              <a:cxnLst>
                <a:cxn ang="3cd4">
                  <a:pos x="hc" y="t"/>
                </a:cxn>
                <a:cxn ang="cd2">
                  <a:pos x="l" y="vc"/>
                </a:cxn>
                <a:cxn ang="cd4">
                  <a:pos x="hc" y="b"/>
                </a:cxn>
                <a:cxn ang="0">
                  <a:pos x="r" y="vc"/>
                </a:cxn>
              </a:cxnLst>
              <a:rect l="l" t="t" r="r" b="b"/>
              <a:pathLst>
                <a:path w="46" h="46">
                  <a:moveTo>
                    <a:pt x="23" y="46"/>
                  </a:moveTo>
                  <a:cubicBezTo>
                    <a:pt x="35" y="46"/>
                    <a:pt x="46" y="35"/>
                    <a:pt x="46" y="23"/>
                  </a:cubicBezTo>
                  <a:cubicBezTo>
                    <a:pt x="46" y="11"/>
                    <a:pt x="35" y="0"/>
                    <a:pt x="23" y="0"/>
                  </a:cubicBezTo>
                  <a:cubicBezTo>
                    <a:pt x="11" y="0"/>
                    <a:pt x="0" y="11"/>
                    <a:pt x="0" y="23"/>
                  </a:cubicBezTo>
                  <a:cubicBezTo>
                    <a:pt x="0" y="35"/>
                    <a:pt x="9" y="46"/>
                    <a:pt x="23" y="46"/>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62" name="Freeform: Shape 251"/>
            <p:cNvSpPr/>
            <p:nvPr/>
          </p:nvSpPr>
          <p:spPr>
            <a:xfrm>
              <a:off x="6808680" y="4208760"/>
              <a:ext cx="16560" cy="16200"/>
            </a:xfrm>
            <a:custGeom>
              <a:avLst/>
              <a:gdLst/>
              <a:ahLst/>
              <a:cxnLst>
                <a:cxn ang="3cd4">
                  <a:pos x="hc" y="t"/>
                </a:cxn>
                <a:cxn ang="cd2">
                  <a:pos x="l" y="vc"/>
                </a:cxn>
                <a:cxn ang="cd4">
                  <a:pos x="hc" y="b"/>
                </a:cxn>
                <a:cxn ang="0">
                  <a:pos x="r" y="vc"/>
                </a:cxn>
              </a:cxnLst>
              <a:rect l="l" t="t" r="r" b="b"/>
              <a:pathLst>
                <a:path w="47" h="46">
                  <a:moveTo>
                    <a:pt x="24" y="46"/>
                  </a:moveTo>
                  <a:cubicBezTo>
                    <a:pt x="36" y="46"/>
                    <a:pt x="47" y="35"/>
                    <a:pt x="47" y="23"/>
                  </a:cubicBezTo>
                  <a:cubicBezTo>
                    <a:pt x="47" y="11"/>
                    <a:pt x="36" y="0"/>
                    <a:pt x="24" y="0"/>
                  </a:cubicBezTo>
                  <a:cubicBezTo>
                    <a:pt x="11" y="0"/>
                    <a:pt x="0" y="11"/>
                    <a:pt x="0" y="23"/>
                  </a:cubicBezTo>
                  <a:cubicBezTo>
                    <a:pt x="0" y="35"/>
                    <a:pt x="10" y="46"/>
                    <a:pt x="24" y="46"/>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63" name="Freeform: Shape 252"/>
            <p:cNvSpPr/>
            <p:nvPr/>
          </p:nvSpPr>
          <p:spPr>
            <a:xfrm>
              <a:off x="6761879" y="4239000"/>
              <a:ext cx="69120" cy="30600"/>
            </a:xfrm>
            <a:custGeom>
              <a:avLst/>
              <a:gdLst/>
              <a:ahLst/>
              <a:cxnLst>
                <a:cxn ang="3cd4">
                  <a:pos x="hc" y="t"/>
                </a:cxn>
                <a:cxn ang="cd2">
                  <a:pos x="l" y="vc"/>
                </a:cxn>
                <a:cxn ang="cd4">
                  <a:pos x="hc" y="b"/>
                </a:cxn>
                <a:cxn ang="0">
                  <a:pos x="r" y="vc"/>
                </a:cxn>
              </a:cxnLst>
              <a:rect l="l" t="t" r="r" b="b"/>
              <a:pathLst>
                <a:path w="193" h="86">
                  <a:moveTo>
                    <a:pt x="192" y="15"/>
                  </a:moveTo>
                  <a:cubicBezTo>
                    <a:pt x="194" y="9"/>
                    <a:pt x="191" y="2"/>
                    <a:pt x="185" y="0"/>
                  </a:cubicBezTo>
                  <a:cubicBezTo>
                    <a:pt x="179" y="-1"/>
                    <a:pt x="171" y="1"/>
                    <a:pt x="169" y="7"/>
                  </a:cubicBezTo>
                  <a:cubicBezTo>
                    <a:pt x="158" y="40"/>
                    <a:pt x="129" y="62"/>
                    <a:pt x="96" y="62"/>
                  </a:cubicBezTo>
                  <a:cubicBezTo>
                    <a:pt x="64" y="62"/>
                    <a:pt x="34" y="40"/>
                    <a:pt x="23" y="7"/>
                  </a:cubicBezTo>
                  <a:cubicBezTo>
                    <a:pt x="22" y="1"/>
                    <a:pt x="14" y="-1"/>
                    <a:pt x="8" y="0"/>
                  </a:cubicBezTo>
                  <a:cubicBezTo>
                    <a:pt x="2" y="2"/>
                    <a:pt x="-1" y="9"/>
                    <a:pt x="0" y="15"/>
                  </a:cubicBezTo>
                  <a:cubicBezTo>
                    <a:pt x="14" y="58"/>
                    <a:pt x="53" y="86"/>
                    <a:pt x="96" y="86"/>
                  </a:cubicBezTo>
                  <a:cubicBezTo>
                    <a:pt x="140" y="86"/>
                    <a:pt x="179" y="58"/>
                    <a:pt x="192" y="15"/>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64" name="Freeform: Shape 253"/>
            <p:cNvSpPr/>
            <p:nvPr/>
          </p:nvSpPr>
          <p:spPr>
            <a:xfrm>
              <a:off x="6953040" y="4395600"/>
              <a:ext cx="84240" cy="84600"/>
            </a:xfrm>
            <a:custGeom>
              <a:avLst/>
              <a:gdLst/>
              <a:ahLst/>
              <a:cxnLst>
                <a:cxn ang="3cd4">
                  <a:pos x="hc" y="t"/>
                </a:cxn>
                <a:cxn ang="cd2">
                  <a:pos x="l" y="vc"/>
                </a:cxn>
                <a:cxn ang="cd4">
                  <a:pos x="hc" y="b"/>
                </a:cxn>
                <a:cxn ang="0">
                  <a:pos x="r" y="vc"/>
                </a:cxn>
              </a:cxnLst>
              <a:rect l="l" t="t" r="r" b="b"/>
              <a:pathLst>
                <a:path w="235" h="236">
                  <a:moveTo>
                    <a:pt x="118" y="236"/>
                  </a:moveTo>
                  <a:cubicBezTo>
                    <a:pt x="52" y="236"/>
                    <a:pt x="0" y="183"/>
                    <a:pt x="0" y="118"/>
                  </a:cubicBezTo>
                  <a:cubicBezTo>
                    <a:pt x="0" y="53"/>
                    <a:pt x="52" y="0"/>
                    <a:pt x="118" y="0"/>
                  </a:cubicBezTo>
                  <a:cubicBezTo>
                    <a:pt x="183" y="0"/>
                    <a:pt x="235" y="53"/>
                    <a:pt x="235" y="118"/>
                  </a:cubicBezTo>
                  <a:cubicBezTo>
                    <a:pt x="235" y="183"/>
                    <a:pt x="183" y="236"/>
                    <a:pt x="118" y="236"/>
                  </a:cubicBezTo>
                  <a:close/>
                  <a:moveTo>
                    <a:pt x="118" y="13"/>
                  </a:moveTo>
                  <a:cubicBezTo>
                    <a:pt x="60" y="13"/>
                    <a:pt x="12" y="61"/>
                    <a:pt x="12" y="118"/>
                  </a:cubicBezTo>
                  <a:cubicBezTo>
                    <a:pt x="12" y="176"/>
                    <a:pt x="60" y="224"/>
                    <a:pt x="118" y="224"/>
                  </a:cubicBezTo>
                  <a:cubicBezTo>
                    <a:pt x="175" y="224"/>
                    <a:pt x="223" y="175"/>
                    <a:pt x="223" y="118"/>
                  </a:cubicBezTo>
                  <a:cubicBezTo>
                    <a:pt x="223" y="60"/>
                    <a:pt x="175" y="13"/>
                    <a:pt x="118" y="13"/>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65" name="Freeform: Shape 254"/>
            <p:cNvSpPr/>
            <p:nvPr/>
          </p:nvSpPr>
          <p:spPr>
            <a:xfrm>
              <a:off x="6974640" y="4422960"/>
              <a:ext cx="11880" cy="12240"/>
            </a:xfrm>
            <a:custGeom>
              <a:avLst/>
              <a:gdLst/>
              <a:ahLst/>
              <a:cxnLst>
                <a:cxn ang="3cd4">
                  <a:pos x="hc" y="t"/>
                </a:cxn>
                <a:cxn ang="cd2">
                  <a:pos x="l" y="vc"/>
                </a:cxn>
                <a:cxn ang="cd4">
                  <a:pos x="hc" y="b"/>
                </a:cxn>
                <a:cxn ang="0">
                  <a:pos x="r" y="vc"/>
                </a:cxn>
              </a:cxnLst>
              <a:rect l="l" t="t" r="r" b="b"/>
              <a:pathLst>
                <a:path w="34" h="35">
                  <a:moveTo>
                    <a:pt x="17" y="35"/>
                  </a:moveTo>
                  <a:cubicBezTo>
                    <a:pt x="27" y="35"/>
                    <a:pt x="34" y="26"/>
                    <a:pt x="34" y="17"/>
                  </a:cubicBezTo>
                  <a:cubicBezTo>
                    <a:pt x="34" y="7"/>
                    <a:pt x="26" y="0"/>
                    <a:pt x="17" y="0"/>
                  </a:cubicBezTo>
                  <a:cubicBezTo>
                    <a:pt x="7" y="0"/>
                    <a:pt x="0" y="8"/>
                    <a:pt x="0" y="17"/>
                  </a:cubicBezTo>
                  <a:cubicBezTo>
                    <a:pt x="0" y="27"/>
                    <a:pt x="8" y="35"/>
                    <a:pt x="17" y="35"/>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66" name="Freeform: Shape 255"/>
            <p:cNvSpPr/>
            <p:nvPr/>
          </p:nvSpPr>
          <p:spPr>
            <a:xfrm>
              <a:off x="7003080" y="4422960"/>
              <a:ext cx="11880" cy="12240"/>
            </a:xfrm>
            <a:custGeom>
              <a:avLst/>
              <a:gdLst/>
              <a:ahLst/>
              <a:cxnLst>
                <a:cxn ang="3cd4">
                  <a:pos x="hc" y="t"/>
                </a:cxn>
                <a:cxn ang="cd2">
                  <a:pos x="l" y="vc"/>
                </a:cxn>
                <a:cxn ang="cd4">
                  <a:pos x="hc" y="b"/>
                </a:cxn>
                <a:cxn ang="0">
                  <a:pos x="r" y="vc"/>
                </a:cxn>
              </a:cxnLst>
              <a:rect l="l" t="t" r="r" b="b"/>
              <a:pathLst>
                <a:path w="34" h="35">
                  <a:moveTo>
                    <a:pt x="17" y="35"/>
                  </a:moveTo>
                  <a:cubicBezTo>
                    <a:pt x="27" y="35"/>
                    <a:pt x="34" y="26"/>
                    <a:pt x="34" y="17"/>
                  </a:cubicBezTo>
                  <a:cubicBezTo>
                    <a:pt x="34" y="7"/>
                    <a:pt x="26" y="0"/>
                    <a:pt x="17" y="0"/>
                  </a:cubicBezTo>
                  <a:cubicBezTo>
                    <a:pt x="7" y="0"/>
                    <a:pt x="0" y="7"/>
                    <a:pt x="0" y="17"/>
                  </a:cubicBezTo>
                  <a:cubicBezTo>
                    <a:pt x="0" y="26"/>
                    <a:pt x="8" y="35"/>
                    <a:pt x="17" y="35"/>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67" name="Freeform: Shape 256"/>
            <p:cNvSpPr/>
            <p:nvPr/>
          </p:nvSpPr>
          <p:spPr>
            <a:xfrm>
              <a:off x="6971760" y="4444560"/>
              <a:ext cx="48240" cy="21600"/>
            </a:xfrm>
            <a:custGeom>
              <a:avLst/>
              <a:gdLst/>
              <a:ahLst/>
              <a:cxnLst>
                <a:cxn ang="3cd4">
                  <a:pos x="hc" y="t"/>
                </a:cxn>
                <a:cxn ang="cd2">
                  <a:pos x="l" y="vc"/>
                </a:cxn>
                <a:cxn ang="cd4">
                  <a:pos x="hc" y="b"/>
                </a:cxn>
                <a:cxn ang="0">
                  <a:pos x="r" y="vc"/>
                </a:cxn>
              </a:cxnLst>
              <a:rect l="l" t="t" r="r" b="b"/>
              <a:pathLst>
                <a:path w="135" h="61">
                  <a:moveTo>
                    <a:pt x="134" y="12"/>
                  </a:moveTo>
                  <a:cubicBezTo>
                    <a:pt x="137" y="7"/>
                    <a:pt x="134" y="2"/>
                    <a:pt x="129" y="1"/>
                  </a:cubicBezTo>
                  <a:cubicBezTo>
                    <a:pt x="124" y="-2"/>
                    <a:pt x="120" y="1"/>
                    <a:pt x="118" y="6"/>
                  </a:cubicBezTo>
                  <a:cubicBezTo>
                    <a:pt x="111" y="29"/>
                    <a:pt x="89" y="44"/>
                    <a:pt x="67" y="44"/>
                  </a:cubicBezTo>
                  <a:cubicBezTo>
                    <a:pt x="44" y="44"/>
                    <a:pt x="24" y="27"/>
                    <a:pt x="16" y="6"/>
                  </a:cubicBezTo>
                  <a:cubicBezTo>
                    <a:pt x="14" y="2"/>
                    <a:pt x="10" y="-1"/>
                    <a:pt x="5" y="1"/>
                  </a:cubicBezTo>
                  <a:cubicBezTo>
                    <a:pt x="2" y="2"/>
                    <a:pt x="-1" y="7"/>
                    <a:pt x="0" y="12"/>
                  </a:cubicBezTo>
                  <a:cubicBezTo>
                    <a:pt x="10" y="41"/>
                    <a:pt x="38" y="61"/>
                    <a:pt x="69" y="61"/>
                  </a:cubicBezTo>
                  <a:cubicBezTo>
                    <a:pt x="100" y="61"/>
                    <a:pt x="123" y="41"/>
                    <a:pt x="134" y="12"/>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grpSp>
      <p:pic>
        <p:nvPicPr>
          <p:cNvPr id="271" name="Picture 27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4156" y="443886"/>
            <a:ext cx="3569726" cy="634463"/>
          </a:xfrm>
          <a:prstGeom prst="rect">
            <a:avLst/>
          </a:prstGeom>
        </p:spPr>
      </p:pic>
      <p:sp>
        <p:nvSpPr>
          <p:cNvPr id="6" name="TextBox 5"/>
          <p:cNvSpPr txBox="1"/>
          <p:nvPr userDrawn="1"/>
        </p:nvSpPr>
        <p:spPr>
          <a:xfrm>
            <a:off x="8150942" y="6784258"/>
            <a:ext cx="914400" cy="914400"/>
          </a:xfrm>
          <a:prstGeom prst="rect">
            <a:avLst/>
          </a:prstGeom>
          <a:noFill/>
        </p:spPr>
        <p:txBody>
          <a:bodyPr wrap="none" lIns="0" tIns="0" rIns="0" bIns="0" rtlCol="0">
            <a:normAutofit/>
          </a:bodyPr>
          <a:lstStyle/>
          <a:p>
            <a:endParaRPr lang="en-US" b="0" i="0" dirty="0">
              <a:latin typeface="Calibri Light" charset="0"/>
              <a:ea typeface="Calibri Light" charset="0"/>
              <a:cs typeface="Calibri Light" charset="0"/>
            </a:endParaRPr>
          </a:p>
        </p:txBody>
      </p:sp>
      <p:grpSp>
        <p:nvGrpSpPr>
          <p:cNvPr id="2" name="Group 1"/>
          <p:cNvGrpSpPr/>
          <p:nvPr userDrawn="1"/>
        </p:nvGrpSpPr>
        <p:grpSpPr>
          <a:xfrm>
            <a:off x="1" y="6601683"/>
            <a:ext cx="12200509" cy="256566"/>
            <a:chOff x="1" y="6601683"/>
            <a:chExt cx="12200509" cy="256566"/>
          </a:xfrm>
        </p:grpSpPr>
        <p:sp>
          <p:nvSpPr>
            <p:cNvPr id="284" name="Rectangle 283"/>
            <p:cNvSpPr>
              <a:spLocks/>
            </p:cNvSpPr>
            <p:nvPr userDrawn="1"/>
          </p:nvSpPr>
          <p:spPr>
            <a:xfrm>
              <a:off x="1" y="6601683"/>
              <a:ext cx="12192000" cy="256566"/>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a:p>
          </p:txBody>
        </p:sp>
        <p:sp>
          <p:nvSpPr>
            <p:cNvPr id="285" name="TextBox 284"/>
            <p:cNvSpPr txBox="1"/>
            <p:nvPr userDrawn="1"/>
          </p:nvSpPr>
          <p:spPr>
            <a:xfrm>
              <a:off x="9969625" y="6601683"/>
              <a:ext cx="2230885" cy="255600"/>
            </a:xfrm>
            <a:prstGeom prst="rect">
              <a:avLst/>
            </a:prstGeom>
            <a:noFill/>
          </p:spPr>
          <p:txBody>
            <a:bodyPr vert="horz" wrap="none" lIns="0" tIns="36000" rIns="0" bIns="0" rtlCol="0" anchor="t" anchorCtr="0">
              <a:no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50" b="0" i="0" dirty="0">
                  <a:solidFill>
                    <a:schemeClr val="bg1"/>
                  </a:solidFill>
                  <a:latin typeface="Calibri Light" charset="0"/>
                  <a:ea typeface="Calibri Light" charset="0"/>
                  <a:cs typeface="Calibri Light" charset="0"/>
                </a:rPr>
                <a:t>Confidential, </a:t>
              </a:r>
              <a:r>
                <a:rPr lang="en-US" sz="1050" b="0" i="0" dirty="0" err="1">
                  <a:solidFill>
                    <a:schemeClr val="bg1"/>
                  </a:solidFill>
                  <a:latin typeface="Calibri Light" charset="0"/>
                  <a:ea typeface="Calibri Light" charset="0"/>
                  <a:cs typeface="Calibri Light" charset="0"/>
                </a:rPr>
                <a:t>Dynatrace</a:t>
              </a:r>
              <a:r>
                <a:rPr lang="en-US" sz="1050" b="0" i="0" dirty="0">
                  <a:solidFill>
                    <a:schemeClr val="bg1"/>
                  </a:solidFill>
                  <a:latin typeface="Calibri Light" charset="0"/>
                  <a:ea typeface="Calibri Light" charset="0"/>
                  <a:cs typeface="Calibri Light" charset="0"/>
                </a:rPr>
                <a:t>, LLC</a:t>
              </a:r>
            </a:p>
            <a:p>
              <a:endParaRPr lang="en-US" sz="1050" b="0" i="0" dirty="0">
                <a:solidFill>
                  <a:schemeClr val="bg1"/>
                </a:solidFill>
                <a:latin typeface="Calibri Light" charset="0"/>
                <a:ea typeface="Calibri Light" charset="0"/>
                <a:cs typeface="Calibri Light" charset="0"/>
              </a:endParaRPr>
            </a:p>
          </p:txBody>
        </p:sp>
        <p:pic>
          <p:nvPicPr>
            <p:cNvPr id="286" name="Picture 28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2525" y="6657966"/>
              <a:ext cx="810195" cy="144000"/>
            </a:xfrm>
            <a:prstGeom prst="rect">
              <a:avLst/>
            </a:prstGeom>
          </p:spPr>
        </p:pic>
      </p:grpSp>
      <p:sp>
        <p:nvSpPr>
          <p:cNvPr id="268" name="Title 1"/>
          <p:cNvSpPr>
            <a:spLocks noGrp="1"/>
          </p:cNvSpPr>
          <p:nvPr>
            <p:ph type="title"/>
          </p:nvPr>
        </p:nvSpPr>
        <p:spPr>
          <a:xfrm>
            <a:off x="454154" y="1475168"/>
            <a:ext cx="11260767" cy="864001"/>
          </a:xfrm>
          <a:prstGeom prst="rect">
            <a:avLst/>
          </a:prstGeom>
        </p:spPr>
        <p:txBody>
          <a:bodyPr/>
          <a:lstStyle>
            <a:lvl1pPr>
              <a:defRPr sz="3400" b="0" i="0">
                <a:solidFill>
                  <a:schemeClr val="bg1"/>
                </a:solidFill>
                <a:latin typeface="Calibri Light" charset="0"/>
                <a:ea typeface="Calibri Light" charset="0"/>
                <a:cs typeface="Calibri Light" charset="0"/>
              </a:defRPr>
            </a:lvl1pPr>
          </a:lstStyle>
          <a:p>
            <a:pPr fontAlgn="ctr">
              <a:lnSpc>
                <a:spcPts val="4000"/>
              </a:lnSpc>
            </a:pPr>
            <a:r>
              <a:rPr lang="en-US" sz="3200"/>
              <a:t>Click to edit Master title style</a:t>
            </a:r>
            <a:endParaRPr lang="en-US" sz="3200" dirty="0"/>
          </a:p>
        </p:txBody>
      </p:sp>
      <p:sp>
        <p:nvSpPr>
          <p:cNvPr id="272" name="Text Placeholder 2"/>
          <p:cNvSpPr>
            <a:spLocks noGrp="1"/>
          </p:cNvSpPr>
          <p:nvPr>
            <p:ph type="body" sz="quarter" idx="13"/>
          </p:nvPr>
        </p:nvSpPr>
        <p:spPr>
          <a:xfrm>
            <a:off x="454153" y="1987818"/>
            <a:ext cx="11260767" cy="852262"/>
          </a:xfrm>
          <a:prstGeom prst="rect">
            <a:avLst/>
          </a:prstGeom>
        </p:spPr>
        <p:txBody>
          <a:bodyPr/>
          <a:lstStyle>
            <a:lvl1pPr marL="0" indent="0">
              <a:lnSpc>
                <a:spcPts val="2800"/>
              </a:lnSpc>
              <a:buNone/>
              <a:defRPr sz="2100" b="0" i="0">
                <a:solidFill>
                  <a:schemeClr val="bg1"/>
                </a:solidFill>
                <a:latin typeface="Calibri Light" charset="0"/>
                <a:ea typeface="Calibri Light" charset="0"/>
                <a:cs typeface="Calibri Light" charset="0"/>
              </a:defRPr>
            </a:lvl1pPr>
          </a:lstStyle>
          <a:p>
            <a:pPr lvl="0">
              <a:lnSpc>
                <a:spcPct val="150000"/>
              </a:lnSpc>
              <a:spcBef>
                <a:spcPts val="0"/>
              </a:spcBef>
            </a:pPr>
            <a:r>
              <a:rPr lang="en-US"/>
              <a:t>Click to edit Master text styles</a:t>
            </a:r>
          </a:p>
        </p:txBody>
      </p:sp>
      <p:sp>
        <p:nvSpPr>
          <p:cNvPr id="269" name="Freeform 268"/>
          <p:cNvSpPr/>
          <p:nvPr userDrawn="1"/>
        </p:nvSpPr>
        <p:spPr>
          <a:xfrm rot="10800000">
            <a:off x="8373770" y="3249388"/>
            <a:ext cx="3034630" cy="3307635"/>
          </a:xfrm>
          <a:custGeom>
            <a:avLst/>
            <a:gdLst>
              <a:gd name="connsiteX0" fmla="*/ 1517315 w 3034630"/>
              <a:gd name="connsiteY0" fmla="*/ 3307635 h 3307635"/>
              <a:gd name="connsiteX1" fmla="*/ 0 w 3034630"/>
              <a:gd name="connsiteY1" fmla="*/ 1790320 h 3307635"/>
              <a:gd name="connsiteX2" fmla="*/ 552162 w 3034630"/>
              <a:gd name="connsiteY2" fmla="*/ 619486 h 3307635"/>
              <a:gd name="connsiteX3" fmla="*/ 572228 w 3034630"/>
              <a:gd name="connsiteY3" fmla="*/ 604481 h 3307635"/>
              <a:gd name="connsiteX4" fmla="*/ 559586 w 3034630"/>
              <a:gd name="connsiteY4" fmla="*/ 604481 h 3307635"/>
              <a:gd name="connsiteX5" fmla="*/ 641191 w 3034630"/>
              <a:gd name="connsiteY5" fmla="*/ 552911 h 3307635"/>
              <a:gd name="connsiteX6" fmla="*/ 668970 w 3034630"/>
              <a:gd name="connsiteY6" fmla="*/ 532139 h 3307635"/>
              <a:gd name="connsiteX7" fmla="*/ 794073 w 3034630"/>
              <a:gd name="connsiteY7" fmla="*/ 456137 h 3307635"/>
              <a:gd name="connsiteX8" fmla="*/ 795148 w 3034630"/>
              <a:gd name="connsiteY8" fmla="*/ 455619 h 3307635"/>
              <a:gd name="connsiteX9" fmla="*/ 1516126 w 3034630"/>
              <a:gd name="connsiteY9" fmla="*/ 0 h 3307635"/>
              <a:gd name="connsiteX10" fmla="*/ 2229475 w 3034630"/>
              <a:gd name="connsiteY10" fmla="*/ 450798 h 3307635"/>
              <a:gd name="connsiteX11" fmla="*/ 2240557 w 3034630"/>
              <a:gd name="connsiteY11" fmla="*/ 456137 h 3307635"/>
              <a:gd name="connsiteX12" fmla="*/ 2365660 w 3034630"/>
              <a:gd name="connsiteY12" fmla="*/ 532139 h 3307635"/>
              <a:gd name="connsiteX13" fmla="*/ 2406417 w 3034630"/>
              <a:gd name="connsiteY13" fmla="*/ 562616 h 3307635"/>
              <a:gd name="connsiteX14" fmla="*/ 2472665 w 3034630"/>
              <a:gd name="connsiteY14" fmla="*/ 604481 h 3307635"/>
              <a:gd name="connsiteX15" fmla="*/ 2462402 w 3034630"/>
              <a:gd name="connsiteY15" fmla="*/ 604481 h 3307635"/>
              <a:gd name="connsiteX16" fmla="*/ 2482468 w 3034630"/>
              <a:gd name="connsiteY16" fmla="*/ 619486 h 3307635"/>
              <a:gd name="connsiteX17" fmla="*/ 3034630 w 3034630"/>
              <a:gd name="connsiteY17" fmla="*/ 1790320 h 3307635"/>
              <a:gd name="connsiteX18" fmla="*/ 1517315 w 3034630"/>
              <a:gd name="connsiteY18" fmla="*/ 3307635 h 3307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34630" h="3307635">
                <a:moveTo>
                  <a:pt x="1517315" y="3307635"/>
                </a:moveTo>
                <a:cubicBezTo>
                  <a:pt x="679325" y="3307635"/>
                  <a:pt x="0" y="2628310"/>
                  <a:pt x="0" y="1790320"/>
                </a:cubicBezTo>
                <a:cubicBezTo>
                  <a:pt x="0" y="1318951"/>
                  <a:pt x="214943" y="897784"/>
                  <a:pt x="552162" y="619486"/>
                </a:cubicBezTo>
                <a:lnTo>
                  <a:pt x="572228" y="604481"/>
                </a:lnTo>
                <a:lnTo>
                  <a:pt x="559586" y="604481"/>
                </a:lnTo>
                <a:lnTo>
                  <a:pt x="641191" y="552911"/>
                </a:lnTo>
                <a:lnTo>
                  <a:pt x="668970" y="532139"/>
                </a:lnTo>
                <a:cubicBezTo>
                  <a:pt x="709331" y="504872"/>
                  <a:pt x="751074" y="479495"/>
                  <a:pt x="794073" y="456137"/>
                </a:cubicBezTo>
                <a:lnTo>
                  <a:pt x="795148" y="455619"/>
                </a:lnTo>
                <a:lnTo>
                  <a:pt x="1516126" y="0"/>
                </a:lnTo>
                <a:lnTo>
                  <a:pt x="2229475" y="450798"/>
                </a:lnTo>
                <a:lnTo>
                  <a:pt x="2240557" y="456137"/>
                </a:lnTo>
                <a:cubicBezTo>
                  <a:pt x="2283556" y="479495"/>
                  <a:pt x="2325299" y="504872"/>
                  <a:pt x="2365660" y="532139"/>
                </a:cubicBezTo>
                <a:lnTo>
                  <a:pt x="2406417" y="562616"/>
                </a:lnTo>
                <a:lnTo>
                  <a:pt x="2472665" y="604481"/>
                </a:lnTo>
                <a:lnTo>
                  <a:pt x="2462402" y="604481"/>
                </a:lnTo>
                <a:lnTo>
                  <a:pt x="2482468" y="619486"/>
                </a:lnTo>
                <a:cubicBezTo>
                  <a:pt x="2819687" y="897784"/>
                  <a:pt x="3034630" y="1318951"/>
                  <a:pt x="3034630" y="1790320"/>
                </a:cubicBezTo>
                <a:cubicBezTo>
                  <a:pt x="3034630" y="2628310"/>
                  <a:pt x="2355305" y="3307635"/>
                  <a:pt x="1517315" y="3307635"/>
                </a:cubicBezTo>
                <a:close/>
              </a:path>
            </a:pathLst>
          </a:custGeom>
          <a:solidFill>
            <a:schemeClr val="bg1">
              <a:alpha val="1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582120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3F04F3-7B7F-43B6-A16B-BBECB7D60117}" type="datetimeFigureOut">
              <a:rPr lang="en-US" smtClean="0"/>
              <a:t>1/11/17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06EC87-54C8-48BA-8ECE-FA027FB3DBC1}" type="slidenum">
              <a:rPr lang="en-US" smtClean="0"/>
              <a:t>‹#›</a:t>
            </a:fld>
            <a:endParaRPr lang="en-US"/>
          </a:p>
        </p:txBody>
      </p:sp>
    </p:spTree>
    <p:extLst>
      <p:ext uri="{BB962C8B-B14F-4D97-AF65-F5344CB8AC3E}">
        <p14:creationId xmlns:p14="http://schemas.microsoft.com/office/powerpoint/2010/main" val="4279920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43F04F3-7B7F-43B6-A16B-BBECB7D60117}" type="datetimeFigureOut">
              <a:rPr lang="en-US" smtClean="0"/>
              <a:t>1/11/17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06EC87-54C8-48BA-8ECE-FA027FB3DBC1}" type="slidenum">
              <a:rPr lang="en-US" smtClean="0"/>
              <a:t>‹#›</a:t>
            </a:fld>
            <a:endParaRPr lang="en-US"/>
          </a:p>
        </p:txBody>
      </p:sp>
    </p:spTree>
    <p:extLst>
      <p:ext uri="{BB962C8B-B14F-4D97-AF65-F5344CB8AC3E}">
        <p14:creationId xmlns:p14="http://schemas.microsoft.com/office/powerpoint/2010/main" val="454797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43F04F3-7B7F-43B6-A16B-BBECB7D60117}" type="datetimeFigureOut">
              <a:rPr lang="en-US" smtClean="0"/>
              <a:t>1/11/17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06EC87-54C8-48BA-8ECE-FA027FB3DBC1}" type="slidenum">
              <a:rPr lang="en-US" smtClean="0"/>
              <a:t>‹#›</a:t>
            </a:fld>
            <a:endParaRPr lang="en-US"/>
          </a:p>
        </p:txBody>
      </p:sp>
    </p:spTree>
    <p:extLst>
      <p:ext uri="{BB962C8B-B14F-4D97-AF65-F5344CB8AC3E}">
        <p14:creationId xmlns:p14="http://schemas.microsoft.com/office/powerpoint/2010/main" val="123142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43F04F3-7B7F-43B6-A16B-BBECB7D60117}" type="datetimeFigureOut">
              <a:rPr lang="en-US" smtClean="0"/>
              <a:t>1/11/17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06EC87-54C8-48BA-8ECE-FA027FB3DBC1}" type="slidenum">
              <a:rPr lang="en-US" smtClean="0"/>
              <a:t>‹#›</a:t>
            </a:fld>
            <a:endParaRPr lang="en-US"/>
          </a:p>
        </p:txBody>
      </p:sp>
    </p:spTree>
    <p:extLst>
      <p:ext uri="{BB962C8B-B14F-4D97-AF65-F5344CB8AC3E}">
        <p14:creationId xmlns:p14="http://schemas.microsoft.com/office/powerpoint/2010/main" val="3699865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43F04F3-7B7F-43B6-A16B-BBECB7D60117}" type="datetimeFigureOut">
              <a:rPr lang="en-US" smtClean="0"/>
              <a:t>1/11/17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06EC87-54C8-48BA-8ECE-FA027FB3DBC1}" type="slidenum">
              <a:rPr lang="en-US" smtClean="0"/>
              <a:t>‹#›</a:t>
            </a:fld>
            <a:endParaRPr lang="en-US"/>
          </a:p>
        </p:txBody>
      </p:sp>
    </p:spTree>
    <p:extLst>
      <p:ext uri="{BB962C8B-B14F-4D97-AF65-F5344CB8AC3E}">
        <p14:creationId xmlns:p14="http://schemas.microsoft.com/office/powerpoint/2010/main" val="1289840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3F04F3-7B7F-43B6-A16B-BBECB7D60117}" type="datetimeFigureOut">
              <a:rPr lang="en-US" smtClean="0"/>
              <a:t>1/11/17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06EC87-54C8-48BA-8ECE-FA027FB3DBC1}" type="slidenum">
              <a:rPr lang="en-US" smtClean="0"/>
              <a:t>‹#›</a:t>
            </a:fld>
            <a:endParaRPr lang="en-US"/>
          </a:p>
        </p:txBody>
      </p:sp>
    </p:spTree>
    <p:extLst>
      <p:ext uri="{BB962C8B-B14F-4D97-AF65-F5344CB8AC3E}">
        <p14:creationId xmlns:p14="http://schemas.microsoft.com/office/powerpoint/2010/main" val="3425172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3F04F3-7B7F-43B6-A16B-BBECB7D60117}" type="datetimeFigureOut">
              <a:rPr lang="en-US" smtClean="0"/>
              <a:t>1/11/17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06EC87-54C8-48BA-8ECE-FA027FB3DBC1}" type="slidenum">
              <a:rPr lang="en-US" smtClean="0"/>
              <a:t>‹#›</a:t>
            </a:fld>
            <a:endParaRPr lang="en-US"/>
          </a:p>
        </p:txBody>
      </p:sp>
    </p:spTree>
    <p:extLst>
      <p:ext uri="{BB962C8B-B14F-4D97-AF65-F5344CB8AC3E}">
        <p14:creationId xmlns:p14="http://schemas.microsoft.com/office/powerpoint/2010/main" val="4192548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3F04F3-7B7F-43B6-A16B-BBECB7D60117}" type="datetimeFigureOut">
              <a:rPr lang="en-US" smtClean="0"/>
              <a:t>1/11/17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06EC87-54C8-48BA-8ECE-FA027FB3DBC1}" type="slidenum">
              <a:rPr lang="en-US" smtClean="0"/>
              <a:t>‹#›</a:t>
            </a:fld>
            <a:endParaRPr lang="en-US"/>
          </a:p>
        </p:txBody>
      </p:sp>
    </p:spTree>
    <p:extLst>
      <p:ext uri="{BB962C8B-B14F-4D97-AF65-F5344CB8AC3E}">
        <p14:creationId xmlns:p14="http://schemas.microsoft.com/office/powerpoint/2010/main" val="164432287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3F04F3-7B7F-43B6-A16B-BBECB7D60117}" type="datetimeFigureOut">
              <a:rPr lang="en-US" smtClean="0"/>
              <a:t>1/11/17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06EC87-54C8-48BA-8ECE-FA027FB3DBC1}" type="slidenum">
              <a:rPr lang="en-US" smtClean="0"/>
              <a:t>‹#›</a:t>
            </a:fld>
            <a:endParaRPr lang="en-US"/>
          </a:p>
        </p:txBody>
      </p:sp>
    </p:spTree>
    <p:extLst>
      <p:ext uri="{BB962C8B-B14F-4D97-AF65-F5344CB8AC3E}">
        <p14:creationId xmlns:p14="http://schemas.microsoft.com/office/powerpoint/2010/main" val="28403321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hyperlink" Target="http://www.chiark.greenend.org.uk/~sgtatham/putty/" TargetMode="External"/><Relationship Id="rId4" Type="http://schemas.openxmlformats.org/officeDocument/2006/relationships/hyperlink" Target="https://aws.amazon.com/" TargetMode="External"/><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ormAutofit fontScale="90000"/>
          </a:bodyPr>
          <a:lstStyle/>
          <a:p>
            <a:pPr fontAlgn="ctr">
              <a:lnSpc>
                <a:spcPts val="4000"/>
              </a:lnSpc>
            </a:pPr>
            <a:r>
              <a:rPr lang="en-US" sz="3200" dirty="0" smtClean="0"/>
              <a:t>Building a Cloud-Based Open Source Performance Testing Framework</a:t>
            </a:r>
            <a:endParaRPr lang="en-US" sz="3200" dirty="0"/>
          </a:p>
        </p:txBody>
      </p:sp>
      <p:sp>
        <p:nvSpPr>
          <p:cNvPr id="3" name="Text Placeholder 2"/>
          <p:cNvSpPr>
            <a:spLocks noGrp="1"/>
          </p:cNvSpPr>
          <p:nvPr>
            <p:ph type="body" sz="quarter" idx="13"/>
          </p:nvPr>
        </p:nvSpPr>
        <p:spPr>
          <a:xfrm>
            <a:off x="454153" y="1987819"/>
            <a:ext cx="11260767" cy="1087076"/>
          </a:xfrm>
          <a:prstGeom prst="rect">
            <a:avLst/>
          </a:prstGeom>
        </p:spPr>
        <p:txBody>
          <a:bodyPr>
            <a:normAutofit fontScale="92500" lnSpcReduction="10000"/>
          </a:bodyPr>
          <a:lstStyle/>
          <a:p>
            <a:pPr>
              <a:lnSpc>
                <a:spcPct val="150000"/>
              </a:lnSpc>
              <a:spcBef>
                <a:spcPts val="0"/>
              </a:spcBef>
            </a:pPr>
            <a:r>
              <a:rPr lang="en-US" sz="4800" dirty="0" smtClean="0"/>
              <a:t>Participant </a:t>
            </a:r>
            <a:r>
              <a:rPr lang="en-US" sz="4800" dirty="0"/>
              <a:t>requirements</a:t>
            </a:r>
          </a:p>
        </p:txBody>
      </p:sp>
    </p:spTree>
    <p:extLst>
      <p:ext uri="{BB962C8B-B14F-4D97-AF65-F5344CB8AC3E}">
        <p14:creationId xmlns:p14="http://schemas.microsoft.com/office/powerpoint/2010/main" val="1662591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Participant requirements</a:t>
            </a:r>
          </a:p>
        </p:txBody>
      </p:sp>
      <p:sp>
        <p:nvSpPr>
          <p:cNvPr id="3" name="Content Placeholder 2"/>
          <p:cNvSpPr>
            <a:spLocks noGrp="1"/>
          </p:cNvSpPr>
          <p:nvPr>
            <p:ph sz="quarter" idx="12"/>
          </p:nvPr>
        </p:nvSpPr>
        <p:spPr/>
        <p:txBody>
          <a:bodyPr>
            <a:normAutofit fontScale="77500" lnSpcReduction="20000"/>
          </a:bodyPr>
          <a:lstStyle/>
          <a:p>
            <a:r>
              <a:rPr lang="en-US" b="1" u="sng" dirty="0"/>
              <a:t>Environment Background</a:t>
            </a:r>
          </a:p>
          <a:p>
            <a:pPr lvl="1"/>
            <a:r>
              <a:rPr lang="en-US" dirty="0" smtClean="0"/>
              <a:t>You will use your own AWS account to build an open-source performance testing framework</a:t>
            </a:r>
            <a:endParaRPr lang="en-US" dirty="0"/>
          </a:p>
          <a:p>
            <a:r>
              <a:rPr lang="en-US" b="1" u="sng" dirty="0"/>
              <a:t>Participant Requirements</a:t>
            </a:r>
          </a:p>
          <a:p>
            <a:pPr lvl="1"/>
            <a:r>
              <a:rPr lang="en-US" dirty="0"/>
              <a:t>You will need your own laptop</a:t>
            </a:r>
          </a:p>
          <a:p>
            <a:pPr lvl="1"/>
            <a:r>
              <a:rPr lang="en-US" dirty="0"/>
              <a:t>You will need access to </a:t>
            </a:r>
            <a:r>
              <a:rPr lang="en-US" dirty="0" err="1"/>
              <a:t>Wifi</a:t>
            </a:r>
            <a:r>
              <a:rPr lang="en-US" dirty="0"/>
              <a:t>, to be provided on site</a:t>
            </a:r>
          </a:p>
          <a:p>
            <a:pPr lvl="1"/>
            <a:r>
              <a:rPr lang="en-US" dirty="0"/>
              <a:t>You will need Putty </a:t>
            </a:r>
            <a:r>
              <a:rPr lang="en-US" dirty="0" smtClean="0"/>
              <a:t>or other </a:t>
            </a:r>
            <a:r>
              <a:rPr lang="en-US" dirty="0" err="1" smtClean="0"/>
              <a:t>ssh</a:t>
            </a:r>
            <a:r>
              <a:rPr lang="en-US" dirty="0" smtClean="0"/>
              <a:t> client installed if you have a Windows laptop. Macs </a:t>
            </a:r>
            <a:r>
              <a:rPr lang="en-US" dirty="0" smtClean="0"/>
              <a:t>can use the native </a:t>
            </a:r>
            <a:r>
              <a:rPr lang="en-US" dirty="0" err="1" smtClean="0"/>
              <a:t>ssh</a:t>
            </a:r>
            <a:r>
              <a:rPr lang="en-US" dirty="0" smtClean="0"/>
              <a:t>.</a:t>
            </a:r>
          </a:p>
          <a:p>
            <a:pPr lvl="2"/>
            <a:r>
              <a:rPr lang="en-US" dirty="0" smtClean="0"/>
              <a:t> </a:t>
            </a:r>
            <a:r>
              <a:rPr lang="en-US" dirty="0">
                <a:hlinkClick r:id="rId3"/>
              </a:rPr>
              <a:t>PuTTY download page</a:t>
            </a:r>
            <a:endParaRPr lang="en-US" dirty="0"/>
          </a:p>
          <a:p>
            <a:pPr lvl="1"/>
            <a:r>
              <a:rPr lang="en-US" dirty="0" smtClean="0"/>
              <a:t>You will need your own personal AWS account to work with.  </a:t>
            </a:r>
          </a:p>
          <a:p>
            <a:pPr lvl="2"/>
            <a:r>
              <a:rPr lang="en-US" dirty="0"/>
              <a:t>Sign up for a free </a:t>
            </a:r>
            <a:r>
              <a:rPr lang="en-US" dirty="0" smtClean="0"/>
              <a:t>tier account </a:t>
            </a:r>
            <a:r>
              <a:rPr lang="en-US" dirty="0"/>
              <a:t>@ </a:t>
            </a:r>
            <a:r>
              <a:rPr lang="en-US" dirty="0">
                <a:hlinkClick r:id="rId4"/>
              </a:rPr>
              <a:t>https://aws.amazon.com</a:t>
            </a:r>
            <a:r>
              <a:rPr lang="en-US" dirty="0" smtClean="0">
                <a:hlinkClick r:id="rId4"/>
              </a:rPr>
              <a:t>/</a:t>
            </a:r>
            <a:endParaRPr lang="en-US" dirty="0" smtClean="0"/>
          </a:p>
          <a:p>
            <a:pPr lvl="2"/>
            <a:r>
              <a:rPr lang="en-US" dirty="0" smtClean="0"/>
              <a:t>Be sure to sign up and activate your account ahead of class, as it can take up to 24 hours for an AWS account to be useable.</a:t>
            </a:r>
          </a:p>
          <a:p>
            <a:pPr lvl="3"/>
            <a:r>
              <a:rPr lang="en-US" dirty="0" smtClean="0"/>
              <a:t>Ensure activation after creating account by signing in to the console and clicking on “EC2 service” ”EC2”, “Launch Instance” etc. If you you receive an error message, follow the prompts to activate. It can take up to 24 hours to activate, but usually is instantaneous. </a:t>
            </a:r>
          </a:p>
          <a:p>
            <a:pPr lvl="3"/>
            <a:r>
              <a:rPr lang="en-US" dirty="0" smtClean="0"/>
              <a:t>If you don’t receive an error message, you are good to go!</a:t>
            </a:r>
          </a:p>
          <a:p>
            <a:pPr lvl="1"/>
            <a:r>
              <a:rPr lang="en-US" dirty="0" smtClean="0"/>
              <a:t>Install </a:t>
            </a:r>
            <a:r>
              <a:rPr lang="en-US" dirty="0" err="1" smtClean="0"/>
              <a:t>Jmeter</a:t>
            </a:r>
            <a:r>
              <a:rPr lang="en-US" dirty="0" smtClean="0"/>
              <a:t> onto your laptop</a:t>
            </a:r>
          </a:p>
          <a:p>
            <a:pPr lvl="2"/>
            <a:r>
              <a:rPr lang="en-US" dirty="0"/>
              <a:t>http://</a:t>
            </a:r>
            <a:r>
              <a:rPr lang="en-US" dirty="0" err="1"/>
              <a:t>jmeter.apache.org</a:t>
            </a:r>
            <a:r>
              <a:rPr lang="en-US" dirty="0"/>
              <a:t>/</a:t>
            </a:r>
            <a:r>
              <a:rPr lang="en-US" dirty="0" err="1"/>
              <a:t>download_jmeter.cgi</a:t>
            </a:r>
            <a:endParaRPr lang="en-US" dirty="0" smtClean="0"/>
          </a:p>
          <a:p>
            <a:pPr lvl="1"/>
            <a:r>
              <a:rPr lang="en-US" dirty="0" smtClean="0"/>
              <a:t>Presentation </a:t>
            </a:r>
            <a:r>
              <a:rPr lang="en-US" dirty="0"/>
              <a:t>will shared in PowerPoint file format</a:t>
            </a:r>
          </a:p>
          <a:p>
            <a:pPr lvl="1"/>
            <a:endParaRPr lang="en-US" dirty="0" smtClean="0"/>
          </a:p>
          <a:p>
            <a:pPr lvl="2"/>
            <a:endParaRPr lang="en-US" dirty="0"/>
          </a:p>
        </p:txBody>
      </p:sp>
    </p:spTree>
    <p:extLst>
      <p:ext uri="{BB962C8B-B14F-4D97-AF65-F5344CB8AC3E}">
        <p14:creationId xmlns:p14="http://schemas.microsoft.com/office/powerpoint/2010/main" val="21948221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TotalTime>
  <Words>239</Words>
  <Application>Microsoft Macintosh PowerPoint</Application>
  <PresentationFormat>Widescreen</PresentationFormat>
  <Paragraphs>22</Paragraphs>
  <Slides>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Arial Unicode MS</vt:lpstr>
      <vt:lpstr>Calibri</vt:lpstr>
      <vt:lpstr>Calibri Light</vt:lpstr>
      <vt:lpstr>Liberation Sans</vt:lpstr>
      <vt:lpstr>Verdana</vt:lpstr>
      <vt:lpstr>Arial</vt:lpstr>
      <vt:lpstr>Office Theme</vt:lpstr>
      <vt:lpstr>Building a Cloud-Based Open Source Performance Testing Framework</vt:lpstr>
      <vt:lpstr>Participant requirements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ShiftLeft</dc:title>
  <dc:creator>Taylor, Michael</dc:creator>
  <cp:lastModifiedBy>Gopal Brugalette</cp:lastModifiedBy>
  <cp:revision>14</cp:revision>
  <dcterms:created xsi:type="dcterms:W3CDTF">2017-01-10T14:38:38Z</dcterms:created>
  <dcterms:modified xsi:type="dcterms:W3CDTF">2017-01-12T00:25:11Z</dcterms:modified>
</cp:coreProperties>
</file>