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0"/>
    <p:restoredTop sz="94622"/>
  </p:normalViewPr>
  <p:slideViewPr>
    <p:cSldViewPr snapToGrid="0" snapToObjects="1">
      <p:cViewPr varScale="1">
        <p:scale>
          <a:sx n="136" d="100"/>
          <a:sy n="136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Box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Label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 activities over certain window</a:t>
            </a:r>
          </a:p>
          <a:p>
            <a:pPr lvl="1"/>
            <a:r>
              <a:rPr lang="en-US" dirty="0" smtClean="0"/>
              <a:t>21</a:t>
            </a:r>
            <a:r>
              <a:rPr lang="en-US" dirty="0" smtClean="0"/>
              <a:t> </a:t>
            </a:r>
            <a:r>
              <a:rPr lang="en-US" dirty="0" smtClean="0"/>
              <a:t>days (</a:t>
            </a:r>
            <a:r>
              <a:rPr lang="en-US" dirty="0" smtClean="0"/>
              <a:t>4/22-5/12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activities (play, down, search) </a:t>
            </a:r>
          </a:p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Include</a:t>
            </a:r>
          </a:p>
          <a:p>
            <a:pPr lvl="2"/>
            <a:r>
              <a:rPr lang="en-US" dirty="0" smtClean="0"/>
              <a:t>3/30-4/21 </a:t>
            </a:r>
            <a:r>
              <a:rPr lang="en-US" dirty="0" smtClean="0"/>
              <a:t>all active users</a:t>
            </a:r>
          </a:p>
          <a:p>
            <a:pPr lvl="1"/>
            <a:r>
              <a:rPr lang="en-US" dirty="0" smtClean="0"/>
              <a:t>Exclusion</a:t>
            </a:r>
          </a:p>
          <a:p>
            <a:pPr lvl="2"/>
            <a:r>
              <a:rPr lang="en-US" dirty="0" smtClean="0"/>
              <a:t>Outliers</a:t>
            </a:r>
          </a:p>
          <a:p>
            <a:pPr lvl="2"/>
            <a:r>
              <a:rPr lang="en-US" dirty="0" smtClean="0"/>
              <a:t>Inactive users (</a:t>
            </a:r>
            <a:r>
              <a:rPr lang="en-US" dirty="0" smtClean="0"/>
              <a:t>3/30-4/21)</a:t>
            </a:r>
            <a:endParaRPr lang="en-US" dirty="0" smtClean="0"/>
          </a:p>
          <a:p>
            <a:pPr lvl="1"/>
            <a:r>
              <a:rPr lang="en-US" dirty="0" smtClean="0"/>
              <a:t>Enrich train data</a:t>
            </a:r>
          </a:p>
          <a:p>
            <a:pPr lvl="2"/>
            <a:r>
              <a:rPr lang="en-US" dirty="0" smtClean="0"/>
              <a:t>Sliding window snapshot</a:t>
            </a:r>
          </a:p>
          <a:p>
            <a:pPr lvl="2"/>
            <a:r>
              <a:rPr lang="en-US" dirty="0" smtClean="0"/>
              <a:t>Snapshot date</a:t>
            </a:r>
          </a:p>
          <a:p>
            <a:pPr lvl="3"/>
            <a:r>
              <a:rPr lang="en-US" dirty="0" smtClean="0"/>
              <a:t>21</a:t>
            </a:r>
            <a:r>
              <a:rPr lang="en-US" dirty="0" smtClean="0"/>
              <a:t> </a:t>
            </a:r>
            <a:r>
              <a:rPr lang="en-US" dirty="0" smtClean="0"/>
              <a:t>days after: define label</a:t>
            </a:r>
          </a:p>
          <a:p>
            <a:pPr lvl="3"/>
            <a:r>
              <a:rPr lang="en-US" dirty="0" smtClean="0"/>
              <a:t>Before: create feature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69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Sample, Train 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Churn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all active </a:t>
            </a:r>
            <a:r>
              <a:rPr lang="en-US" dirty="0"/>
              <a:t>users in </a:t>
            </a:r>
            <a:r>
              <a:rPr lang="en-US" dirty="0" smtClean="0"/>
              <a:t>3/30-4/21 </a:t>
            </a:r>
            <a:r>
              <a:rPr lang="en-US" dirty="0" smtClean="0"/>
              <a:t>(</a:t>
            </a:r>
            <a:r>
              <a:rPr lang="en-US" dirty="0" err="1" smtClean="0"/>
              <a:t>uid</a:t>
            </a:r>
            <a:r>
              <a:rPr lang="en-US" dirty="0" smtClean="0"/>
              <a:t> list)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Read file line by line, read </a:t>
            </a:r>
            <a:r>
              <a:rPr lang="en-US" dirty="0" err="1" smtClean="0"/>
              <a:t>uid</a:t>
            </a:r>
            <a:endParaRPr lang="en-US" dirty="0" smtClean="0"/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/>
              <a:t>Deduplicate</a:t>
            </a:r>
            <a:r>
              <a:rPr lang="en-US" dirty="0" smtClean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Linux </a:t>
            </a:r>
            <a:r>
              <a:rPr lang="en-US" dirty="0" err="1" smtClean="0"/>
              <a:t>cmd</a:t>
            </a:r>
            <a:endParaRPr lang="en-US" dirty="0" smtClean="0"/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Cut, </a:t>
            </a:r>
            <a:r>
              <a:rPr lang="en-US" dirty="0" err="1" smtClean="0"/>
              <a:t>uniq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all </a:t>
            </a:r>
            <a:r>
              <a:rPr lang="en-US" dirty="0" smtClean="0"/>
              <a:t>active </a:t>
            </a:r>
            <a:r>
              <a:rPr lang="en-US" dirty="0"/>
              <a:t>users in </a:t>
            </a:r>
            <a:r>
              <a:rPr lang="en-US" dirty="0" smtClean="0"/>
              <a:t>4/22-5/12 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 list</a:t>
            </a:r>
            <a:r>
              <a:rPr lang="en-US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Similar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Churn users = </a:t>
            </a:r>
            <a:r>
              <a:rPr lang="en-US" dirty="0" err="1" smtClean="0"/>
              <a:t>Uid</a:t>
            </a:r>
            <a:r>
              <a:rPr lang="en-US" dirty="0" smtClean="0"/>
              <a:t> missed in 2 from 1 (challenge?)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Down Sampling Activity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Load churn </a:t>
            </a:r>
            <a:r>
              <a:rPr lang="en-US" dirty="0" err="1" smtClean="0"/>
              <a:t>uid</a:t>
            </a:r>
            <a:r>
              <a:rPr lang="en-US" dirty="0"/>
              <a:t> </a:t>
            </a:r>
            <a:r>
              <a:rPr lang="en-US" dirty="0" smtClean="0"/>
              <a:t>set (e.g. python set)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Read file line by </a:t>
            </a:r>
            <a:r>
              <a:rPr lang="en-US" dirty="0" smtClean="0">
                <a:solidFill>
                  <a:srgbClr val="FF0000"/>
                </a:solidFill>
              </a:rPr>
              <a:t>line (e.g. python open file)</a:t>
            </a:r>
            <a:r>
              <a:rPr lang="en-US" dirty="0" smtClean="0"/>
              <a:t>, </a:t>
            </a:r>
            <a:r>
              <a:rPr lang="en-US" dirty="0" smtClean="0"/>
              <a:t>look up set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If in churn user set, keep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Else keep with a probability, output to a new file (append label)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Good user down sampled raw train set: </a:t>
            </a:r>
            <a:r>
              <a:rPr lang="en-US" dirty="0" err="1" smtClean="0"/>
              <a:t>uid</a:t>
            </a:r>
            <a:r>
              <a:rPr lang="en-US" dirty="0" smtClean="0"/>
              <a:t>, user activities, label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Sampling on </a:t>
            </a:r>
            <a:r>
              <a:rPr lang="en-US" dirty="0" err="1" smtClean="0"/>
              <a:t>uid</a:t>
            </a:r>
            <a:r>
              <a:rPr lang="en-US" dirty="0" smtClean="0"/>
              <a:t> level, not record level</a:t>
            </a:r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Downsample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both good and churn users</a:t>
            </a:r>
            <a:r>
              <a:rPr lang="en-US" dirty="0" smtClean="0"/>
              <a:t>), </a:t>
            </a:r>
            <a:r>
              <a:rPr lang="en-US" dirty="0" smtClean="0"/>
              <a:t>look up for every row, in set keep.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10x, 100x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Creation </a:t>
            </a:r>
            <a:r>
              <a:rPr lang="mr-IN" dirty="0" smtClean="0"/>
              <a:t>–</a:t>
            </a:r>
            <a:r>
              <a:rPr lang="en-US" dirty="0" smtClean="0"/>
              <a:t> User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time window (Velocity)</a:t>
            </a:r>
          </a:p>
          <a:p>
            <a:pPr lvl="1"/>
            <a:r>
              <a:rPr lang="en-US" dirty="0" smtClean="0"/>
              <a:t>Activity type (3):</a:t>
            </a:r>
          </a:p>
          <a:p>
            <a:pPr lvl="2"/>
            <a:r>
              <a:rPr lang="en-US" dirty="0" smtClean="0"/>
              <a:t>Play, down, search</a:t>
            </a:r>
          </a:p>
          <a:p>
            <a:pPr lvl="1"/>
            <a:r>
              <a:rPr lang="en-US" dirty="0" smtClean="0"/>
              <a:t>Last x days (6)</a:t>
            </a:r>
          </a:p>
          <a:p>
            <a:pPr lvl="2"/>
            <a:r>
              <a:rPr lang="en-US" dirty="0" smtClean="0"/>
              <a:t>1, 3, 7, 14, 30 ,60 (inclusive/</a:t>
            </a:r>
            <a:r>
              <a:rPr lang="en-US" dirty="0" err="1" smtClean="0"/>
              <a:t>exlusive</a:t>
            </a:r>
            <a:r>
              <a:rPr lang="en-US" dirty="0" smtClean="0"/>
              <a:t> e.g. 1, 2-3,4-7 </a:t>
            </a:r>
            <a:r>
              <a:rPr lang="mr-IN" dirty="0" smtClean="0"/>
              <a:t>…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18 features</a:t>
            </a:r>
          </a:p>
          <a:p>
            <a:r>
              <a:rPr lang="en-US" dirty="0" smtClean="0"/>
              <a:t>Ratios (de/acceleration)</a:t>
            </a:r>
          </a:p>
          <a:p>
            <a:pPr lvl="1"/>
            <a:r>
              <a:rPr lang="en-US" dirty="0" smtClean="0"/>
              <a:t>Ratio of different time window: e.g. </a:t>
            </a:r>
          </a:p>
          <a:p>
            <a:pPr lvl="2"/>
            <a:r>
              <a:rPr lang="en-US" dirty="0" smtClean="0"/>
              <a:t>play_1d_ov_7d, </a:t>
            </a:r>
          </a:p>
          <a:p>
            <a:pPr lvl="2"/>
            <a:r>
              <a:rPr lang="en-US" dirty="0" smtClean="0"/>
              <a:t>play_1d_ov_down_1d</a:t>
            </a:r>
          </a:p>
          <a:p>
            <a:pPr lvl="2"/>
            <a:r>
              <a:rPr lang="en-US" dirty="0" smtClean="0"/>
              <a:t>play_1d_ov_down_7d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Add granularity</a:t>
            </a:r>
          </a:p>
          <a:p>
            <a:pPr lvl="1"/>
            <a:r>
              <a:rPr lang="en-US" dirty="0" smtClean="0"/>
              <a:t>Counts and Ratios + Song genre</a:t>
            </a:r>
          </a:p>
          <a:p>
            <a:pPr lvl="2"/>
            <a:r>
              <a:rPr lang="en-US" dirty="0" smtClean="0"/>
              <a:t>E.g. (Rock)_play_1d_ov_down_1d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</a:t>
            </a:r>
            <a:r>
              <a:rPr lang="mr-IN" dirty="0" smtClean="0"/>
              <a:t>–</a:t>
            </a:r>
            <a:r>
              <a:rPr lang="en-US" dirty="0" smtClean="0"/>
              <a:t> User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subscription time</a:t>
            </a:r>
          </a:p>
          <a:p>
            <a:r>
              <a:rPr lang="en-US" dirty="0" smtClean="0"/>
              <a:t>User preferred device</a:t>
            </a:r>
          </a:p>
          <a:p>
            <a:r>
              <a:rPr lang="en-US" dirty="0" smtClean="0"/>
              <a:t>User preferred genre: classic, new songs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User age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Model</a:t>
            </a:r>
          </a:p>
          <a:p>
            <a:pPr lvl="1"/>
            <a:r>
              <a:rPr lang="en-US" dirty="0" smtClean="0"/>
              <a:t>Play * 6 time windows(</a:t>
            </a:r>
            <a:r>
              <a:rPr lang="en-US" dirty="0"/>
              <a:t>1, 3, 7, 14, 30 ,</a:t>
            </a:r>
            <a:r>
              <a:rPr lang="en-US" dirty="0" smtClean="0"/>
              <a:t>60)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GBDT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Update (7/07/2017)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Period</a:t>
            </a:r>
          </a:p>
          <a:p>
            <a:pPr lvl="1"/>
            <a:r>
              <a:rPr lang="en-US" dirty="0" smtClean="0"/>
              <a:t>4/22-5/12</a:t>
            </a:r>
          </a:p>
          <a:p>
            <a:r>
              <a:rPr lang="en-US" dirty="0" smtClean="0"/>
              <a:t>Training Period</a:t>
            </a:r>
          </a:p>
          <a:p>
            <a:pPr lvl="1"/>
            <a:r>
              <a:rPr lang="en-US" dirty="0" smtClean="0"/>
              <a:t>3/30-4/21</a:t>
            </a:r>
          </a:p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Exclude non-active users</a:t>
            </a:r>
          </a:p>
          <a:p>
            <a:pPr lvl="2"/>
            <a:r>
              <a:rPr lang="en-US" dirty="0" smtClean="0"/>
              <a:t>Excluding users with number of plays in the training period=3 (excluding 3)</a:t>
            </a:r>
          </a:p>
          <a:p>
            <a:r>
              <a:rPr lang="en-US" dirty="0" err="1" smtClean="0"/>
              <a:t>Downsampling</a:t>
            </a:r>
            <a:endParaRPr lang="en-US" dirty="0" smtClean="0"/>
          </a:p>
          <a:p>
            <a:pPr lvl="1"/>
            <a:r>
              <a:rPr lang="en-US" dirty="0" smtClean="0"/>
              <a:t>Down sample both churn and good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10125</TotalTime>
  <Words>376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Music Box Project</vt:lpstr>
      <vt:lpstr>Churn Label Definition</vt:lpstr>
      <vt:lpstr>Down Sample, Train Data Prep</vt:lpstr>
      <vt:lpstr>Feature Creation – User Activities</vt:lpstr>
      <vt:lpstr>Feature Creation – User Profile</vt:lpstr>
      <vt:lpstr>Train model</vt:lpstr>
      <vt:lpstr>Discussion Update (7/07/2017)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He</dc:creator>
  <cp:lastModifiedBy>Jun He</cp:lastModifiedBy>
  <cp:revision>19</cp:revision>
  <cp:lastPrinted>2017-07-01T04:38:47Z</cp:lastPrinted>
  <dcterms:created xsi:type="dcterms:W3CDTF">2017-06-30T23:28:44Z</dcterms:created>
  <dcterms:modified xsi:type="dcterms:W3CDTF">2017-07-08T03:59:31Z</dcterms:modified>
</cp:coreProperties>
</file>