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7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3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0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89ADA-95F0-B64D-9CC1-6563798B4F59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Box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3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Churn Label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0 activities over certain window</a:t>
            </a:r>
          </a:p>
          <a:p>
            <a:pPr lvl="1"/>
            <a:r>
              <a:rPr lang="en-US" dirty="0" smtClean="0"/>
              <a:t>14 days (4/29-5/12)</a:t>
            </a:r>
          </a:p>
          <a:p>
            <a:pPr lvl="1"/>
            <a:r>
              <a:rPr lang="en-US" dirty="0" smtClean="0"/>
              <a:t>No activities (play, down, </a:t>
            </a:r>
            <a:r>
              <a:rPr lang="en-US" smtClean="0"/>
              <a:t>search</a:t>
            </a:r>
            <a:r>
              <a:rPr lang="en-US" smtClean="0"/>
              <a:t>) </a:t>
            </a:r>
            <a:endParaRPr lang="en-US" dirty="0" smtClean="0"/>
          </a:p>
          <a:p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Include</a:t>
            </a:r>
          </a:p>
          <a:p>
            <a:pPr lvl="2"/>
            <a:r>
              <a:rPr lang="en-US" dirty="0" smtClean="0"/>
              <a:t>3/1-4/28 all active users</a:t>
            </a:r>
          </a:p>
          <a:p>
            <a:pPr lvl="1"/>
            <a:r>
              <a:rPr lang="en-US" dirty="0" smtClean="0"/>
              <a:t>Exclusion</a:t>
            </a:r>
          </a:p>
          <a:p>
            <a:pPr lvl="2"/>
            <a:r>
              <a:rPr lang="en-US" dirty="0" smtClean="0"/>
              <a:t>Outliers</a:t>
            </a:r>
          </a:p>
          <a:p>
            <a:pPr lvl="2"/>
            <a:r>
              <a:rPr lang="en-US" dirty="0" smtClean="0"/>
              <a:t>Inactive users (</a:t>
            </a:r>
            <a:r>
              <a:rPr lang="en-US" dirty="0"/>
              <a:t>3/1-4/28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Enrich train data</a:t>
            </a:r>
          </a:p>
          <a:p>
            <a:pPr lvl="2"/>
            <a:r>
              <a:rPr lang="en-US" dirty="0" smtClean="0"/>
              <a:t>Sliding window snapshot</a:t>
            </a:r>
          </a:p>
          <a:p>
            <a:pPr lvl="2"/>
            <a:r>
              <a:rPr lang="en-US" dirty="0" smtClean="0"/>
              <a:t>Snapshot date</a:t>
            </a:r>
          </a:p>
          <a:p>
            <a:pPr lvl="3"/>
            <a:r>
              <a:rPr lang="en-US" dirty="0" smtClean="0"/>
              <a:t>14 days after: define label</a:t>
            </a:r>
          </a:p>
          <a:p>
            <a:pPr lvl="3"/>
            <a:r>
              <a:rPr lang="en-US" dirty="0" smtClean="0"/>
              <a:t>Before: create feature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669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Sample, Train Data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Churn Users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Find all active </a:t>
            </a:r>
            <a:r>
              <a:rPr lang="en-US" dirty="0"/>
              <a:t>users in </a:t>
            </a:r>
            <a:r>
              <a:rPr lang="en-US" dirty="0" smtClean="0"/>
              <a:t>3/1-4/28 (</a:t>
            </a:r>
            <a:r>
              <a:rPr lang="en-US" dirty="0" err="1" smtClean="0"/>
              <a:t>uid</a:t>
            </a:r>
            <a:r>
              <a:rPr lang="en-US" dirty="0" smtClean="0"/>
              <a:t> list)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python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Read file line by line, read </a:t>
            </a:r>
            <a:r>
              <a:rPr lang="en-US" dirty="0" err="1" smtClean="0"/>
              <a:t>uid</a:t>
            </a:r>
            <a:endParaRPr lang="en-US" dirty="0" smtClean="0"/>
          </a:p>
          <a:p>
            <a:pPr marL="1828800" lvl="3" indent="-457200">
              <a:buFont typeface="+mj-lt"/>
              <a:buAutoNum type="arabicPeriod"/>
            </a:pPr>
            <a:r>
              <a:rPr lang="en-US" dirty="0" err="1" smtClean="0"/>
              <a:t>Deduplicate</a:t>
            </a:r>
            <a:r>
              <a:rPr lang="en-US" dirty="0" smtClean="0"/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Linux </a:t>
            </a:r>
            <a:r>
              <a:rPr lang="en-US" dirty="0" err="1" smtClean="0"/>
              <a:t>cmd</a:t>
            </a:r>
            <a:endParaRPr lang="en-US" dirty="0" smtClean="0"/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Cut, </a:t>
            </a:r>
            <a:r>
              <a:rPr lang="en-US" dirty="0" err="1" smtClean="0"/>
              <a:t>uniq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all </a:t>
            </a:r>
            <a:r>
              <a:rPr lang="en-US" dirty="0" smtClean="0"/>
              <a:t>active </a:t>
            </a:r>
            <a:r>
              <a:rPr lang="en-US" dirty="0"/>
              <a:t>users in </a:t>
            </a:r>
            <a:r>
              <a:rPr lang="en-US" dirty="0" smtClean="0"/>
              <a:t>4/29-5/12 </a:t>
            </a:r>
            <a:r>
              <a:rPr lang="en-US" dirty="0"/>
              <a:t>(</a:t>
            </a:r>
            <a:r>
              <a:rPr lang="en-US" dirty="0" err="1"/>
              <a:t>uid</a:t>
            </a:r>
            <a:r>
              <a:rPr lang="en-US" dirty="0"/>
              <a:t> list</a:t>
            </a:r>
            <a:r>
              <a:rPr lang="en-US" dirty="0" smtClean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Similar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Churn users = </a:t>
            </a:r>
            <a:r>
              <a:rPr lang="en-US" dirty="0" err="1" smtClean="0"/>
              <a:t>Uid</a:t>
            </a:r>
            <a:r>
              <a:rPr lang="en-US" dirty="0" smtClean="0"/>
              <a:t> missed in 2 from 1 (challenge?)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Down Sampling Activity Data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Load churn </a:t>
            </a:r>
            <a:r>
              <a:rPr lang="en-US" dirty="0" err="1" smtClean="0"/>
              <a:t>uid</a:t>
            </a:r>
            <a:r>
              <a:rPr lang="en-US" dirty="0"/>
              <a:t> </a:t>
            </a:r>
            <a:r>
              <a:rPr lang="en-US" dirty="0" smtClean="0"/>
              <a:t>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Read file line by line, look up set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If in churn user set, keep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Else keep with a probability, output to a new file (append label)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Good user down sampled raw train set: </a:t>
            </a:r>
            <a:r>
              <a:rPr lang="en-US" dirty="0" err="1" smtClean="0"/>
              <a:t>uid</a:t>
            </a:r>
            <a:r>
              <a:rPr lang="en-US" dirty="0" smtClean="0"/>
              <a:t>, user activities, label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Sampling on </a:t>
            </a:r>
            <a:r>
              <a:rPr lang="en-US" dirty="0" err="1" smtClean="0"/>
              <a:t>uid</a:t>
            </a:r>
            <a:r>
              <a:rPr lang="en-US" dirty="0" smtClean="0"/>
              <a:t> level, not record level</a:t>
            </a:r>
          </a:p>
          <a:p>
            <a:pPr lvl="3">
              <a:buFont typeface="Arial" charset="0"/>
              <a:buChar char="•"/>
            </a:pPr>
            <a:r>
              <a:rPr lang="en-US" dirty="0" err="1" smtClean="0"/>
              <a:t>Downsample</a:t>
            </a:r>
            <a:r>
              <a:rPr lang="en-US" dirty="0" smtClean="0"/>
              <a:t> </a:t>
            </a:r>
            <a:r>
              <a:rPr lang="en-US" dirty="0" err="1" smtClean="0"/>
              <a:t>uid</a:t>
            </a:r>
            <a:r>
              <a:rPr lang="en-US" dirty="0" smtClean="0"/>
              <a:t> (good users), keep good </a:t>
            </a:r>
            <a:r>
              <a:rPr lang="en-US" dirty="0" err="1" smtClean="0"/>
              <a:t>uid</a:t>
            </a:r>
            <a:r>
              <a:rPr lang="en-US" dirty="0" smtClean="0"/>
              <a:t> hash, look up for every row, in set keep.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10x, 100x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Creation </a:t>
            </a:r>
            <a:r>
              <a:rPr lang="mr-IN" dirty="0" smtClean="0"/>
              <a:t>–</a:t>
            </a:r>
            <a:r>
              <a:rPr lang="en-US" dirty="0" smtClean="0"/>
              <a:t> User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3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Count by time window (Velocity)</a:t>
            </a:r>
          </a:p>
          <a:p>
            <a:pPr lvl="1"/>
            <a:r>
              <a:rPr lang="en-US" dirty="0" smtClean="0"/>
              <a:t>Activity type (3):</a:t>
            </a:r>
          </a:p>
          <a:p>
            <a:pPr lvl="2"/>
            <a:r>
              <a:rPr lang="en-US" dirty="0" smtClean="0"/>
              <a:t>Play, down, search</a:t>
            </a:r>
          </a:p>
          <a:p>
            <a:pPr lvl="1"/>
            <a:r>
              <a:rPr lang="en-US" dirty="0" smtClean="0"/>
              <a:t>Last x days (6)</a:t>
            </a:r>
          </a:p>
          <a:p>
            <a:pPr lvl="2"/>
            <a:r>
              <a:rPr lang="en-US" dirty="0" smtClean="0"/>
              <a:t>1, 3, 7, 14, 30 ,60 (inclusive/</a:t>
            </a:r>
            <a:r>
              <a:rPr lang="en-US" dirty="0" err="1" smtClean="0"/>
              <a:t>exlusive</a:t>
            </a:r>
            <a:r>
              <a:rPr lang="en-US" dirty="0" smtClean="0"/>
              <a:t> e.g. 1, 2-3,4-7 </a:t>
            </a:r>
            <a:r>
              <a:rPr lang="mr-IN" dirty="0" smtClean="0"/>
              <a:t>…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18 features</a:t>
            </a:r>
          </a:p>
          <a:p>
            <a:r>
              <a:rPr lang="en-US" dirty="0" smtClean="0"/>
              <a:t>Ratios (de/acceleration)</a:t>
            </a:r>
          </a:p>
          <a:p>
            <a:pPr lvl="1"/>
            <a:r>
              <a:rPr lang="en-US" dirty="0" smtClean="0"/>
              <a:t>Ratio of different time window: e.g. </a:t>
            </a:r>
          </a:p>
          <a:p>
            <a:pPr lvl="2"/>
            <a:r>
              <a:rPr lang="en-US" dirty="0" smtClean="0"/>
              <a:t>play_1d_ov_7d, </a:t>
            </a:r>
          </a:p>
          <a:p>
            <a:pPr lvl="2"/>
            <a:r>
              <a:rPr lang="en-US" dirty="0" smtClean="0"/>
              <a:t>play_1d_ov_down_1d</a:t>
            </a:r>
          </a:p>
          <a:p>
            <a:pPr lvl="2"/>
            <a:r>
              <a:rPr lang="en-US" dirty="0" smtClean="0"/>
              <a:t>play_1d_ov_down_7d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Add granularity</a:t>
            </a:r>
          </a:p>
          <a:p>
            <a:pPr lvl="1"/>
            <a:r>
              <a:rPr lang="en-US" dirty="0" smtClean="0"/>
              <a:t>Counts and Ratios + Song genre</a:t>
            </a:r>
          </a:p>
          <a:p>
            <a:pPr lvl="2"/>
            <a:r>
              <a:rPr lang="en-US" dirty="0" smtClean="0"/>
              <a:t>E.g. (Rock)_play_1d_ov_down_1d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 </a:t>
            </a:r>
            <a:r>
              <a:rPr lang="mr-IN" dirty="0" smtClean="0"/>
              <a:t>–</a:t>
            </a:r>
            <a:r>
              <a:rPr lang="en-US" dirty="0" smtClean="0"/>
              <a:t> User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subscription time</a:t>
            </a:r>
          </a:p>
          <a:p>
            <a:r>
              <a:rPr lang="en-US" dirty="0" smtClean="0"/>
              <a:t>User preferred device</a:t>
            </a:r>
          </a:p>
          <a:p>
            <a:r>
              <a:rPr lang="en-US" dirty="0" smtClean="0"/>
              <a:t>User preferred genre: classic, new songs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User age</a:t>
            </a:r>
          </a:p>
          <a:p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5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Model</a:t>
            </a:r>
          </a:p>
          <a:p>
            <a:pPr lvl="1"/>
            <a:r>
              <a:rPr lang="en-US" dirty="0" smtClean="0"/>
              <a:t>Play * 6 time windows(</a:t>
            </a:r>
            <a:r>
              <a:rPr lang="en-US" dirty="0"/>
              <a:t>1, 3, 7, 14, 30 ,</a:t>
            </a:r>
            <a:r>
              <a:rPr lang="en-US" dirty="0" smtClean="0"/>
              <a:t>60)</a:t>
            </a:r>
          </a:p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GBDT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7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10034</TotalTime>
  <Words>329</Words>
  <Application>Microsoft Macintosh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Music Box Project</vt:lpstr>
      <vt:lpstr>Churn Label Definition</vt:lpstr>
      <vt:lpstr>Down Sample, Train Data Prep</vt:lpstr>
      <vt:lpstr>Feature Creation – User Activities</vt:lpstr>
      <vt:lpstr>Feature Creation – User Profile</vt:lpstr>
      <vt:lpstr>Train model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He</dc:creator>
  <cp:lastModifiedBy>Jun He</cp:lastModifiedBy>
  <cp:revision>14</cp:revision>
  <cp:lastPrinted>2017-07-01T04:38:47Z</cp:lastPrinted>
  <dcterms:created xsi:type="dcterms:W3CDTF">2017-06-30T23:28:44Z</dcterms:created>
  <dcterms:modified xsi:type="dcterms:W3CDTF">2017-07-08T01:14:28Z</dcterms:modified>
</cp:coreProperties>
</file>