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9ADA-95F0-B64D-9CC1-6563798B4F5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Box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Label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 activities over certain window</a:t>
            </a:r>
          </a:p>
          <a:p>
            <a:pPr lvl="1"/>
            <a:r>
              <a:rPr lang="en-US" dirty="0" smtClean="0"/>
              <a:t>14 days (4/29-5/12)</a:t>
            </a:r>
          </a:p>
          <a:p>
            <a:pPr lvl="1"/>
            <a:r>
              <a:rPr lang="en-US" dirty="0" smtClean="0"/>
              <a:t>No activities (play, down, search)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3/1-4/28 all active users</a:t>
            </a:r>
          </a:p>
          <a:p>
            <a:pPr lvl="1"/>
            <a:r>
              <a:rPr lang="en-US" dirty="0" smtClean="0"/>
              <a:t>Exclusion</a:t>
            </a:r>
          </a:p>
          <a:p>
            <a:pPr lvl="2"/>
            <a:r>
              <a:rPr lang="en-US" dirty="0" smtClean="0"/>
              <a:t>Outliers</a:t>
            </a:r>
          </a:p>
          <a:p>
            <a:pPr lvl="2"/>
            <a:r>
              <a:rPr lang="en-US" dirty="0" smtClean="0"/>
              <a:t>Inactive users (</a:t>
            </a:r>
            <a:r>
              <a:rPr lang="en-US" dirty="0"/>
              <a:t>3/1-4/28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Enrich train data</a:t>
            </a:r>
          </a:p>
          <a:p>
            <a:pPr lvl="2"/>
            <a:r>
              <a:rPr lang="en-US" dirty="0" smtClean="0"/>
              <a:t>Sliding window snapshot</a:t>
            </a:r>
          </a:p>
          <a:p>
            <a:pPr lvl="2"/>
            <a:r>
              <a:rPr lang="en-US" dirty="0" smtClean="0"/>
              <a:t>Snapshot date</a:t>
            </a:r>
          </a:p>
          <a:p>
            <a:pPr lvl="3"/>
            <a:r>
              <a:rPr lang="en-US" dirty="0" smtClean="0"/>
              <a:t>14 days after: define label</a:t>
            </a:r>
          </a:p>
          <a:p>
            <a:pPr lvl="3"/>
            <a:r>
              <a:rPr lang="en-US" dirty="0" smtClean="0"/>
              <a:t>Before: create feature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6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Sample, Train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81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Churn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smtClean="0"/>
              <a:t>all active </a:t>
            </a:r>
            <a:r>
              <a:rPr lang="en-US" dirty="0"/>
              <a:t>users in </a:t>
            </a:r>
            <a:r>
              <a:rPr lang="en-US" dirty="0" smtClean="0"/>
              <a:t>3/1-4/28 (</a:t>
            </a:r>
            <a:r>
              <a:rPr lang="en-US" dirty="0" err="1" smtClean="0"/>
              <a:t>uid</a:t>
            </a:r>
            <a:r>
              <a:rPr lang="en-US" dirty="0" smtClean="0"/>
              <a:t> list)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Read file line by line, read </a:t>
            </a:r>
            <a:r>
              <a:rPr lang="en-US" dirty="0" err="1" smtClean="0"/>
              <a:t>uid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/>
              <a:t>Deduplicate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Linux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Cut, </a:t>
            </a:r>
            <a:r>
              <a:rPr lang="en-US" dirty="0" err="1" smtClean="0"/>
              <a:t>uniq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all </a:t>
            </a:r>
            <a:r>
              <a:rPr lang="en-US" dirty="0" smtClean="0"/>
              <a:t>active </a:t>
            </a:r>
            <a:r>
              <a:rPr lang="en-US" dirty="0"/>
              <a:t>users in </a:t>
            </a:r>
            <a:r>
              <a:rPr lang="en-US" dirty="0" smtClean="0"/>
              <a:t>4/29-5/12 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 list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Similar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Churn users = </a:t>
            </a:r>
            <a:r>
              <a:rPr lang="en-US" dirty="0" err="1" smtClean="0"/>
              <a:t>Uid</a:t>
            </a:r>
            <a:r>
              <a:rPr lang="en-US" dirty="0" smtClean="0"/>
              <a:t> missed in 2 from 1 (challenge?)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Down Sampling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Load churn </a:t>
            </a:r>
            <a:r>
              <a:rPr lang="en-US" dirty="0" err="1" smtClean="0"/>
              <a:t>uid</a:t>
            </a:r>
            <a:r>
              <a:rPr lang="en-US" dirty="0"/>
              <a:t> </a:t>
            </a:r>
            <a:r>
              <a:rPr lang="en-US" dirty="0" smtClean="0"/>
              <a:t>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Read file line by line, look up set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in set, keep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Else keep with a probability, output to a new file (append label)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Good user down sampled train set: </a:t>
            </a:r>
            <a:r>
              <a:rPr lang="en-US" dirty="0" err="1" smtClean="0"/>
              <a:t>uid</a:t>
            </a:r>
            <a:r>
              <a:rPr lang="en-US" dirty="0" smtClean="0"/>
              <a:t>, </a:t>
            </a:r>
            <a:r>
              <a:rPr lang="en-US" smtClean="0"/>
              <a:t>user activities, </a:t>
            </a:r>
            <a:r>
              <a:rPr lang="en-US" dirty="0" smtClean="0"/>
              <a:t>label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161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Music Box Project</vt:lpstr>
      <vt:lpstr>Churn Label Definition</vt:lpstr>
      <vt:lpstr>Down Sample, Train Data Prep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He</dc:creator>
  <cp:lastModifiedBy>Jun He</cp:lastModifiedBy>
  <cp:revision>7</cp:revision>
  <dcterms:created xsi:type="dcterms:W3CDTF">2017-06-30T23:28:44Z</dcterms:created>
  <dcterms:modified xsi:type="dcterms:W3CDTF">2017-07-01T03:14:03Z</dcterms:modified>
</cp:coreProperties>
</file>