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a8e9e056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a8e9e056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a8e9e05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a8e9e05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a8e9e05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a8e9e05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a8e9e05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a8e9e05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8e9e05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8e9e05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8e9e05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8e9e05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a8e9e05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a8e9e05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General: Componentes compartidos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2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Footer: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82011" l="0" r="0" t="0"/>
          <a:stretch/>
        </p:blipFill>
        <p:spPr>
          <a:xfrm>
            <a:off x="152400" y="1590050"/>
            <a:ext cx="8839199" cy="7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15125"/>
            <a:ext cx="85206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</a:t>
            </a:r>
            <a:r>
              <a:rPr lang="es-419"/>
              <a:t> Inicio: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21950"/>
            <a:ext cx="85206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Carrusel de </a:t>
            </a:r>
            <a:r>
              <a:rPr lang="es-419"/>
              <a:t>Imágenes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8250"/>
            <a:ext cx="81153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 Inicio: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21950"/>
            <a:ext cx="85206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Seccion de Historia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425" y="1648275"/>
            <a:ext cx="5518365" cy="30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Página Servicios: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Servicios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2101263"/>
            <a:ext cx="81248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Página Servicios: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Carrusel de comentarios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13" y="1831375"/>
            <a:ext cx="7058175" cy="30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Pagina Productos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Seccion de Productos: (varios productos)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75" y="1739850"/>
            <a:ext cx="8048752" cy="2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Pagina Resumen Compra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Formulario Resumen de Compra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8133979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