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8E8A-0353-4AAB-8507-61D02EA1239D}" type="datetimeFigureOut">
              <a:rPr lang="de-CH" smtClean="0"/>
              <a:t>02.07.2012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B8-2E36-4220-B89D-20F2AC01C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90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8E8A-0353-4AAB-8507-61D02EA1239D}" type="datetimeFigureOut">
              <a:rPr lang="de-CH" smtClean="0"/>
              <a:t>02.07.2012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B8-2E36-4220-B89D-20F2AC01C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412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8E8A-0353-4AAB-8507-61D02EA1239D}" type="datetimeFigureOut">
              <a:rPr lang="de-CH" smtClean="0"/>
              <a:t>02.07.2012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B8-2E36-4220-B89D-20F2AC01C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903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8E8A-0353-4AAB-8507-61D02EA1239D}" type="datetimeFigureOut">
              <a:rPr lang="de-CH" smtClean="0"/>
              <a:t>02.07.2012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B8-2E36-4220-B89D-20F2AC01C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16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8E8A-0353-4AAB-8507-61D02EA1239D}" type="datetimeFigureOut">
              <a:rPr lang="de-CH" smtClean="0"/>
              <a:t>02.07.2012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B8-2E36-4220-B89D-20F2AC01C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124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8E8A-0353-4AAB-8507-61D02EA1239D}" type="datetimeFigureOut">
              <a:rPr lang="de-CH" smtClean="0"/>
              <a:t>02.07.2012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B8-2E36-4220-B89D-20F2AC01C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876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8E8A-0353-4AAB-8507-61D02EA1239D}" type="datetimeFigureOut">
              <a:rPr lang="de-CH" smtClean="0"/>
              <a:t>02.07.2012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B8-2E36-4220-B89D-20F2AC01C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98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8E8A-0353-4AAB-8507-61D02EA1239D}" type="datetimeFigureOut">
              <a:rPr lang="de-CH" smtClean="0"/>
              <a:t>02.07.2012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B8-2E36-4220-B89D-20F2AC01C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631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8E8A-0353-4AAB-8507-61D02EA1239D}" type="datetimeFigureOut">
              <a:rPr lang="de-CH" smtClean="0"/>
              <a:t>02.07.2012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B8-2E36-4220-B89D-20F2AC01C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752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8E8A-0353-4AAB-8507-61D02EA1239D}" type="datetimeFigureOut">
              <a:rPr lang="de-CH" smtClean="0"/>
              <a:t>02.07.2012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B8-2E36-4220-B89D-20F2AC01C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115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8E8A-0353-4AAB-8507-61D02EA1239D}" type="datetimeFigureOut">
              <a:rPr lang="de-CH" smtClean="0"/>
              <a:t>02.07.2012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6DB8-2E36-4220-B89D-20F2AC01C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322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8E8A-0353-4AAB-8507-61D02EA1239D}" type="datetimeFigureOut">
              <a:rPr lang="de-CH" smtClean="0"/>
              <a:t>02.07.2012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6DB8-2E36-4220-B89D-20F2AC01C1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189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86408" y="190055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Loggin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2167136" y="188640"/>
            <a:ext cx="36438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5810944" y="188640"/>
            <a:ext cx="18219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Spiel starten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67744" y="908720"/>
            <a:ext cx="35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Text über die </a:t>
            </a:r>
            <a:r>
              <a:rPr lang="de-CH" dirty="0" err="1" smtClean="0"/>
              <a:t>seite</a:t>
            </a:r>
            <a:endParaRPr lang="de-CH" dirty="0"/>
          </a:p>
        </p:txBody>
      </p:sp>
      <p:sp>
        <p:nvSpPr>
          <p:cNvPr id="3" name="Rechteck 2"/>
          <p:cNvSpPr/>
          <p:nvPr/>
        </p:nvSpPr>
        <p:spPr>
          <a:xfrm>
            <a:off x="2167136" y="694111"/>
            <a:ext cx="3643808" cy="5399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1115616" y="746013"/>
            <a:ext cx="100811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12636" y="70137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Benutzer: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1102980" y="1119256"/>
            <a:ext cx="100811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/>
          <p:cNvSpPr txBox="1"/>
          <p:nvPr/>
        </p:nvSpPr>
        <p:spPr>
          <a:xfrm>
            <a:off x="0" y="107462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Passwd</a:t>
            </a:r>
            <a:r>
              <a:rPr lang="de-CH" dirty="0" smtClean="0"/>
              <a:t>: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214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3548" y="190055"/>
            <a:ext cx="18574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Benutzername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950992" y="692696"/>
            <a:ext cx="1676792" cy="2570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dirty="0" err="1" smtClean="0">
                <a:solidFill>
                  <a:schemeClr val="tx1"/>
                </a:solidFill>
              </a:rPr>
              <a:t>Highscore</a:t>
            </a:r>
            <a:endParaRPr lang="de-CH" sz="1400" dirty="0" smtClean="0">
              <a:solidFill>
                <a:schemeClr val="tx1"/>
              </a:solidFill>
            </a:endParaRPr>
          </a:p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Gespeicherte Spiele</a:t>
            </a:r>
          </a:p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Alle Spiele</a:t>
            </a:r>
          </a:p>
          <a:p>
            <a:pPr algn="ctr"/>
            <a:endParaRPr lang="de-CH" sz="1400" dirty="0" smtClean="0">
              <a:solidFill>
                <a:schemeClr val="tx1"/>
              </a:solidFill>
            </a:endParaRPr>
          </a:p>
          <a:p>
            <a:pPr algn="ctr"/>
            <a:endParaRPr lang="de-CH" sz="1400" dirty="0" smtClean="0">
              <a:solidFill>
                <a:schemeClr val="tx1"/>
              </a:solidFill>
            </a:endParaRPr>
          </a:p>
          <a:p>
            <a:pPr algn="ctr"/>
            <a:endParaRPr lang="de-CH" sz="1400" dirty="0" smtClean="0">
              <a:solidFill>
                <a:schemeClr val="tx1"/>
              </a:solidFill>
            </a:endParaRPr>
          </a:p>
          <a:p>
            <a:pPr algn="ctr"/>
            <a:endParaRPr lang="de-CH" sz="1400" dirty="0" smtClean="0">
              <a:solidFill>
                <a:schemeClr val="tx1"/>
              </a:solidFill>
            </a:endParaRPr>
          </a:p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012160" y="188640"/>
            <a:ext cx="16206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Spiel starten</a:t>
            </a:r>
          </a:p>
        </p:txBody>
      </p:sp>
      <p:sp>
        <p:nvSpPr>
          <p:cNvPr id="8" name="Rechteck 7"/>
          <p:cNvSpPr/>
          <p:nvPr/>
        </p:nvSpPr>
        <p:spPr>
          <a:xfrm>
            <a:off x="2820948" y="188640"/>
            <a:ext cx="14630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Benutzer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4291980" y="188640"/>
            <a:ext cx="17201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Spiele</a:t>
            </a:r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3059832" y="948132"/>
            <a:ext cx="3528392" cy="3168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/>
          <p:cNvSpPr/>
          <p:nvPr/>
        </p:nvSpPr>
        <p:spPr>
          <a:xfrm>
            <a:off x="3419872" y="11685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/>
          <p:cNvSpPr/>
          <p:nvPr/>
        </p:nvSpPr>
        <p:spPr>
          <a:xfrm>
            <a:off x="4002998" y="11685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/>
          <p:cNvSpPr/>
          <p:nvPr/>
        </p:nvSpPr>
        <p:spPr>
          <a:xfrm>
            <a:off x="5148064" y="11685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/>
          <p:cNvSpPr/>
          <p:nvPr/>
        </p:nvSpPr>
        <p:spPr>
          <a:xfrm>
            <a:off x="4572000" y="11685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Ellipse 27"/>
          <p:cNvSpPr/>
          <p:nvPr/>
        </p:nvSpPr>
        <p:spPr>
          <a:xfrm>
            <a:off x="3419872" y="17260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Ellipse 28"/>
          <p:cNvSpPr/>
          <p:nvPr/>
        </p:nvSpPr>
        <p:spPr>
          <a:xfrm>
            <a:off x="4002998" y="17260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Ellipse 29"/>
          <p:cNvSpPr/>
          <p:nvPr/>
        </p:nvSpPr>
        <p:spPr>
          <a:xfrm>
            <a:off x="5148064" y="17260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Ellipse 30"/>
          <p:cNvSpPr/>
          <p:nvPr/>
        </p:nvSpPr>
        <p:spPr>
          <a:xfrm>
            <a:off x="4572000" y="17260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/>
          <p:cNvSpPr/>
          <p:nvPr/>
        </p:nvSpPr>
        <p:spPr>
          <a:xfrm>
            <a:off x="3419872" y="22802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Ellipse 32"/>
          <p:cNvSpPr/>
          <p:nvPr/>
        </p:nvSpPr>
        <p:spPr>
          <a:xfrm>
            <a:off x="4002998" y="22802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Ellipse 33"/>
          <p:cNvSpPr/>
          <p:nvPr/>
        </p:nvSpPr>
        <p:spPr>
          <a:xfrm>
            <a:off x="5148064" y="22802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Ellipse 34"/>
          <p:cNvSpPr/>
          <p:nvPr/>
        </p:nvSpPr>
        <p:spPr>
          <a:xfrm>
            <a:off x="4572000" y="22802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Ellipse 35"/>
          <p:cNvSpPr/>
          <p:nvPr/>
        </p:nvSpPr>
        <p:spPr>
          <a:xfrm>
            <a:off x="3419872" y="285293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Ellipse 36"/>
          <p:cNvSpPr/>
          <p:nvPr/>
        </p:nvSpPr>
        <p:spPr>
          <a:xfrm>
            <a:off x="4002998" y="285293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Ellipse 37"/>
          <p:cNvSpPr/>
          <p:nvPr/>
        </p:nvSpPr>
        <p:spPr>
          <a:xfrm>
            <a:off x="5148064" y="285293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Ellipse 38"/>
          <p:cNvSpPr/>
          <p:nvPr/>
        </p:nvSpPr>
        <p:spPr>
          <a:xfrm>
            <a:off x="4572000" y="285293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Ellipse 39"/>
          <p:cNvSpPr/>
          <p:nvPr/>
        </p:nvSpPr>
        <p:spPr>
          <a:xfrm>
            <a:off x="5724128" y="11685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Ellipse 40"/>
          <p:cNvSpPr/>
          <p:nvPr/>
        </p:nvSpPr>
        <p:spPr>
          <a:xfrm>
            <a:off x="5724128" y="17260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41"/>
          <p:cNvSpPr/>
          <p:nvPr/>
        </p:nvSpPr>
        <p:spPr>
          <a:xfrm>
            <a:off x="5724128" y="22802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/>
          <p:cNvSpPr/>
          <p:nvPr/>
        </p:nvSpPr>
        <p:spPr>
          <a:xfrm>
            <a:off x="5724128" y="285293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/>
          <p:cNvSpPr/>
          <p:nvPr/>
        </p:nvSpPr>
        <p:spPr>
          <a:xfrm>
            <a:off x="3419872" y="34376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Ellipse 44"/>
          <p:cNvSpPr/>
          <p:nvPr/>
        </p:nvSpPr>
        <p:spPr>
          <a:xfrm>
            <a:off x="4002998" y="34376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Ellipse 45"/>
          <p:cNvSpPr/>
          <p:nvPr/>
        </p:nvSpPr>
        <p:spPr>
          <a:xfrm>
            <a:off x="5148064" y="34376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Ellipse 46"/>
          <p:cNvSpPr/>
          <p:nvPr/>
        </p:nvSpPr>
        <p:spPr>
          <a:xfrm>
            <a:off x="4572000" y="34376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Ellipse 47"/>
          <p:cNvSpPr/>
          <p:nvPr/>
        </p:nvSpPr>
        <p:spPr>
          <a:xfrm>
            <a:off x="5724128" y="34376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223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3548" y="190055"/>
            <a:ext cx="18574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Benutzername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6012160" y="188640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Spiel starten</a:t>
            </a:r>
          </a:p>
        </p:txBody>
      </p:sp>
      <p:sp>
        <p:nvSpPr>
          <p:cNvPr id="8" name="Rechteck 7"/>
          <p:cNvSpPr/>
          <p:nvPr/>
        </p:nvSpPr>
        <p:spPr>
          <a:xfrm>
            <a:off x="2820948" y="188640"/>
            <a:ext cx="1463020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Benutzer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4291980" y="188640"/>
            <a:ext cx="17201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Spiele</a:t>
            </a:r>
            <a:endParaRPr lang="de-CH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827952"/>
              </p:ext>
            </p:extLst>
          </p:nvPr>
        </p:nvGraphicFramePr>
        <p:xfrm>
          <a:off x="1510910" y="1772816"/>
          <a:ext cx="6373458" cy="31573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4860"/>
                <a:gridCol w="1511745"/>
                <a:gridCol w="1023037"/>
                <a:gridCol w="825679"/>
                <a:gridCol w="825679"/>
                <a:gridCol w="825679"/>
                <a:gridCol w="576779"/>
              </a:tblGrid>
              <a:tr h="144016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Benutzer</a:t>
                      </a:r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Anzahl fertige Spiele</a:t>
                      </a:r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/>
                        <a:t>Gewinnerquote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Higscore</a:t>
                      </a:r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/>
                        <a:t>online</a:t>
                      </a:r>
                    </a:p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</a:tr>
              <a:tr h="190872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Phil</a:t>
                      </a:r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15</a:t>
                      </a:r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Math</a:t>
                      </a:r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74</a:t>
                      </a:r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endParaRPr lang="de-CH" sz="1200" dirty="0" smtClean="0"/>
                    </a:p>
                    <a:p>
                      <a:endParaRPr lang="de-CH" sz="1200" dirty="0" smtClean="0"/>
                    </a:p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hteck 27"/>
          <p:cNvSpPr/>
          <p:nvPr/>
        </p:nvSpPr>
        <p:spPr>
          <a:xfrm>
            <a:off x="3275856" y="1385402"/>
            <a:ext cx="100811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Textfeld 29"/>
          <p:cNvSpPr txBox="1"/>
          <p:nvPr/>
        </p:nvSpPr>
        <p:spPr>
          <a:xfrm>
            <a:off x="2172876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Benutzer:</a:t>
            </a:r>
            <a:endParaRPr lang="de-CH" dirty="0"/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919937"/>
              </p:ext>
            </p:extLst>
          </p:nvPr>
        </p:nvGraphicFramePr>
        <p:xfrm>
          <a:off x="1475656" y="980728"/>
          <a:ext cx="6408713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088"/>
                <a:gridCol w="1512168"/>
                <a:gridCol w="1008112"/>
                <a:gridCol w="864096"/>
                <a:gridCol w="864096"/>
                <a:gridCol w="1097985"/>
                <a:gridCol w="270168"/>
              </a:tblGrid>
              <a:tr h="133245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Phil</a:t>
                      </a:r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15</a:t>
                      </a:r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2</a:t>
                      </a:r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4</a:t>
                      </a:r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53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63548" y="190055"/>
            <a:ext cx="18574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Benutzername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6012160" y="188640"/>
            <a:ext cx="16206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Spiel starten</a:t>
            </a:r>
          </a:p>
        </p:txBody>
      </p:sp>
      <p:sp>
        <p:nvSpPr>
          <p:cNvPr id="8" name="Rechteck 7"/>
          <p:cNvSpPr/>
          <p:nvPr/>
        </p:nvSpPr>
        <p:spPr>
          <a:xfrm>
            <a:off x="2820948" y="188640"/>
            <a:ext cx="14630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Benutzer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4291980" y="188640"/>
            <a:ext cx="17201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Spiele</a:t>
            </a:r>
            <a:endParaRPr lang="de-CH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50308"/>
              </p:ext>
            </p:extLst>
          </p:nvPr>
        </p:nvGraphicFramePr>
        <p:xfrm>
          <a:off x="2915816" y="1340768"/>
          <a:ext cx="3015445" cy="29745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230"/>
                <a:gridCol w="767080"/>
                <a:gridCol w="767080"/>
                <a:gridCol w="784055"/>
              </a:tblGrid>
              <a:tr h="144016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ID</a:t>
                      </a:r>
                      <a:r>
                        <a:rPr lang="de-CH" sz="1200" baseline="0" dirty="0" smtClean="0"/>
                        <a:t> Spiel</a:t>
                      </a:r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Spieler 1</a:t>
                      </a:r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Spieler 2</a:t>
                      </a:r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err="1" smtClean="0"/>
                        <a:t>gewinner</a:t>
                      </a:r>
                      <a:endParaRPr lang="de-CH" sz="1200" dirty="0" smtClean="0"/>
                    </a:p>
                  </a:txBody>
                  <a:tcPr/>
                </a:tc>
              </a:tr>
              <a:tr h="190872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2489</a:t>
                      </a:r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Phil</a:t>
                      </a:r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Math</a:t>
                      </a:r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/>
                        <a:t>Spieler 1</a:t>
                      </a:r>
                      <a:endParaRPr lang="de-CH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dirty="0" smtClean="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</a:tr>
              <a:tr h="377869"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 smtClean="0"/>
                    </a:p>
                    <a:p>
                      <a:endParaRPr lang="de-CH" sz="1200" dirty="0" smtClean="0"/>
                    </a:p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hteck 1"/>
          <p:cNvSpPr/>
          <p:nvPr/>
        </p:nvSpPr>
        <p:spPr>
          <a:xfrm>
            <a:off x="1945452" y="1268760"/>
            <a:ext cx="576064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Details</a:t>
            </a:r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40495378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Bildschirmpräsentation 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Company>Berufsbildungscenter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Kuonen Jan</dc:creator>
  <cp:lastModifiedBy>Kuonen Jan</cp:lastModifiedBy>
  <cp:revision>6</cp:revision>
  <dcterms:created xsi:type="dcterms:W3CDTF">2012-07-02T13:36:32Z</dcterms:created>
  <dcterms:modified xsi:type="dcterms:W3CDTF">2012-07-02T15:00:42Z</dcterms:modified>
</cp:coreProperties>
</file>