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61" r:id="rId4"/>
    <p:sldId id="265" r:id="rId5"/>
    <p:sldId id="262" r:id="rId6"/>
    <p:sldId id="263" r:id="rId7"/>
    <p:sldId id="266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Abgerundetes Rechteck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D115-4254-4A82-B73A-2CAE3E790C62}" type="datetimeFigureOut">
              <a:rPr lang="de-CH" smtClean="0"/>
              <a:t>10.07.2012</a:t>
            </a:fld>
            <a:endParaRPr lang="de-CH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ED2878E-1335-42E0-97AC-EEAA66B717F0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D115-4254-4A82-B73A-2CAE3E790C62}" type="datetimeFigureOut">
              <a:rPr lang="de-CH" smtClean="0"/>
              <a:t>10.07.2012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78E-1335-42E0-97AC-EEAA66B717F0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D115-4254-4A82-B73A-2CAE3E790C62}" type="datetimeFigureOut">
              <a:rPr lang="de-CH" smtClean="0"/>
              <a:t>10.07.2012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78E-1335-42E0-97AC-EEAA66B717F0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D115-4254-4A82-B73A-2CAE3E790C62}" type="datetimeFigureOut">
              <a:rPr lang="de-CH" smtClean="0"/>
              <a:t>10.07.2012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78E-1335-42E0-97AC-EEAA66B717F0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Abgerundetes Rechteck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D115-4254-4A82-B73A-2CAE3E790C62}" type="datetimeFigureOut">
              <a:rPr lang="de-CH" smtClean="0"/>
              <a:t>10.07.2012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de-CH"/>
          </a:p>
        </p:txBody>
      </p:sp>
      <p:sp>
        <p:nvSpPr>
          <p:cNvPr id="7" name="Rechteck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ED2878E-1335-42E0-97AC-EEAA66B717F0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D115-4254-4A82-B73A-2CAE3E790C62}" type="datetimeFigureOut">
              <a:rPr lang="de-CH" smtClean="0"/>
              <a:t>10.07.2012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78E-1335-42E0-97AC-EEAA66B717F0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D115-4254-4A82-B73A-2CAE3E790C62}" type="datetimeFigureOut">
              <a:rPr lang="de-CH" smtClean="0"/>
              <a:t>10.07.2012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78E-1335-42E0-97AC-EEAA66B717F0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D115-4254-4A82-B73A-2CAE3E790C62}" type="datetimeFigureOut">
              <a:rPr lang="de-CH" smtClean="0"/>
              <a:t>10.07.2012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78E-1335-42E0-97AC-EEAA66B717F0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D115-4254-4A82-B73A-2CAE3E790C62}" type="datetimeFigureOut">
              <a:rPr lang="de-CH" smtClean="0"/>
              <a:t>10.07.2012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78E-1335-42E0-97AC-EEAA66B717F0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Abgerundetes Rechteck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D115-4254-4A82-B73A-2CAE3E790C62}" type="datetimeFigureOut">
              <a:rPr lang="de-CH" smtClean="0"/>
              <a:t>10.07.2012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78E-1335-42E0-97AC-EEAA66B717F0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D115-4254-4A82-B73A-2CAE3E790C62}" type="datetimeFigureOut">
              <a:rPr lang="de-CH" smtClean="0"/>
              <a:t>10.07.2012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ED2878E-1335-42E0-97AC-EEAA66B717F0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Rechteck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E8DD115-4254-4A82-B73A-2CAE3E790C62}" type="datetimeFigureOut">
              <a:rPr lang="de-CH" smtClean="0"/>
              <a:t>10.07.2012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ED2878E-1335-42E0-97AC-EEAA66B717F0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Powerpoint\Unbenannt.JP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Matthieu </a:t>
            </a:r>
            <a:r>
              <a:rPr lang="de-CH" dirty="0" err="1" smtClean="0"/>
              <a:t>Riolo</a:t>
            </a:r>
            <a:r>
              <a:rPr lang="de-CH" dirty="0" smtClean="0"/>
              <a:t>, Jan </a:t>
            </a:r>
            <a:r>
              <a:rPr lang="de-CH" dirty="0" err="1" smtClean="0"/>
              <a:t>Kuonen</a:t>
            </a:r>
            <a:r>
              <a:rPr lang="de-CH" dirty="0" smtClean="0"/>
              <a:t>, Philip </a:t>
            </a:r>
            <a:r>
              <a:rPr lang="de-CH" dirty="0" err="1" smtClean="0"/>
              <a:t>Jonientz</a:t>
            </a:r>
            <a:r>
              <a:rPr lang="de-CH" dirty="0" smtClean="0"/>
              <a:t> &amp; Lukas Berger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1526927"/>
            <a:ext cx="7772400" cy="1470025"/>
          </a:xfrm>
        </p:spPr>
        <p:txBody>
          <a:bodyPr/>
          <a:lstStyle/>
          <a:p>
            <a:r>
              <a:rPr lang="de-CH" dirty="0" smtClean="0"/>
              <a:t>LetsPlay5</a:t>
            </a:r>
            <a:endParaRPr lang="de-CH" dirty="0"/>
          </a:p>
        </p:txBody>
      </p:sp>
      <p:pic>
        <p:nvPicPr>
          <p:cNvPr id="1030" name="Picture 6" descr="D:\Users\ebergl\Desktop\sdgadsfgsdf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964" y="0"/>
            <a:ext cx="2530036" cy="168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86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526927"/>
            <a:ext cx="7772400" cy="1470025"/>
          </a:xfrm>
        </p:spPr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pic>
        <p:nvPicPr>
          <p:cNvPr id="1030" name="Picture 6" descr="D:\Users\ebergl\Desktop\sdgadsfgsdf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964" y="0"/>
            <a:ext cx="2530036" cy="168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30424" y="3085661"/>
            <a:ext cx="8712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dirty="0" smtClean="0"/>
          </a:p>
          <a:p>
            <a:pPr marL="285750" indent="-285750">
              <a:buFontTx/>
              <a:buChar char="-"/>
            </a:pPr>
            <a:r>
              <a:rPr lang="de-CH" dirty="0" smtClean="0"/>
              <a:t>Ideensammlung</a:t>
            </a:r>
          </a:p>
          <a:p>
            <a:pPr marL="742950" lvl="1" indent="-285750">
              <a:buFontTx/>
              <a:buChar char="-"/>
            </a:pPr>
            <a:r>
              <a:rPr lang="de-CH" dirty="0" smtClean="0"/>
              <a:t>Mindmap</a:t>
            </a:r>
          </a:p>
          <a:p>
            <a:pPr marL="285750" indent="-285750">
              <a:buFontTx/>
              <a:buChar char="-"/>
            </a:pPr>
            <a:r>
              <a:rPr lang="de-CH" dirty="0" smtClean="0"/>
              <a:t>Wieso eine Gameseite?</a:t>
            </a:r>
          </a:p>
          <a:p>
            <a:pPr marL="285750" indent="-285750">
              <a:buFontTx/>
              <a:buChar char="-"/>
            </a:pPr>
            <a:r>
              <a:rPr lang="de-CH" dirty="0" smtClean="0"/>
              <a:t>Gameseite planen</a:t>
            </a:r>
          </a:p>
          <a:p>
            <a:pPr marL="285750" indent="-285750">
              <a:buFontTx/>
              <a:buChar char="-"/>
            </a:pPr>
            <a:r>
              <a:rPr lang="de-CH" dirty="0" smtClean="0"/>
              <a:t>Gameseite «LetsPlay5» demonstrieren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836474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1526927"/>
            <a:ext cx="7772400" cy="1470025"/>
          </a:xfrm>
        </p:spPr>
        <p:txBody>
          <a:bodyPr/>
          <a:lstStyle/>
          <a:p>
            <a:r>
              <a:rPr lang="de-CH" dirty="0" smtClean="0"/>
              <a:t>Ideensammlung</a:t>
            </a:r>
            <a:endParaRPr lang="de-CH" dirty="0"/>
          </a:p>
        </p:txBody>
      </p:sp>
      <p:pic>
        <p:nvPicPr>
          <p:cNvPr id="1030" name="Picture 6" descr="D:\Users\ebergl\Desktop\sdgadsfgsdf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964" y="0"/>
            <a:ext cx="2530036" cy="168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216024" y="3284984"/>
            <a:ext cx="9036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CH" dirty="0" smtClean="0"/>
              <a:t>Onlineshop</a:t>
            </a:r>
          </a:p>
          <a:p>
            <a:pPr marL="285750" indent="-285750">
              <a:buFontTx/>
              <a:buChar char="-"/>
            </a:pPr>
            <a:r>
              <a:rPr lang="de-CH" dirty="0" smtClean="0"/>
              <a:t>Newsletter</a:t>
            </a:r>
          </a:p>
          <a:p>
            <a:pPr marL="285750" indent="-285750">
              <a:buFontTx/>
              <a:buChar char="-"/>
            </a:pPr>
            <a:r>
              <a:rPr lang="de-CH" dirty="0" err="1" smtClean="0"/>
              <a:t>Learningwebsite</a:t>
            </a:r>
            <a:endParaRPr lang="de-CH" dirty="0" smtClean="0"/>
          </a:p>
          <a:p>
            <a:pPr marL="285750" indent="-285750">
              <a:buFontTx/>
              <a:buChar char="-"/>
            </a:pPr>
            <a:r>
              <a:rPr lang="de-CH" dirty="0" smtClean="0"/>
              <a:t>Browsergame</a:t>
            </a:r>
          </a:p>
          <a:p>
            <a:pPr marL="285750" indent="-285750">
              <a:buFontTx/>
              <a:buChar char="-"/>
            </a:pPr>
            <a:endParaRPr lang="de-CH" dirty="0">
              <a:hlinkClick r:id="rId3" action="ppaction://hlinkfile"/>
            </a:endParaRPr>
          </a:p>
          <a:p>
            <a:pPr marL="285750" indent="-285750">
              <a:buFontTx/>
              <a:buChar char="-"/>
            </a:pPr>
            <a:r>
              <a:rPr lang="de-CH" dirty="0" smtClean="0">
                <a:hlinkClick r:id="rId3" action="ppaction://hlinkfile"/>
              </a:rPr>
              <a:t>Mindmap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0365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1526927"/>
            <a:ext cx="7772400" cy="1470025"/>
          </a:xfrm>
        </p:spPr>
        <p:txBody>
          <a:bodyPr/>
          <a:lstStyle/>
          <a:p>
            <a:r>
              <a:rPr lang="de-CH" dirty="0" smtClean="0"/>
              <a:t>Wieso eine Gameseite?</a:t>
            </a:r>
            <a:endParaRPr lang="de-CH" dirty="0"/>
          </a:p>
        </p:txBody>
      </p:sp>
      <p:pic>
        <p:nvPicPr>
          <p:cNvPr id="1030" name="Picture 6" descr="D:\Users\ebergl\Desktop\sdgadsfgsdf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964" y="0"/>
            <a:ext cx="2530036" cy="168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0" y="3140968"/>
            <a:ext cx="90364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CH" dirty="0" smtClean="0"/>
              <a:t>Herausforderung im Bereich Programmieren</a:t>
            </a:r>
          </a:p>
          <a:p>
            <a:pPr marL="285750" indent="-285750">
              <a:buFontTx/>
              <a:buChar char="-"/>
            </a:pPr>
            <a:r>
              <a:rPr lang="de-CH" dirty="0" smtClean="0"/>
              <a:t>Leicht erweiterbar</a:t>
            </a:r>
          </a:p>
          <a:p>
            <a:pPr marL="742950" lvl="1" indent="-285750">
              <a:buFontTx/>
              <a:buChar char="-"/>
            </a:pPr>
            <a:r>
              <a:rPr lang="de-CH" dirty="0" smtClean="0"/>
              <a:t>Mehr Games</a:t>
            </a:r>
          </a:p>
          <a:p>
            <a:pPr marL="742950" lvl="1" indent="-285750">
              <a:buFontTx/>
              <a:buChar char="-"/>
            </a:pPr>
            <a:r>
              <a:rPr lang="de-CH" dirty="0" smtClean="0"/>
              <a:t>In-Game-Chat</a:t>
            </a:r>
          </a:p>
          <a:p>
            <a:pPr marL="742950" lvl="1" indent="-285750">
              <a:buFontTx/>
              <a:buChar char="-"/>
            </a:pPr>
            <a:r>
              <a:rPr lang="de-CH" dirty="0" smtClean="0"/>
              <a:t>Webcam Übertragung</a:t>
            </a:r>
          </a:p>
          <a:p>
            <a:pPr marL="742950" lvl="1" indent="-285750">
              <a:buFontTx/>
              <a:buChar char="-"/>
            </a:pPr>
            <a:r>
              <a:rPr lang="de-CH" dirty="0" smtClean="0"/>
              <a:t>Etc.</a:t>
            </a:r>
            <a:endParaRPr lang="de-CH" dirty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125992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:\Users\ebergl\Desktop\sdgadsfgsdf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964" y="0"/>
            <a:ext cx="2530036" cy="168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Gameseite planen</a:t>
            </a: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144016" y="3212976"/>
            <a:ext cx="90364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CH" dirty="0" smtClean="0"/>
              <a:t>Planung</a:t>
            </a:r>
          </a:p>
          <a:p>
            <a:pPr marL="742950" lvl="1" indent="-285750">
              <a:buFontTx/>
              <a:buChar char="-"/>
            </a:pPr>
            <a:r>
              <a:rPr lang="de-CH" dirty="0" smtClean="0"/>
              <a:t>Welches Spiel?  </a:t>
            </a:r>
            <a:r>
              <a:rPr lang="de-CH" dirty="0" smtClean="0">
                <a:sym typeface="Wingdings" pitchFamily="2" charset="2"/>
              </a:rPr>
              <a:t>  5Gewinnt</a:t>
            </a:r>
            <a:endParaRPr lang="de-CH" dirty="0" smtClean="0"/>
          </a:p>
          <a:p>
            <a:pPr marL="742950" lvl="1" indent="-285750">
              <a:buFontTx/>
              <a:buChar char="-"/>
            </a:pPr>
            <a:r>
              <a:rPr lang="de-CH" dirty="0" smtClean="0"/>
              <a:t>Welche Funktionen ?</a:t>
            </a:r>
          </a:p>
          <a:p>
            <a:pPr marL="1200150" lvl="2" indent="-285750">
              <a:buFontTx/>
              <a:buChar char="-"/>
            </a:pPr>
            <a:r>
              <a:rPr lang="de-CH" dirty="0" smtClean="0"/>
              <a:t>Welche Technologien ?</a:t>
            </a:r>
          </a:p>
          <a:p>
            <a:pPr marL="1200150" lvl="2" indent="-285750">
              <a:buFontTx/>
              <a:buChar char="-"/>
            </a:pPr>
            <a:r>
              <a:rPr lang="de-CH" dirty="0" smtClean="0"/>
              <a:t>Framework, </a:t>
            </a:r>
            <a:r>
              <a:rPr lang="de-CH" dirty="0" err="1" smtClean="0"/>
              <a:t>CakePHP</a:t>
            </a:r>
            <a:endParaRPr lang="de-CH" dirty="0" smtClean="0"/>
          </a:p>
          <a:p>
            <a:pPr marL="1200150" lvl="2" indent="-285750">
              <a:buFontTx/>
              <a:buChar char="-"/>
            </a:pPr>
            <a:r>
              <a:rPr lang="de-CH" dirty="0" err="1" smtClean="0"/>
              <a:t>Html</a:t>
            </a:r>
            <a:endParaRPr lang="de-CH" dirty="0" smtClean="0"/>
          </a:p>
          <a:p>
            <a:pPr marL="1200150" lvl="2" indent="-285750">
              <a:buFontTx/>
              <a:buChar char="-"/>
            </a:pPr>
            <a:r>
              <a:rPr lang="de-CH" dirty="0" smtClean="0"/>
              <a:t>CSS</a:t>
            </a:r>
          </a:p>
          <a:p>
            <a:pPr marL="1200150" lvl="2" indent="-285750">
              <a:buFontTx/>
              <a:buChar char="-"/>
            </a:pPr>
            <a:r>
              <a:rPr lang="de-CH" dirty="0" smtClean="0"/>
              <a:t>Etc.</a:t>
            </a:r>
          </a:p>
          <a:p>
            <a:pPr marL="285750" indent="-285750">
              <a:buFontTx/>
              <a:buChar char="-"/>
            </a:pPr>
            <a:r>
              <a:rPr lang="de-CH" dirty="0" smtClean="0"/>
              <a:t>Konzept vorstellen</a:t>
            </a:r>
          </a:p>
          <a:p>
            <a:pPr marL="1200150" lvl="2" indent="-285750">
              <a:buFontTx/>
              <a:buChar char="-"/>
            </a:pPr>
            <a:endParaRPr lang="de-CH" dirty="0"/>
          </a:p>
          <a:p>
            <a:pPr marL="1200150" lvl="2" indent="-285750">
              <a:buFontTx/>
              <a:buChar char="-"/>
            </a:pPr>
            <a:endParaRPr lang="de-CH" dirty="0" smtClean="0"/>
          </a:p>
          <a:p>
            <a:pPr marL="1200150" lvl="2" indent="-285750">
              <a:buFontTx/>
              <a:buChar char="-"/>
            </a:pPr>
            <a:endParaRPr lang="de-CH" dirty="0"/>
          </a:p>
          <a:p>
            <a:pPr marL="1200150" lvl="2" indent="-285750">
              <a:buFontTx/>
              <a:buChar char="-"/>
            </a:pPr>
            <a:endParaRPr lang="de-CH" dirty="0" smtClean="0"/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0365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:\Users\ebergl\Desktop\sdgadsfgsdf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964" y="0"/>
            <a:ext cx="2530036" cy="168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Gameseite «LetsPlay5» demonstrieren</a:t>
            </a:r>
            <a:endParaRPr lang="de-CH" dirty="0"/>
          </a:p>
        </p:txBody>
      </p:sp>
      <p:sp>
        <p:nvSpPr>
          <p:cNvPr id="7" name="Textfeld 6"/>
          <p:cNvSpPr txBox="1"/>
          <p:nvPr/>
        </p:nvSpPr>
        <p:spPr>
          <a:xfrm>
            <a:off x="107504" y="37890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i="1" u="sng" dirty="0" smtClean="0">
                <a:solidFill>
                  <a:srgbClr val="FF0000"/>
                </a:solidFill>
              </a:rPr>
              <a:t>LINKLINKLINKLINKLINKLINKLINKLINKLINKLINKLINKLINK</a:t>
            </a:r>
          </a:p>
        </p:txBody>
      </p:sp>
    </p:spTree>
    <p:extLst>
      <p:ext uri="{BB962C8B-B14F-4D97-AF65-F5344CB8AC3E}">
        <p14:creationId xmlns:p14="http://schemas.microsoft.com/office/powerpoint/2010/main" val="1010365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:\Users\ebergl\Desktop\sdgadsfgsdf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964" y="0"/>
            <a:ext cx="2530036" cy="168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Vielen Dank für die Aufmerksamkeit!</a:t>
            </a:r>
            <a:endParaRPr lang="de-CH" dirty="0"/>
          </a:p>
        </p:txBody>
      </p:sp>
      <p:pic>
        <p:nvPicPr>
          <p:cNvPr id="5122" name="Picture 2" descr="C:\Powerpoint\questi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68474"/>
            <a:ext cx="2808312" cy="342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563888" y="4621303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 smtClean="0"/>
              <a:t>Noch Fragen?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971442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87</Words>
  <Application>Microsoft Office PowerPoint</Application>
  <PresentationFormat>Bildschirmpräsentation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Dactylos</vt:lpstr>
      <vt:lpstr>LetsPlay5</vt:lpstr>
      <vt:lpstr>Inhalt</vt:lpstr>
      <vt:lpstr>Ideensammlung</vt:lpstr>
      <vt:lpstr>Wieso eine Gameseite?</vt:lpstr>
      <vt:lpstr>Gameseite planen</vt:lpstr>
      <vt:lpstr>Gameseite «LetsPlay5» demonstrieren</vt:lpstr>
      <vt:lpstr>Vielen Dank für die Aufmerksamkeit!</vt:lpstr>
    </vt:vector>
  </TitlesOfParts>
  <Company>Berufsbildungscenter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LetsPlay5</dc:title>
  <dc:creator>Berger Lukas</dc:creator>
  <cp:lastModifiedBy>Berger Lukas</cp:lastModifiedBy>
  <cp:revision>6</cp:revision>
  <dcterms:created xsi:type="dcterms:W3CDTF">2012-07-10T12:49:45Z</dcterms:created>
  <dcterms:modified xsi:type="dcterms:W3CDTF">2012-07-10T13:37:21Z</dcterms:modified>
</cp:coreProperties>
</file>