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6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5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95AF-7463-4ECE-9309-13D03904DEAB}" type="datetimeFigureOut">
              <a:rPr lang="en-GB" smtClean="0"/>
              <a:t>21/03/2011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9335-E737-4C70-B709-F46C2B001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2130425"/>
            <a:ext cx="5398368" cy="1470025"/>
          </a:xfrm>
        </p:spPr>
        <p:txBody>
          <a:bodyPr/>
          <a:lstStyle/>
          <a:p>
            <a:r>
              <a:rPr lang="en-GB" dirty="0" smtClean="0"/>
              <a:t>Entry Manager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L Thow</a:t>
            </a:r>
            <a:endParaRPr lang="en-GB" dirty="0"/>
          </a:p>
        </p:txBody>
      </p:sp>
      <p:pic>
        <p:nvPicPr>
          <p:cNvPr id="1026" name="Picture 2" descr="File:BibTeX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2147392" cy="6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4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/>
              <a:t>Problem</a:t>
            </a:r>
          </a:p>
          <a:p>
            <a:r>
              <a:rPr lang="en-GB" dirty="0" smtClean="0"/>
              <a:t>Approach</a:t>
            </a:r>
          </a:p>
          <a:p>
            <a:r>
              <a:rPr lang="en-GB" dirty="0" smtClean="0"/>
              <a:t>Requirements</a:t>
            </a:r>
          </a:p>
          <a:p>
            <a:r>
              <a:rPr lang="en-GB" dirty="0" smtClean="0"/>
              <a:t>Implementation</a:t>
            </a:r>
          </a:p>
          <a:p>
            <a:r>
              <a:rPr lang="en-GB" dirty="0" smtClean="0"/>
              <a:t>Testing</a:t>
            </a:r>
          </a:p>
          <a:p>
            <a:r>
              <a:rPr lang="en-GB" dirty="0" smtClean="0"/>
              <a:t>Evaluation</a:t>
            </a:r>
          </a:p>
          <a:p>
            <a:r>
              <a:rPr lang="en-GB" dirty="0" smtClean="0"/>
              <a:t>Conclusion</a:t>
            </a:r>
          </a:p>
          <a:p>
            <a:r>
              <a:rPr lang="en-GB" dirty="0" smtClean="0"/>
              <a:t>Questions &amp; Answers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13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Entry Manager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Manager</dc:title>
  <dc:creator>Johnny</dc:creator>
  <cp:lastModifiedBy>Johnny</cp:lastModifiedBy>
  <cp:revision>3</cp:revision>
  <dcterms:created xsi:type="dcterms:W3CDTF">2011-03-21T01:19:10Z</dcterms:created>
  <dcterms:modified xsi:type="dcterms:W3CDTF">2011-03-21T02:11:36Z</dcterms:modified>
</cp:coreProperties>
</file>