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37"/>
  </p:normalViewPr>
  <p:slideViewPr>
    <p:cSldViewPr snapToGrid="0" snapToObjects="1">
      <p:cViewPr varScale="1">
        <p:scale>
          <a:sx n="79" d="100"/>
          <a:sy n="79" d="100"/>
        </p:scale>
        <p:origin x="240" y="2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DD44-F7A8-4BB0-8231-C2627BEFC7A2}" type="datetimeFigureOut">
              <a:rPr lang="en-US"/>
              <a:t>4/26/2016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65496-993E-4646-9D88-C4A77574AAE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45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65496-993E-4646-9D88-C4A77574AAE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9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927F67B-92B1-1C4B-8977-8F084FB3FC2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6A87-F0BB-9F46-91A7-574B986EF63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9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F67B-92B1-1C4B-8977-8F084FB3FC2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6A87-F0BB-9F46-91A7-574B986E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8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F67B-92B1-1C4B-8977-8F084FB3FC2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6A87-F0BB-9F46-91A7-574B986EF63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08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F67B-92B1-1C4B-8977-8F084FB3FC2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6A87-F0BB-9F46-91A7-574B986E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1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F67B-92B1-1C4B-8977-8F084FB3FC2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6A87-F0BB-9F46-91A7-574B986EF63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84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F67B-92B1-1C4B-8977-8F084FB3FC2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6A87-F0BB-9F46-91A7-574B986E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9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F67B-92B1-1C4B-8977-8F084FB3FC2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6A87-F0BB-9F46-91A7-574B986E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1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F67B-92B1-1C4B-8977-8F084FB3FC2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6A87-F0BB-9F46-91A7-574B986E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1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F67B-92B1-1C4B-8977-8F084FB3FC2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6A87-F0BB-9F46-91A7-574B986E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5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F67B-92B1-1C4B-8977-8F084FB3FC2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6A87-F0BB-9F46-91A7-574B986E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6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F67B-92B1-1C4B-8977-8F084FB3FC2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6A87-F0BB-9F46-91A7-574B986EF63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28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927F67B-92B1-1C4B-8977-8F084FB3FC2B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876A87-F0BB-9F46-91A7-574B986EF63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2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BOThoven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Marquette University</a:t>
            </a:r>
          </a:p>
          <a:p>
            <a:r>
              <a:rPr lang="en-US" dirty="0"/>
              <a:t>Jason Arnold, John Halloran</a:t>
            </a:r>
          </a:p>
        </p:txBody>
      </p:sp>
    </p:spTree>
    <p:extLst>
      <p:ext uri="{BB962C8B-B14F-4D97-AF65-F5344CB8AC3E}">
        <p14:creationId xmlns:p14="http://schemas.microsoft.com/office/powerpoint/2010/main" val="179955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0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Animation </a:t>
            </a:r>
            <a:r>
              <a:rPr lang="en-US" sz="4000" dirty="0"/>
              <a:t>(Video for #2)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1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Human-Robot Interaction </a:t>
            </a:r>
            <a:r>
              <a:rPr lang="en-US" sz="4000" dirty="0"/>
              <a:t>(Video for #3 &amp; #4)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00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</TotalTime>
  <Words>17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Integral</vt:lpstr>
      <vt:lpstr>BOThoven</vt:lpstr>
      <vt:lpstr>ProtoType</vt:lpstr>
      <vt:lpstr>Stop Animation (Video for #2)</vt:lpstr>
      <vt:lpstr>Human-Robot Interaction (Video for #3 &amp; #4)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BOThoven</dc:title>
  <dc:creator>Arnold, Jason</dc:creator>
  <cp:lastModifiedBy>Arnold, Jason</cp:lastModifiedBy>
  <cp:revision>11</cp:revision>
  <dcterms:created xsi:type="dcterms:W3CDTF">2016-04-26T09:31:01Z</dcterms:created>
  <dcterms:modified xsi:type="dcterms:W3CDTF">2016-04-26T10:12:59Z</dcterms:modified>
</cp:coreProperties>
</file>