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5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99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AA3217-9CDE-4234-8A29-06BE28E54329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4417-38E4-4B6D-9673-8FB529A0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Sketching a Musical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Artistry of John Halloran and Jason </a:t>
            </a:r>
            <a:r>
              <a:rPr lang="en-US" dirty="0" err="1"/>
              <a:t>arnold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2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33" y="-279099"/>
            <a:ext cx="8470514" cy="7473984"/>
          </a:xfrm>
        </p:spPr>
      </p:pic>
    </p:spTree>
    <p:extLst>
      <p:ext uri="{BB962C8B-B14F-4D97-AF65-F5344CB8AC3E}">
        <p14:creationId xmlns:p14="http://schemas.microsoft.com/office/powerpoint/2010/main" val="107586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0" y="-722583"/>
            <a:ext cx="10920245" cy="8190184"/>
          </a:xfrm>
        </p:spPr>
      </p:pic>
    </p:spTree>
    <p:extLst>
      <p:ext uri="{BB962C8B-B14F-4D97-AF65-F5344CB8AC3E}">
        <p14:creationId xmlns:p14="http://schemas.microsoft.com/office/powerpoint/2010/main" val="1844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6" y="-356725"/>
            <a:ext cx="9746376" cy="7214725"/>
          </a:xfrm>
        </p:spPr>
      </p:pic>
    </p:spTree>
    <p:extLst>
      <p:ext uri="{BB962C8B-B14F-4D97-AF65-F5344CB8AC3E}">
        <p14:creationId xmlns:p14="http://schemas.microsoft.com/office/powerpoint/2010/main" val="25449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r="15613"/>
          <a:stretch/>
        </p:blipFill>
        <p:spPr>
          <a:xfrm rot="5400000">
            <a:off x="2721985" y="-2307213"/>
            <a:ext cx="6858000" cy="11472428"/>
          </a:xfrm>
        </p:spPr>
      </p:pic>
    </p:spTree>
    <p:extLst>
      <p:ext uri="{BB962C8B-B14F-4D97-AF65-F5344CB8AC3E}">
        <p14:creationId xmlns:p14="http://schemas.microsoft.com/office/powerpoint/2010/main" val="35233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1185" r="263"/>
          <a:stretch/>
        </p:blipFill>
        <p:spPr>
          <a:xfrm>
            <a:off x="1813302" y="0"/>
            <a:ext cx="8632555" cy="71868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1" t="1185" r="263" b="68538"/>
          <a:stretch/>
        </p:blipFill>
        <p:spPr>
          <a:xfrm rot="5400000">
            <a:off x="1323401" y="-1354397"/>
            <a:ext cx="3181846" cy="2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Obviously the solution has to do with time keeping and an ability to listen</a:t>
            </a:r>
          </a:p>
          <a:p>
            <a:r>
              <a:rPr lang="en-US" sz="2800" dirty="0"/>
              <a:t>We find it best to create an interaction that allows for the musician to practice with a time keeper</a:t>
            </a:r>
          </a:p>
          <a:p>
            <a:r>
              <a:rPr lang="en-US" sz="2800" dirty="0"/>
              <a:t>Also to allow that same visual time keeper, to listen and play back what you played</a:t>
            </a:r>
          </a:p>
        </p:txBody>
      </p:sp>
    </p:spTree>
    <p:extLst>
      <p:ext uri="{BB962C8B-B14F-4D97-AF65-F5344CB8AC3E}">
        <p14:creationId xmlns:p14="http://schemas.microsoft.com/office/powerpoint/2010/main" val="311738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and Solutions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found in our observations is that an essential of element of practice is timekeeping. While people do use a metronome to keep time, it could be useful to have a visual timekeeper. It may also work to visualize that metronome as a conductor, conducting in time and tempo</a:t>
            </a:r>
          </a:p>
        </p:txBody>
      </p:sp>
    </p:spTree>
    <p:extLst>
      <p:ext uri="{BB962C8B-B14F-4D97-AF65-F5344CB8AC3E}">
        <p14:creationId xmlns:p14="http://schemas.microsoft.com/office/powerpoint/2010/main" val="228362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81" y="-518048"/>
            <a:ext cx="10134182" cy="7600637"/>
          </a:xfrm>
        </p:spPr>
      </p:pic>
    </p:spTree>
    <p:extLst>
      <p:ext uri="{BB962C8B-B14F-4D97-AF65-F5344CB8AC3E}">
        <p14:creationId xmlns:p14="http://schemas.microsoft.com/office/powerpoint/2010/main" val="1216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2" t="13673" r="15383" b="6837"/>
          <a:stretch/>
        </p:blipFill>
        <p:spPr>
          <a:xfrm>
            <a:off x="914399" y="-75889"/>
            <a:ext cx="10956758" cy="69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17" y="-529389"/>
            <a:ext cx="9849851" cy="7387389"/>
          </a:xfrm>
        </p:spPr>
      </p:pic>
    </p:spTree>
    <p:extLst>
      <p:ext uri="{BB962C8B-B14F-4D97-AF65-F5344CB8AC3E}">
        <p14:creationId xmlns:p14="http://schemas.microsoft.com/office/powerpoint/2010/main" val="1572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94" t="10724" r="9276" b="8985"/>
          <a:stretch/>
        </p:blipFill>
        <p:spPr>
          <a:xfrm>
            <a:off x="0" y="0"/>
            <a:ext cx="12192000" cy="66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0"/>
          <a:stretch/>
        </p:blipFill>
        <p:spPr>
          <a:xfrm>
            <a:off x="1090864" y="-545765"/>
            <a:ext cx="10315074" cy="8121215"/>
          </a:xfrm>
        </p:spPr>
      </p:pic>
    </p:spTree>
    <p:extLst>
      <p:ext uri="{BB962C8B-B14F-4D97-AF65-F5344CB8AC3E}">
        <p14:creationId xmlns:p14="http://schemas.microsoft.com/office/powerpoint/2010/main" val="6167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7" y="-294991"/>
            <a:ext cx="11369469" cy="7589779"/>
          </a:xfrm>
        </p:spPr>
      </p:pic>
    </p:spTree>
    <p:extLst>
      <p:ext uri="{BB962C8B-B14F-4D97-AF65-F5344CB8AC3E}">
        <p14:creationId xmlns:p14="http://schemas.microsoft.com/office/powerpoint/2010/main" val="40369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1"/>
          <a:stretch/>
        </p:blipFill>
        <p:spPr>
          <a:xfrm>
            <a:off x="826812" y="-750888"/>
            <a:ext cx="10322451" cy="7994502"/>
          </a:xfrm>
        </p:spPr>
      </p:pic>
    </p:spTree>
    <p:extLst>
      <p:ext uri="{BB962C8B-B14F-4D97-AF65-F5344CB8AC3E}">
        <p14:creationId xmlns:p14="http://schemas.microsoft.com/office/powerpoint/2010/main" val="8668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120</Words>
  <Application>Microsoft Macintosh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Sketching a Musical Robot</vt:lpstr>
      <vt:lpstr>Needs and Solutions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Sketching a Musical Robot</dc:title>
  <dc:creator>John Halloran</dc:creator>
  <cp:lastModifiedBy>Arnold, Jason</cp:lastModifiedBy>
  <cp:revision>6</cp:revision>
  <dcterms:created xsi:type="dcterms:W3CDTF">2016-04-19T21:34:23Z</dcterms:created>
  <dcterms:modified xsi:type="dcterms:W3CDTF">2016-04-19T22:40:50Z</dcterms:modified>
</cp:coreProperties>
</file>