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f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72" r:id="rId4"/>
    <p:sldId id="274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59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232" y="2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7660-97C4-4D2B-B345-AF6084A5C481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01B38C1-84A6-498B-A84F-7A5575A37F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04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7660-97C4-4D2B-B345-AF6084A5C481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38C1-84A6-498B-A84F-7A5575A37F3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1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7660-97C4-4D2B-B345-AF6084A5C481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38C1-84A6-498B-A84F-7A5575A37F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40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7660-97C4-4D2B-B345-AF6084A5C481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38C1-84A6-498B-A84F-7A5575A37F3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2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7660-97C4-4D2B-B345-AF6084A5C481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38C1-84A6-498B-A84F-7A5575A37F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2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7660-97C4-4D2B-B345-AF6084A5C481}" type="datetimeFigureOut">
              <a:rPr lang="en-US" smtClean="0"/>
              <a:t>5/5/16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38C1-84A6-498B-A84F-7A5575A37F3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50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7660-97C4-4D2B-B345-AF6084A5C481}" type="datetimeFigureOut">
              <a:rPr lang="en-US" smtClean="0"/>
              <a:t>5/5/16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38C1-84A6-498B-A84F-7A5575A37F3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66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7660-97C4-4D2B-B345-AF6084A5C481}" type="datetimeFigureOut">
              <a:rPr lang="en-US" smtClean="0"/>
              <a:t>5/5/16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38C1-84A6-498B-A84F-7A5575A37F3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28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7660-97C4-4D2B-B345-AF6084A5C481}" type="datetimeFigureOut">
              <a:rPr lang="en-US" smtClean="0"/>
              <a:t>5/5/16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38C1-84A6-498B-A84F-7A5575A3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8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7660-97C4-4D2B-B345-AF6084A5C481}" type="datetimeFigureOut">
              <a:rPr lang="en-US" smtClean="0"/>
              <a:t>5/5/16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38C1-84A6-498B-A84F-7A5575A37F3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38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F6E7660-97C4-4D2B-B345-AF6084A5C481}" type="datetimeFigureOut">
              <a:rPr lang="en-US" smtClean="0"/>
              <a:t>5/5/16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38C1-84A6-498B-A84F-7A5575A37F3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97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E7660-97C4-4D2B-B345-AF6084A5C481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01B38C1-84A6-498B-A84F-7A5575A37F3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9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video" Target="https://www.youtube.com/embed/2UQIzXU62Ik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HRI Design Process of </a:t>
            </a:r>
            <a:r>
              <a:rPr lang="en-US" dirty="0" err="1"/>
              <a:t>bothoven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collaborative Project by john Halloran and Jason Arnold</a:t>
            </a:r>
          </a:p>
        </p:txBody>
      </p:sp>
    </p:spTree>
    <p:extLst>
      <p:ext uri="{BB962C8B-B14F-4D97-AF65-F5344CB8AC3E}">
        <p14:creationId xmlns:p14="http://schemas.microsoft.com/office/powerpoint/2010/main" val="3224724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655" y="0"/>
            <a:ext cx="7828345" cy="5225874"/>
          </a:xfrm>
        </p:spPr>
      </p:pic>
    </p:spTree>
    <p:extLst>
      <p:ext uri="{BB962C8B-B14F-4D97-AF65-F5344CB8AC3E}">
        <p14:creationId xmlns:p14="http://schemas.microsoft.com/office/powerpoint/2010/main" val="332541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Storyboard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42671" y="400807"/>
            <a:ext cx="5342238" cy="6913485"/>
          </a:xfrm>
        </p:spPr>
      </p:pic>
    </p:spTree>
    <p:extLst>
      <p:ext uri="{BB962C8B-B14F-4D97-AF65-F5344CB8AC3E}">
        <p14:creationId xmlns:p14="http://schemas.microsoft.com/office/powerpoint/2010/main" val="332570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gains from sketching and storyboarding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better gauge of what the human robot interaction looks like </a:t>
            </a:r>
          </a:p>
          <a:p>
            <a:r>
              <a:rPr lang="en-US" dirty="0"/>
              <a:t>The commonality of what our team thought about</a:t>
            </a:r>
          </a:p>
          <a:p>
            <a:r>
              <a:rPr lang="en-US" dirty="0"/>
              <a:t>What actually looks feasible to solve</a:t>
            </a:r>
          </a:p>
          <a:p>
            <a:pPr lvl="1"/>
            <a:r>
              <a:rPr lang="en-US" dirty="0"/>
              <a:t>We had one sketch where the robot danced but we knew with time constraints and the current technology this would not be feasible</a:t>
            </a:r>
          </a:p>
          <a:p>
            <a:pPr lvl="1"/>
            <a:r>
              <a:rPr lang="en-US" dirty="0"/>
              <a:t>It is feasible to create a simple conducting robot to keep time, record sound, and play it all back. 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3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and Improvising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4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Bothoven prototype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874" t="24646" r="31106" b="9596"/>
          <a:stretch/>
        </p:blipFill>
        <p:spPr>
          <a:xfrm>
            <a:off x="2901461" y="1534624"/>
            <a:ext cx="5310553" cy="426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85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 addressed conducting</a:t>
            </a:r>
          </a:p>
          <a:p>
            <a:r>
              <a:rPr lang="en-US" dirty="0"/>
              <a:t>Careful consideration was given to the prototype to put emphasis on the conducting arm</a:t>
            </a:r>
          </a:p>
          <a:p>
            <a:pPr lvl="1"/>
            <a:r>
              <a:rPr lang="en-US" dirty="0"/>
              <a:t>Conducting motion </a:t>
            </a:r>
            <a:r>
              <a:rPr lang="en-US"/>
              <a:t>is incredibly </a:t>
            </a:r>
            <a:r>
              <a:rPr lang="en-US" dirty="0"/>
              <a:t>important </a:t>
            </a:r>
          </a:p>
          <a:p>
            <a:r>
              <a:rPr lang="en-US" dirty="0"/>
              <a:t>If a final designed were to be made, it would not be a full body it seems since it only needs one arm to conduct</a:t>
            </a:r>
          </a:p>
          <a:p>
            <a:pPr lvl="1"/>
            <a:r>
              <a:rPr lang="en-US" dirty="0"/>
              <a:t>It could be argued that it should still have a full body to make the robot look more like a human conductor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07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the Nao</a:t>
            </a:r>
          </a:p>
        </p:txBody>
      </p:sp>
      <p:pic>
        <p:nvPicPr>
          <p:cNvPr id="4" name="2UQIzXU62Ik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424363" y="2711450"/>
            <a:ext cx="3657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1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Hopes for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hopefully laid some of the ground work for the future of this idea</a:t>
            </a:r>
          </a:p>
          <a:p>
            <a:r>
              <a:rPr lang="en-US" dirty="0"/>
              <a:t>New model could be built that focuses more on the needs which like we have stated perhaps just a torso, head, and one arm to maximize the purpose </a:t>
            </a:r>
            <a:r>
              <a:rPr lang="en-US"/>
              <a:t>of the robot</a:t>
            </a:r>
            <a:endParaRPr lang="en-US" dirty="0"/>
          </a:p>
          <a:p>
            <a:r>
              <a:rPr lang="en-US" dirty="0"/>
              <a:t>Obviously, the robot should become more personalized and fit more individual needs and customization based on the player</a:t>
            </a:r>
          </a:p>
          <a:p>
            <a:pPr lvl="1"/>
            <a:r>
              <a:rPr lang="en-US" dirty="0"/>
              <a:t>Jazz</a:t>
            </a:r>
          </a:p>
          <a:p>
            <a:pPr lvl="1"/>
            <a:r>
              <a:rPr lang="en-US" dirty="0"/>
              <a:t>Classical</a:t>
            </a:r>
          </a:p>
          <a:p>
            <a:pPr lvl="1"/>
            <a:r>
              <a:rPr lang="en-US" dirty="0" err="1"/>
              <a:t>Improv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2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Needfinding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5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Empathy: Environments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600" y="2019549"/>
            <a:ext cx="5431943" cy="801943"/>
          </a:xfrm>
        </p:spPr>
        <p:txBody>
          <a:bodyPr/>
          <a:lstStyle/>
          <a:p>
            <a:r>
              <a:rPr lang="en-US" dirty="0" smtClean="0"/>
              <a:t>Wind Ensemble: Varsity Theater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9134" y="2023003"/>
            <a:ext cx="4498398" cy="802237"/>
          </a:xfrm>
        </p:spPr>
        <p:txBody>
          <a:bodyPr/>
          <a:lstStyle/>
          <a:p>
            <a:r>
              <a:rPr lang="en-US" dirty="0" smtClean="0"/>
              <a:t>Chapel Choir: St. Joan Of Arc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6" y="2821490"/>
            <a:ext cx="5881557" cy="33083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9934" b="8104"/>
          <a:stretch/>
        </p:blipFill>
        <p:spPr>
          <a:xfrm>
            <a:off x="6412361" y="2821490"/>
            <a:ext cx="5382013" cy="33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6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Empathy: Musicians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9278" y="4736345"/>
            <a:ext cx="2133104" cy="648453"/>
          </a:xfrm>
        </p:spPr>
        <p:txBody>
          <a:bodyPr/>
          <a:lstStyle/>
          <a:p>
            <a:pPr algn="ctr"/>
            <a:r>
              <a:rPr lang="en-US" smtClean="0"/>
              <a:t>Cristina</a:t>
            </a:r>
            <a:endParaRPr lang="en-US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392" y="3035549"/>
            <a:ext cx="2340677" cy="1755508"/>
          </a:xfrm>
        </p:spPr>
      </p:pic>
      <p:pic>
        <p:nvPicPr>
          <p:cNvPr id="11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4365" y="3035550"/>
            <a:ext cx="2337388" cy="1753041"/>
          </a:xfrm>
        </p:spPr>
      </p:pic>
      <p:sp>
        <p:nvSpPr>
          <p:cNvPr id="12" name="Text Placeholder 4"/>
          <p:cNvSpPr txBox="1">
            <a:spLocks/>
          </p:cNvSpPr>
          <p:nvPr/>
        </p:nvSpPr>
        <p:spPr>
          <a:xfrm>
            <a:off x="3558695" y="4736346"/>
            <a:ext cx="2133104" cy="6484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Jessica</a:t>
            </a:r>
            <a:endParaRPr lang="en-US" dirty="0"/>
          </a:p>
        </p:txBody>
      </p:sp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26200" y="3035549"/>
            <a:ext cx="2268875" cy="1701656"/>
          </a:xfrm>
        </p:spPr>
      </p:pic>
      <p:sp>
        <p:nvSpPr>
          <p:cNvPr id="14" name="Text Placeholder 4"/>
          <p:cNvSpPr txBox="1">
            <a:spLocks/>
          </p:cNvSpPr>
          <p:nvPr/>
        </p:nvSpPr>
        <p:spPr>
          <a:xfrm>
            <a:off x="6461971" y="4736346"/>
            <a:ext cx="2133104" cy="6484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John</a:t>
            </a:r>
            <a:endParaRPr lang="en-US" dirty="0"/>
          </a:p>
        </p:txBody>
      </p:sp>
      <p:pic>
        <p:nvPicPr>
          <p:cNvPr id="15" name="Content Placeholder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 rot="10800000">
            <a:off x="9175722" y="3035549"/>
            <a:ext cx="2332459" cy="1749344"/>
          </a:xfrm>
        </p:spPr>
      </p:pic>
      <p:sp>
        <p:nvSpPr>
          <p:cNvPr id="16" name="Text Placeholder 4"/>
          <p:cNvSpPr txBox="1">
            <a:spLocks/>
          </p:cNvSpPr>
          <p:nvPr/>
        </p:nvSpPr>
        <p:spPr>
          <a:xfrm>
            <a:off x="9175722" y="4736347"/>
            <a:ext cx="2133104" cy="6484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Megan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a practice routine even look like? </a:t>
            </a:r>
          </a:p>
          <a:p>
            <a:r>
              <a:rPr lang="en-US" dirty="0"/>
              <a:t>What do musicians need? </a:t>
            </a:r>
          </a:p>
          <a:p>
            <a:r>
              <a:rPr lang="en-US" dirty="0"/>
              <a:t>Should we address issues in the ensemble or the private practice room?</a:t>
            </a:r>
          </a:p>
          <a:p>
            <a:r>
              <a:rPr lang="en-US" dirty="0"/>
              <a:t>What issues in both could be addressed?</a:t>
            </a:r>
          </a:p>
        </p:txBody>
      </p:sp>
    </p:spTree>
    <p:extLst>
      <p:ext uri="{BB962C8B-B14F-4D97-AF65-F5344CB8AC3E}">
        <p14:creationId xmlns:p14="http://schemas.microsoft.com/office/powerpoint/2010/main" val="210089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found?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Greatest need was in the private practice room</a:t>
            </a:r>
          </a:p>
          <a:p>
            <a:pPr lvl="1"/>
            <a:r>
              <a:rPr lang="en-US" dirty="0"/>
              <a:t>Why? Because in an ensemble setting, rehearsals need to be run by a human otherwise the music loses the human aspect of performing.</a:t>
            </a:r>
          </a:p>
          <a:p>
            <a:r>
              <a:rPr lang="en-US" dirty="0"/>
              <a:t>Needs included</a:t>
            </a:r>
          </a:p>
          <a:p>
            <a:pPr lvl="1"/>
            <a:r>
              <a:rPr lang="en-US" dirty="0"/>
              <a:t>More physical timekeeping</a:t>
            </a:r>
          </a:p>
          <a:p>
            <a:pPr lvl="1"/>
            <a:r>
              <a:rPr lang="en-US" dirty="0"/>
              <a:t>Ability to listen oneself to hear mistakes</a:t>
            </a:r>
          </a:p>
          <a:p>
            <a:pPr lvl="1"/>
            <a:r>
              <a:rPr lang="en-US" dirty="0"/>
              <a:t>Addressing motivational problems – Self-Confidence/Self-Efficacy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9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Sketching and storyboarding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1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57111" y="-583717"/>
            <a:ext cx="5448842" cy="7051443"/>
          </a:xfrm>
        </p:spPr>
      </p:pic>
    </p:spTree>
    <p:extLst>
      <p:ext uri="{BB962C8B-B14F-4D97-AF65-F5344CB8AC3E}">
        <p14:creationId xmlns:p14="http://schemas.microsoft.com/office/powerpoint/2010/main" val="10887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SketCHes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71039" y="-1010139"/>
            <a:ext cx="5215336" cy="6749259"/>
          </a:xfrm>
        </p:spPr>
      </p:pic>
    </p:spTree>
    <p:extLst>
      <p:ext uri="{BB962C8B-B14F-4D97-AF65-F5344CB8AC3E}">
        <p14:creationId xmlns:p14="http://schemas.microsoft.com/office/powerpoint/2010/main" val="18846022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163</TotalTime>
  <Words>368</Words>
  <Application>Microsoft Macintosh PowerPoint</Application>
  <PresentationFormat>Widescreen</PresentationFormat>
  <Paragraphs>50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Gill Sans MT</vt:lpstr>
      <vt:lpstr>Arial</vt:lpstr>
      <vt:lpstr>Gallery</vt:lpstr>
      <vt:lpstr>The HRI Design Process of bothoven</vt:lpstr>
      <vt:lpstr>Needfinding</vt:lpstr>
      <vt:lpstr>Empathy: Environments</vt:lpstr>
      <vt:lpstr>Empathy: Musicians</vt:lpstr>
      <vt:lpstr>Purpose</vt:lpstr>
      <vt:lpstr>What was found? </vt:lpstr>
      <vt:lpstr>Sketching and storyboarding</vt:lpstr>
      <vt:lpstr>Sketches</vt:lpstr>
      <vt:lpstr>SketCHes</vt:lpstr>
      <vt:lpstr>Sketches </vt:lpstr>
      <vt:lpstr>Storyboard</vt:lpstr>
      <vt:lpstr>The gains from sketching and storyboarding</vt:lpstr>
      <vt:lpstr>Prototyping and Improvising</vt:lpstr>
      <vt:lpstr>Bothoven prototype</vt:lpstr>
      <vt:lpstr>Our REACTIONS</vt:lpstr>
      <vt:lpstr>Building with the Nao</vt:lpstr>
      <vt:lpstr>Hopes for the future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HRI Design Process of bothoven</dc:title>
  <dc:creator>John Halloran</dc:creator>
  <cp:lastModifiedBy>Arnold, Jason</cp:lastModifiedBy>
  <cp:revision>14</cp:revision>
  <dcterms:created xsi:type="dcterms:W3CDTF">2016-05-02T02:50:54Z</dcterms:created>
  <dcterms:modified xsi:type="dcterms:W3CDTF">2016-05-05T23:13:12Z</dcterms:modified>
</cp:coreProperties>
</file>