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DE45FE-687F-4243-8235-0602CD2FBFC9}">
          <p14:sldIdLst>
            <p14:sldId id="256"/>
            <p14:sldId id="262"/>
            <p14:sldId id="257"/>
          </p14:sldIdLst>
        </p14:section>
        <p14:section name="Empathy Maps" id="{7D4E1310-2A15-48D3-A1A5-0562BF13705B}">
          <p14:sldIdLst>
            <p14:sldId id="258"/>
            <p14:sldId id="259"/>
            <p14:sldId id="260"/>
            <p14:sldId id="261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2990-5BB5-4457-AC43-9BABF95DB0A7}" type="datetimeFigureOut">
              <a:rPr lang="en-US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98C-83A0-44DE-BF80-420C18B1C8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E498C-83A0-44DE-BF80-420C18B1C88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E498C-83A0-44DE-BF80-420C18B1C8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E498C-83A0-44DE-BF80-420C18B1C88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2UQIzXU62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8JOBpV4Xf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Bothoven at work – Feedback from actual musicians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john Halloran and Jason </a:t>
            </a:r>
            <a:r>
              <a:rPr lang="en-US" dirty="0" err="1"/>
              <a:t>arnold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 descr="hese are just short musical sketches, sounds, and ideas. Some of it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94" y="800892"/>
            <a:ext cx="4702449" cy="4894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267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latest prototype</a:t>
            </a:r>
          </a:p>
        </p:txBody>
      </p:sp>
      <p:pic>
        <p:nvPicPr>
          <p:cNvPr id="3" name="2UQIzXU62I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8166" y="2097088"/>
            <a:ext cx="6752492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pic>
        <p:nvPicPr>
          <p:cNvPr id="3" name="b8JOBpV4Xf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2335" y="2097088"/>
            <a:ext cx="7444154" cy="4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Jessica - Vocalist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81913"/>
              </p:ext>
            </p:extLst>
          </p:nvPr>
        </p:nvGraphicFramePr>
        <p:xfrm>
          <a:off x="1141413" y="2249488"/>
          <a:ext cx="9906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0333560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50131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Worked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Rhythmic fashion was visible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Could easily follow rhythm and understand location in music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Visual metronome replacement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Playing/following along made sense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Looks really 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could</a:t>
                      </a:r>
                      <a:r>
                        <a:rPr lang="en-US" baseline="0" dirty="0"/>
                        <a:t> be improved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baseline="0" dirty="0"/>
                        <a:t>Motion somewhat clunky</a:t>
                      </a:r>
                    </a:p>
                    <a:p>
                      <a:pPr marL="1200150" lvl="2" indent="-285750">
                        <a:buFontTx/>
                        <a:buChar char="-"/>
                      </a:pPr>
                      <a:r>
                        <a:rPr lang="en-US" baseline="0" dirty="0"/>
                        <a:t>Improve mobility/fluidity</a:t>
                      </a:r>
                    </a:p>
                    <a:p>
                      <a:pPr marL="1200150" lvl="2" indent="-285750">
                        <a:buFontTx/>
                        <a:buChar char="-"/>
                      </a:pPr>
                      <a:r>
                        <a:rPr lang="en-US" baseline="0" dirty="0"/>
                        <a:t>Make more human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baseline="0" dirty="0"/>
                        <a:t>Clearer beats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Larger/wider hand motions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Stability of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Will this actually replace a conductor?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Be able to save/send recording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6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Megan - Percussion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8571"/>
              </p:ext>
            </p:extLst>
          </p:nvPr>
        </p:nvGraphicFramePr>
        <p:xfrm>
          <a:off x="1141413" y="2249488"/>
          <a:ext cx="990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32681179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2984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Worked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Made a lot of sense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 beginning explanation was beneficial (120 beats/minute, etc.)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Looks 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could</a:t>
                      </a:r>
                      <a:r>
                        <a:rPr lang="en-US" baseline="0" dirty="0"/>
                        <a:t> be improved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First prep beat not exactly clear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Wants more prep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we get more information at the beginning?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Louder/improved metronome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Longer improvisation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8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Cristina – Violinist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4450"/>
              </p:ext>
            </p:extLst>
          </p:nvPr>
        </p:nvGraphicFramePr>
        <p:xfrm>
          <a:off x="1141413" y="2249488"/>
          <a:ext cx="99060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32681179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2984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Worked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W Cen MT" charset="0"/>
                        </a:rPr>
                        <a:t>Looks cool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TW Cen MT" charset="0"/>
                        </a:rPr>
                        <a:t>The idea is really great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could</a:t>
                      </a:r>
                      <a:r>
                        <a:rPr lang="en-US" baseline="0" dirty="0"/>
                        <a:t> be improved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Doesn't work well with classical music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Classical musician focused on notes &amp; fluidity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>
                          <a:latin typeface="TW Cen MT" charset="0"/>
                        </a:rPr>
                        <a:t>BOThoven</a:t>
                      </a:r>
                      <a:r>
                        <a:rPr lang="en-US" baseline="0" dirty="0">
                          <a:latin typeface="TW Cen MT" charset="0"/>
                        </a:rPr>
                        <a:t> solely focused on rhythm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Worried won't know how to follow at the beginning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we improve audio feeback?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TW Cen MT" charset="0"/>
                        </a:rPr>
                        <a:t>Emphasize downbeat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TW Cen MT" charset="0"/>
                        </a:rPr>
                        <a:t>Use an actual piece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>
                          <a:latin typeface="TW Cen MT" charset="0"/>
                        </a:rPr>
                        <a:t>Possibly play piece along with musician?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>
                        <a:latin typeface="TW Cen M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- GUITARIST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4967"/>
              </p:ext>
            </p:extLst>
          </p:nvPr>
        </p:nvGraphicFramePr>
        <p:xfrm>
          <a:off x="1141413" y="2249488"/>
          <a:ext cx="9906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32681179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2984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Worked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Stayed on beat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Movement = fluid enough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Loves audio playback idea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Believes best way to learn is to hear own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could</a:t>
                      </a:r>
                      <a:r>
                        <a:rPr lang="en-US" baseline="0" dirty="0"/>
                        <a:t> be improved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Shakes/wobbles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More precise movements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Robotic movement dominates recording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Include audio metronome</a:t>
                      </a:r>
                    </a:p>
                    <a:p>
                      <a:endParaRPr lang="en-US" baseline="0" dirty="0">
                        <a:latin typeface="TW Cen M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 the audio feedback?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musician's assistant for casual players?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Robotic legs = unnecessary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Could remove for stability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Improve audio feedback = microphone for musician?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93782"/>
              </p:ext>
            </p:extLst>
          </p:nvPr>
        </p:nvGraphicFramePr>
        <p:xfrm>
          <a:off x="1141413" y="2249488"/>
          <a:ext cx="9906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32681179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2984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Worked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Intuitive and made sense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Rhythmic capabilities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Prep info = beneficial (want more!)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Audio feedback = great idea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could</a:t>
                      </a:r>
                      <a:r>
                        <a:rPr lang="en-US" baseline="0" dirty="0"/>
                        <a:t> be improved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Improve stability of </a:t>
                      </a:r>
                      <a:r>
                        <a:rPr lang="en-US" baseline="0" dirty="0" err="1">
                          <a:latin typeface="TW Cen MT" charset="0"/>
                        </a:rPr>
                        <a:t>BOThoven</a:t>
                      </a:r>
                      <a:endParaRPr lang="en-US" baseline="0" dirty="0">
                        <a:latin typeface="TW Cen MT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Reduce background noise for audial feedback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Louder/more </a:t>
                      </a:r>
                      <a:r>
                        <a:rPr lang="en-US" baseline="0" dirty="0" err="1">
                          <a:latin typeface="TW Cen MT" charset="0"/>
                        </a:rPr>
                        <a:t>integreated</a:t>
                      </a:r>
                      <a:r>
                        <a:rPr lang="en-US" baseline="0" dirty="0">
                          <a:latin typeface="TW Cen MT" charset="0"/>
                        </a:rPr>
                        <a:t> audial metronome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latin typeface="TW Cen MT" charset="0"/>
                        </a:rPr>
                        <a:t>Emphasize prep beat and prep info more</a:t>
                      </a:r>
                    </a:p>
                    <a:p>
                      <a:endParaRPr lang="en-US" baseline="0" dirty="0">
                        <a:latin typeface="TW Cen MT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 the audio feedback?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Actually replace a conductor?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Be able to save/send recording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Integrate an actual musical piece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Emphasize downbeat more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Remove legs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3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09" y="0"/>
            <a:ext cx="9905998" cy="1478570"/>
          </a:xfrm>
        </p:spPr>
        <p:txBody>
          <a:bodyPr/>
          <a:lstStyle/>
          <a:p>
            <a:r>
              <a:rPr lang="en-US" dirty="0"/>
              <a:t>Newer Functionality</a:t>
            </a:r>
          </a:p>
        </p:txBody>
      </p:sp>
      <p:pic>
        <p:nvPicPr>
          <p:cNvPr id="4" name="Content Placeholder 3" descr="IMG_05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433" y="1089870"/>
            <a:ext cx="9468037" cy="5403925"/>
          </a:xfrm>
        </p:spPr>
      </p:pic>
    </p:spTree>
    <p:extLst>
      <p:ext uri="{BB962C8B-B14F-4D97-AF65-F5344CB8AC3E}">
        <p14:creationId xmlns:p14="http://schemas.microsoft.com/office/powerpoint/2010/main" val="302286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62</Words>
  <Application>Microsoft Office PowerPoint</Application>
  <PresentationFormat>Widescreen</PresentationFormat>
  <Paragraphs>24</Paragraphs>
  <Slides>10</Slides>
  <Notes>3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Bothoven at work – Feedback from actual musicians</vt:lpstr>
      <vt:lpstr>The latest prototype</vt:lpstr>
      <vt:lpstr>Interactions</vt:lpstr>
      <vt:lpstr>Jessica - Vocalist</vt:lpstr>
      <vt:lpstr>Megan - Percussion</vt:lpstr>
      <vt:lpstr>Cristina – Violinist</vt:lpstr>
      <vt:lpstr>John - GUITARIST</vt:lpstr>
      <vt:lpstr>OVERALL</vt:lpstr>
      <vt:lpstr>Newer Functionality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Bothoven at work – Feedback from actual musicians</dc:title>
  <dc:creator>John Halloran</dc:creator>
  <cp:lastModifiedBy>John Halloran</cp:lastModifiedBy>
  <cp:revision>28</cp:revision>
  <dcterms:created xsi:type="dcterms:W3CDTF">2016-05-03T00:41:26Z</dcterms:created>
  <dcterms:modified xsi:type="dcterms:W3CDTF">2016-05-03T22:58:20Z</dcterms:modified>
</cp:coreProperties>
</file>