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wdbabble.com/blog/the-11-best-tweets-of-all-time-by-donald-trump/" TargetMode="External"/><Relationship Id="rId2" Type="http://schemas.openxmlformats.org/officeDocument/2006/relationships/hyperlink" Target="https://github.com/andrewginns/idp-twitter/blob/master/HillaryClinton_tweets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Tweet wars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tweets of Hillary Clinton and Donald trump</a:t>
            </a:r>
          </a:p>
          <a:p>
            <a:r>
              <a:rPr lang="en-US" dirty="0"/>
              <a:t>By JOHN HALLORAN</a:t>
            </a:r>
          </a:p>
        </p:txBody>
      </p:sp>
    </p:spTree>
    <p:extLst>
      <p:ext uri="{BB962C8B-B14F-4D97-AF65-F5344CB8AC3E}">
        <p14:creationId xmlns:p14="http://schemas.microsoft.com/office/powerpoint/2010/main" val="311010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these two twitter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provide information about similar events. Tweets might be similar in the regard that they discuss similar events but differ in word choices</a:t>
            </a:r>
          </a:p>
          <a:p>
            <a:r>
              <a:rPr lang="en-US" dirty="0"/>
              <a:t>Their tweets reach a large audience based on the number of likes and retweets they have. Information like that can help determine which words might resonate strongly with an audience.  </a:t>
            </a:r>
          </a:p>
          <a:p>
            <a:r>
              <a:rPr lang="en-US" dirty="0"/>
              <a:t>Word choices might also give us a glimpse into their writing style. They might reflect a specific grade level based on the words they use. </a:t>
            </a:r>
          </a:p>
        </p:txBody>
      </p:sp>
    </p:spTree>
    <p:extLst>
      <p:ext uri="{BB962C8B-B14F-4D97-AF65-F5344CB8AC3E}">
        <p14:creationId xmlns:p14="http://schemas.microsoft.com/office/powerpoint/2010/main" val="175528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words are most commonly used in their tweets? How do they differ? </a:t>
            </a:r>
          </a:p>
          <a:p>
            <a:r>
              <a:rPr lang="en-US" sz="2800" dirty="0"/>
              <a:t>What can we understand about their vocabulary grade level? </a:t>
            </a:r>
          </a:p>
          <a:p>
            <a:r>
              <a:rPr lang="en-US" sz="2800" dirty="0"/>
              <a:t>What words correlate to their most reactions (favorites and retweets)? </a:t>
            </a:r>
          </a:p>
        </p:txBody>
      </p:sp>
    </p:spTree>
    <p:extLst>
      <p:ext uri="{BB962C8B-B14F-4D97-AF65-F5344CB8AC3E}">
        <p14:creationId xmlns:p14="http://schemas.microsoft.com/office/powerpoint/2010/main" val="241070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Hillary Clinton’s tweet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5139" r="13029" b="10000"/>
          <a:stretch/>
        </p:blipFill>
        <p:spPr>
          <a:xfrm>
            <a:off x="951454" y="2015732"/>
            <a:ext cx="10603523" cy="44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8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Donald Trump’s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5000" r="16130" b="19358"/>
          <a:stretch/>
        </p:blipFill>
        <p:spPr>
          <a:xfrm>
            <a:off x="1140489" y="2015732"/>
            <a:ext cx="10225454" cy="38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4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User: </a:t>
            </a:r>
            <a:r>
              <a:rPr lang="en-US" dirty="0" err="1"/>
              <a:t>andrewginns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https://github.com/andrewginns/idp-twitter/blob/master/HillaryClinton_tweets.csv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Alidina</a:t>
            </a:r>
            <a:r>
              <a:rPr lang="en-US" dirty="0"/>
              <a:t>, Abbas, Donald Trump’s 11 Best Tweets (and 7,000 Losers), November 14, 2016, Accessed February 14, 2017 </a:t>
            </a:r>
            <a:r>
              <a:rPr lang="en-US" dirty="0">
                <a:hlinkClick r:id="rId3"/>
              </a:rPr>
              <a:t>https://www.crowdbabble.com/blog/the-11-best-tweets-of-all-time-by-donald-trump/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394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</TotalTime>
  <Words>209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Tweet wars</vt:lpstr>
      <vt:lpstr>Why these two twitter accounts</vt:lpstr>
      <vt:lpstr>Questions</vt:lpstr>
      <vt:lpstr>Snapshot of Hillary Clinton’s tweet</vt:lpstr>
      <vt:lpstr>Snapshot of Donald Trump’s tweets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 wars</dc:title>
  <dc:creator>John Halloran</dc:creator>
  <cp:lastModifiedBy>John Halloran</cp:lastModifiedBy>
  <cp:revision>5</cp:revision>
  <dcterms:created xsi:type="dcterms:W3CDTF">2017-02-15T15:19:35Z</dcterms:created>
  <dcterms:modified xsi:type="dcterms:W3CDTF">2017-02-15T15:49:07Z</dcterms:modified>
</cp:coreProperties>
</file>