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5aab1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c5aab1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c5aab1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c5aab1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22e7c9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22e7c9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22e7c9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22e7c9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22e7c9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22e7c9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8781d8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8781d8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8781d8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8781d8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8781d8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8781d8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c5aab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c5aab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c5aab1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c5aab1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c5aab1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c5aab1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44870" y="1808000"/>
            <a:ext cx="45933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Lakehouse</a:t>
            </a:r>
            <a:endParaRPr sz="5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990" y="4013000"/>
            <a:ext cx="1153610" cy="1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8445350" y="2781300"/>
            <a:ext cx="0" cy="1451400"/>
          </a:xfrm>
          <a:prstGeom prst="straightConnector1">
            <a:avLst/>
          </a:prstGeom>
          <a:noFill/>
          <a:ln cap="flat" cmpd="sng" w="28575">
            <a:solidFill>
              <a:srgbClr val="F5B3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Lakehouse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800" y="1306800"/>
            <a:ext cx="6150399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Lakehouse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63" y="1406150"/>
            <a:ext cx="4684875" cy="31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394800" y="4249675"/>
            <a:ext cx="1940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Av. Faria 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Lima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1306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4º e 9º  andares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636100" y="424967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(11)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2609-3807 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contato@letscode­.com.br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1475" l="0" r="0" t="1475"/>
          <a:stretch/>
        </p:blipFill>
        <p:spPr>
          <a:xfrm>
            <a:off x="522575" y="4049147"/>
            <a:ext cx="1256225" cy="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1462800" y="2156100"/>
            <a:ext cx="621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5B3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Obrigado!</a:t>
            </a:r>
            <a:endParaRPr sz="4200">
              <a:solidFill>
                <a:srgbClr val="F5B3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100" y="4374025"/>
            <a:ext cx="153225" cy="15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100" y="4608071"/>
            <a:ext cx="170250" cy="13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3047100" y="2087575"/>
            <a:ext cx="3049800" cy="1169700"/>
            <a:chOff x="3009600" y="2087575"/>
            <a:chExt cx="3049800" cy="11697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084600" y="2087575"/>
              <a:ext cx="2974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rgbClr val="F5B3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estrada até aqui</a:t>
              </a:r>
              <a:endParaRPr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3009600" y="2259925"/>
              <a:ext cx="0" cy="825000"/>
            </a:xfrm>
            <a:prstGeom prst="straightConnector1">
              <a:avLst/>
            </a:prstGeom>
            <a:noFill/>
            <a:ln cap="flat" cmpd="sng" w="28575">
              <a:solidFill>
                <a:srgbClr val="F5B3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Warehouse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322700" y="1802100"/>
            <a:ext cx="660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 de dados OLAP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 Schema / 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Snowflake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RDBMS - dados estruturados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2700000">
            <a:off x="1230516" y="2728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Lake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322700" y="1802100"/>
            <a:ext cx="660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Repositório de dados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Camadas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Dados estruturados, semi e não estruturados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6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2700000">
            <a:off x="1230516" y="2728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513" y="1275500"/>
            <a:ext cx="5842976" cy="3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Arquitetura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322700" y="1802100"/>
            <a:ext cx="660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Maior custo de movimentação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Maior custo de armazenamento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8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9"/>
          <p:cNvGrpSpPr/>
          <p:nvPr/>
        </p:nvGrpSpPr>
        <p:grpSpPr>
          <a:xfrm>
            <a:off x="3047100" y="2087575"/>
            <a:ext cx="3049800" cy="1169700"/>
            <a:chOff x="3009600" y="2087575"/>
            <a:chExt cx="3049800" cy="1169700"/>
          </a:xfrm>
        </p:grpSpPr>
        <p:sp>
          <p:nvSpPr>
            <p:cNvPr id="106" name="Google Shape;106;p19"/>
            <p:cNvSpPr txBox="1"/>
            <p:nvPr/>
          </p:nvSpPr>
          <p:spPr>
            <a:xfrm>
              <a:off x="3084600" y="2087575"/>
              <a:ext cx="2974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rgbClr val="F5B3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Lakehouse</a:t>
              </a:r>
              <a:endParaRPr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7" name="Google Shape;107;p19"/>
            <p:cNvCxnSpPr/>
            <p:nvPr/>
          </p:nvCxnSpPr>
          <p:spPr>
            <a:xfrm>
              <a:off x="3009600" y="2259925"/>
              <a:ext cx="0" cy="825000"/>
            </a:xfrm>
            <a:prstGeom prst="straightConnector1">
              <a:avLst/>
            </a:prstGeom>
            <a:noFill/>
            <a:ln cap="flat" cmpd="sng" w="28575">
              <a:solidFill>
                <a:srgbClr val="F5B3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864600" y="2196300"/>
            <a:ext cx="74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 flexibilidade e baixo custo de armazenamento de um Data Lake e organização de um Data Warehouse surgem os Data Lakehouses.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Lakehouse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Lakehouse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617547"/>
            <a:ext cx="4311674" cy="1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322700" y="1802100"/>
            <a:ext cx="1534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Atomicidade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Consistência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Isolamento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Durabilidade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21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 rot="2700000">
            <a:off x="1230516" y="2728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2700000">
            <a:off x="1230516" y="30337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