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FuSlcAEpiHVa4Nr0z6dj79Eyf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a6dbbc5c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e5a6dbbc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a6dbbc5c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e5a6dbbc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8a3a9644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e38a3a96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8a3a9644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e38a3a96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8a3a9644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e38a3a96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a6dbbc5c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5a6dbbc5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5a6dbbc5c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e5a6dbbc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a6dbbc5c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e5a6dbbc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815300" y="2952750"/>
            <a:ext cx="4533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Banco de dados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 </a:t>
            </a: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5a6dbbc5c_0_3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de um plano de execução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ge5a6dbbc5c_0_37"/>
          <p:cNvSpPr txBox="1"/>
          <p:nvPr/>
        </p:nvSpPr>
        <p:spPr>
          <a:xfrm>
            <a:off x="1192700" y="1578200"/>
            <a:ext cx="7332600" cy="5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Costs </a:t>
            </a: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(custo)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Valor abstrato calculado usando estatísticas do banco de dados.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Postgres sempre escolhe o plano de execução com o menor custo possível.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Não necessariamente está correlacionado com tempo de execução, mas em geral está.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Times (tempo)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 tempos estimados também são calculados usando as estatísticas do banco de dados.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tempo de um determinado nó inclui os tempos de todos os nós filhos.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Não considera tempo de transmissão dos dados (download) para o cliente!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ge5a6dbbc5c_0_3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5a6dbbc5c_0_56"/>
          <p:cNvSpPr txBox="1"/>
          <p:nvPr/>
        </p:nvSpPr>
        <p:spPr>
          <a:xfrm>
            <a:off x="1286075" y="2952750"/>
            <a:ext cx="6571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Plano de Execução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 prática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38a3a9644_0_1"/>
          <p:cNvSpPr txBox="1"/>
          <p:nvPr/>
        </p:nvSpPr>
        <p:spPr>
          <a:xfrm>
            <a:off x="1286075" y="2952750"/>
            <a:ext cx="6571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Plano de Execução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Tópicos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" name="Google Shape;66;p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"/>
          <p:cNvSpPr txBox="1"/>
          <p:nvPr/>
        </p:nvSpPr>
        <p:spPr>
          <a:xfrm>
            <a:off x="1479375" y="1925175"/>
            <a:ext cx="658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b="1" i="0" sz="36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479375" y="2755575"/>
            <a:ext cx="658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b="1" i="0" sz="36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1479375" y="3583475"/>
            <a:ext cx="658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b="1" i="0" sz="36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2417850" y="2042175"/>
            <a:ext cx="5329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que é um plano de execução?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417850" y="2872575"/>
            <a:ext cx="6448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Como visualizar o plano de execução?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417850" y="3702975"/>
            <a:ext cx="6448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de um plano de execução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870500" y="425250"/>
            <a:ext cx="7977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que é um </a:t>
            </a: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plano de execução</a:t>
            </a:r>
            <a:r>
              <a:rPr b="0" i="0" lang="pt-BR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 plano de execução é um roteiro de como o Postgres irá executar a query.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Nele é mostrado o custo estimado de cada operação.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Postgres sempre executa o melhor plano possível de acordo com os recursos disponíveis na máquina.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" name="Google Shape;79;p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38a3a9644_0_33"/>
          <p:cNvSpPr txBox="1"/>
          <p:nvPr/>
        </p:nvSpPr>
        <p:spPr>
          <a:xfrm>
            <a:off x="344325" y="425250"/>
            <a:ext cx="8799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Como visualizar o plano de execução?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ge38a3a9644_0_33"/>
          <p:cNvSpPr txBox="1"/>
          <p:nvPr/>
        </p:nvSpPr>
        <p:spPr>
          <a:xfrm>
            <a:off x="1192700" y="1807750"/>
            <a:ext cx="73326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Comando</a:t>
            </a: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EXPLAIN [CONSULTA]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EXPLAIN ANALYSE [CONSULTA]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Exemplos: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EXPLAIN ANALYSE SELECT * FROM vendas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 ANALYSE, a saída é apenas o plano.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 ANALYSE a query é executada.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botão         roda o EXPLAIN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botão         roda o EXPLAIN ANALYSE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ge38a3a9644_0_3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ge38a3a9644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715" y="5323300"/>
            <a:ext cx="2952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e38a3a9644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963" y="5658060"/>
            <a:ext cx="3048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38a3a9644_0_2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de um plano de execução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ge38a3a9644_0_21"/>
          <p:cNvSpPr txBox="1"/>
          <p:nvPr/>
        </p:nvSpPr>
        <p:spPr>
          <a:xfrm>
            <a:off x="1192700" y="1578200"/>
            <a:ext cx="7332600" cy="5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Scans (varredura)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Sequential scan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Postgres itera sobre a tabela, uma linha por vez e retorna a linha procurada.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Leituras sequenciais em geral são mais eficientes do que leitura aleatória.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Normalmente lento, mas sempre possível de ser usado.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Index scan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Postgres pode usar um índice para ler apenas partes de uma tabela que são relevantes para a query.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geral, se você quer ler apenas uma pequena parte de uma tabela, este método é recomendado.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Index only scan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Similar ao anterior, porém este método traz toda informação da linha e não só apenas o índice lido.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" name="Google Shape;95;ge38a3a9644_0_2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5a6dbbc5c_0_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de um plano de execução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e5a6dbbc5c_0_3"/>
          <p:cNvSpPr txBox="1"/>
          <p:nvPr/>
        </p:nvSpPr>
        <p:spPr>
          <a:xfrm>
            <a:off x="1192700" y="1578200"/>
            <a:ext cx="7332600" cy="5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Scans (varredura)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Bitmap Index scan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Combina vários índices para rodar a consulta.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Usa o primeiro índice para aplicar o primeiro filtro, depois o próximo para o segundo filtro, etc.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Bitmap Heap scan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Está entre index e sequencial.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Normalmente usado quando você precisa ler muitas linhas para um index scan, mas poucas para um sequential scan.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e5a6dbbc5c_0_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a6dbbc5c_0_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de um plano de execução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e5a6dbbc5c_0_9"/>
          <p:cNvSpPr txBox="1"/>
          <p:nvPr/>
        </p:nvSpPr>
        <p:spPr>
          <a:xfrm>
            <a:off x="1192700" y="1578200"/>
            <a:ext cx="7332600" cy="5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Joins (junções)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Nested loops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Itera sobre todas as linhas da tabela X e da tabela Y.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Retorna as linhas das 2 tabelas que satisfazem a condição do filtro.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Normalmente lento, mas sempre possível de ser usado.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Hash joins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Faz leitura da primeira tabela aplicando filtro e constrói uma hash table que é salva em memória.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Depois itera sobre a próxima tabela e checa se o filtro aplicado corresponde ao dado em memória.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Usado quando as 2 tabelas são muito grandes e a hash table cabe na memória.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Merge joins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Similar ao hash join, mas não usa memória.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" name="Google Shape;109;ge5a6dbbc5c_0_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a6dbbc5c_0_2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de um plano de execução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e5a6dbbc5c_0_25"/>
          <p:cNvSpPr txBox="1"/>
          <p:nvPr/>
        </p:nvSpPr>
        <p:spPr>
          <a:xfrm>
            <a:off x="1192700" y="1578200"/>
            <a:ext cx="7332600" cy="5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Sorts </a:t>
            </a: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(ordenações)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External merge sort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Usado quando os dados não cabem em memória.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Lento.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Quick sort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Algoritmo de ordenação largamente utilizado e rápido pq os dados estão em memória.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Heap sort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2" marL="1371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Usado quando a query contém LIMIT e ORDER BY.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ge5a6dbbc5c_0_2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