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CFAE-481E-4296-A9A7-FA3FD8891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8B6C9-EB6B-4BEC-A649-BC53F36A7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FA3E8-AEC5-4370-80DC-F4D85548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4BEBD-A85F-4259-90A8-1F031205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0363A-EB3F-46E8-A2BB-4526449F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6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6B59-09D2-4F85-92AE-2EBB04E9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22B3-2DEC-44EC-8E6D-27CAAD497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3C606-927D-4AF9-AE23-697E4984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B8339-C1C6-4EE0-9E4A-81949AE5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6653C-6A4A-4644-A871-CD001804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8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50C3D-A9F3-4769-BDE9-EF9F80856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08D9B-3973-4914-81BC-E814A8929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8E7C9-F302-4AAE-8462-B8CF9F45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FF266-1A80-4E54-B23E-F47E3810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FDCA6-41A5-47DF-A847-D86909E6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4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E08E-14D5-4DFC-94DF-40F11AAD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75739-2331-4E81-8CA5-F71CCE4E3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345BB-B0D1-42C6-96AF-CFB8CF90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1E175-E242-43DB-8AF2-50195BA6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ED58F-B975-43FD-B464-26576927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8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136D-FB5A-4335-8048-84288188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731F4-1350-4E62-8BEA-7BFE8CE8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3845D-745D-4921-B756-FCBF54E0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A76B-2172-42CE-9CEF-1074A746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99426-66FA-44A9-AD9B-A0DC536B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7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AD04-804A-452B-A694-B3A3A4C3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BE9FC-D393-446E-ACFB-0B8E02777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C5A2C-D3D7-4384-BF8B-3F031AD05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A822B-9100-4B92-91F8-459CF12B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B9A7E-82AE-4774-9D32-0CBEC3DC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4D5A7-CB31-4075-9AC6-8319D0F5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9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8D81-3E2D-44AA-9399-0B75B166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8701A-2AA5-446B-9A03-6072F66EF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FBF09-D6C3-4674-9B1D-3BFF337CC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A329A-A804-43D8-8EC4-DBE478601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CE098-3099-4AF8-9349-62B57A537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41C72-AE33-4F2D-ACED-23A46152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59CCD-EEB3-4938-96CA-738D3C3A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3C6D1-7882-4571-86A2-9AB8850F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5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AED7-3E85-4732-8E3D-47504D2D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4D53D-0AA6-40EB-B3E1-98E7BFC2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C892E-BD8C-4EBC-93BC-C567DEB1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19580-1BB7-486A-B29D-1641CB2C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7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1601F-7A98-4691-B8E7-B1FBBF6A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BD4E4-3A1C-4AF6-A4AA-EDB5D98D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3969C-0924-4E85-A7A2-F71726E5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9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93EA-08BA-4169-A3A2-16206127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982C-9E93-4F92-A5DE-E7AA5F179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E9E43-96D4-4F62-B561-399A66F04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EEC87-BD4D-47EB-95D2-982934C7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438CD-4885-4484-827B-1131AE97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4C291-88AD-4815-ADB6-1870D586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1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845F-558C-446A-BCDF-0FF9C273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279E7-43FD-4C64-8B11-3731CB088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CD87F-D9EC-4B4A-B6EB-A617D0E69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71FC5-2714-4BAB-A234-089D76BD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AA78A-C0A7-4972-8BC0-5B6E1C76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E5CAF-1314-40BC-8E3A-3B485810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1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77BA7-CA25-4AB9-A2CE-E164D07A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FD72B-EB66-48BD-B7C9-11EE1DD1F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AA6D7-C335-4090-A755-E0E169059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5BFB6-D87F-42FC-8428-4A49F1E78D0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0A672-3BCE-4858-B69C-E8A2E987A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278EA-0AF9-4F0B-80AE-83A140E92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2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DE91-8C4D-436E-973D-EA99A44A7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3926"/>
            <a:ext cx="9144000" cy="944368"/>
          </a:xfrm>
        </p:spPr>
        <p:txBody>
          <a:bodyPr/>
          <a:lstStyle/>
          <a:p>
            <a:r>
              <a:rPr lang="en-US" dirty="0"/>
              <a:t>Space Merchant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AF08D-92C9-4A02-8968-75D8DBED8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70180"/>
            <a:ext cx="9144000" cy="4853894"/>
          </a:xfrm>
        </p:spPr>
        <p:txBody>
          <a:bodyPr/>
          <a:lstStyle/>
          <a:p>
            <a:r>
              <a:rPr lang="en-US" dirty="0"/>
              <a:t>Text-based Adventure game </a:t>
            </a:r>
          </a:p>
          <a:p>
            <a:r>
              <a:rPr lang="en-US" dirty="0"/>
              <a:t>Features:</a:t>
            </a:r>
          </a:p>
          <a:p>
            <a:r>
              <a:rPr lang="en-US" dirty="0"/>
              <a:t>Diverse and varied Commerce system (currently 11 items)</a:t>
            </a:r>
          </a:p>
          <a:p>
            <a:r>
              <a:rPr lang="en-US" dirty="0"/>
              <a:t>Decision based storyline</a:t>
            </a:r>
          </a:p>
          <a:p>
            <a:r>
              <a:rPr lang="en-US" dirty="0"/>
              <a:t>Side 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4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311C-E42D-48FF-8E9A-F6B32C7A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52F2-E92E-4EC7-911B-B1B516C8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begin as a merchant and trade. After some time war breaks out on various planets as the </a:t>
            </a:r>
            <a:r>
              <a:rPr lang="en-US" dirty="0" err="1"/>
              <a:t>Vurik</a:t>
            </a:r>
            <a:r>
              <a:rPr lang="en-US" dirty="0"/>
              <a:t> begin to rebel. Federation and </a:t>
            </a:r>
            <a:r>
              <a:rPr lang="en-US" dirty="0" err="1"/>
              <a:t>Vurik</a:t>
            </a:r>
            <a:r>
              <a:rPr lang="en-US" dirty="0"/>
              <a:t> both begin to recruit, and you can choose which faction to join. You can also join the independent colony and stay neutral. Joining a faction will open up more missions. You can choose a military or political route to victory.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8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EA1D-0657-4733-B1BC-7EE35160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33D8-F8F8-443D-B565-1B00DD298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191" y="1814061"/>
            <a:ext cx="5478711" cy="4351338"/>
          </a:xfrm>
        </p:spPr>
        <p:txBody>
          <a:bodyPr numCol="2"/>
          <a:lstStyle/>
          <a:p>
            <a:pPr marL="0" indent="0">
              <a:buNone/>
            </a:pPr>
            <a:r>
              <a:rPr lang="en-US" dirty="0" err="1"/>
              <a:t>FederationPlanets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Natotis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Gelara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Aoclite</a:t>
            </a:r>
            <a:endParaRPr lang="en-US" dirty="0"/>
          </a:p>
          <a:p>
            <a:pPr marL="0" indent="0">
              <a:buNone/>
            </a:pPr>
            <a:r>
              <a:rPr lang="en-US" i="0" dirty="0" err="1">
                <a:solidFill>
                  <a:srgbClr val="000000"/>
                </a:solidFill>
                <a:effectLst/>
                <a:latin typeface="‘Palatino Linotype’"/>
              </a:rPr>
              <a:t>Thosie</a:t>
            </a:r>
            <a:r>
              <a:rPr lang="en-US" i="0" dirty="0">
                <a:solidFill>
                  <a:srgbClr val="000000"/>
                </a:solidFill>
                <a:effectLst/>
                <a:latin typeface="‘Palatino Linotype’"/>
              </a:rPr>
              <a:t> SW5 (moon)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EC6D1-A7E8-46A8-BA21-685483184108}"/>
              </a:ext>
            </a:extLst>
          </p:cNvPr>
          <p:cNvSpPr txBox="1"/>
          <p:nvPr/>
        </p:nvSpPr>
        <p:spPr>
          <a:xfrm>
            <a:off x="4328719" y="1825625"/>
            <a:ext cx="276836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Vurik</a:t>
            </a:r>
            <a:r>
              <a:rPr lang="en-US" sz="2800" dirty="0"/>
              <a:t> Planets</a:t>
            </a:r>
          </a:p>
          <a:p>
            <a:endParaRPr lang="en-US" sz="2800" dirty="0"/>
          </a:p>
          <a:p>
            <a:r>
              <a:rPr lang="en-US" sz="2800" dirty="0" err="1"/>
              <a:t>Otov</a:t>
            </a:r>
            <a:endParaRPr lang="en-US" sz="2800" dirty="0"/>
          </a:p>
          <a:p>
            <a:r>
              <a:rPr lang="en-US" sz="2800" dirty="0" err="1"/>
              <a:t>Larvis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5B693-CE95-4CED-B369-EE6189A2D7D4}"/>
              </a:ext>
            </a:extLst>
          </p:cNvPr>
          <p:cNvSpPr txBox="1"/>
          <p:nvPr/>
        </p:nvSpPr>
        <p:spPr>
          <a:xfrm>
            <a:off x="7298422" y="1825625"/>
            <a:ext cx="363243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Independent Colonies</a:t>
            </a:r>
          </a:p>
          <a:p>
            <a:endParaRPr lang="en-US" sz="2800" dirty="0"/>
          </a:p>
          <a:p>
            <a:r>
              <a:rPr lang="en-US" sz="2800" dirty="0" err="1"/>
              <a:t>Xaenides</a:t>
            </a:r>
            <a:r>
              <a:rPr lang="en-US" sz="2800" dirty="0"/>
              <a:t> Station</a:t>
            </a:r>
          </a:p>
          <a:p>
            <a:r>
              <a:rPr lang="en-US" sz="2800" dirty="0" err="1"/>
              <a:t>Xaenides</a:t>
            </a:r>
            <a:r>
              <a:rPr lang="en-US" sz="2800" dirty="0"/>
              <a:t> 2c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‘Palatino Linotype’"/>
              </a:rPr>
              <a:t>Uria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1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966-42E5-4C29-991C-90042AB9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Natotis</a:t>
            </a:r>
            <a:r>
              <a:rPr lang="en-US" dirty="0"/>
              <a:t> –Federation Owned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0ADA1-C913-4A0F-AC48-9E45DAA0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Mission Board</a:t>
            </a:r>
          </a:p>
          <a:p>
            <a:pPr marL="0" indent="0">
              <a:buNone/>
            </a:pPr>
            <a:r>
              <a:rPr lang="en-US" dirty="0"/>
              <a:t>Industrial Zone</a:t>
            </a:r>
          </a:p>
          <a:p>
            <a:pPr marL="0" indent="0">
              <a:buNone/>
            </a:pPr>
            <a:r>
              <a:rPr lang="en-US" dirty="0"/>
              <a:t>Tech District</a:t>
            </a:r>
          </a:p>
          <a:p>
            <a:pPr marL="0" indent="0">
              <a:buNone/>
            </a:pPr>
            <a:r>
              <a:rPr lang="en-US" dirty="0"/>
              <a:t>Marketplace</a:t>
            </a:r>
          </a:p>
          <a:p>
            <a:pPr marL="0" indent="0">
              <a:buNone/>
            </a:pPr>
            <a:r>
              <a:rPr lang="en-US" dirty="0"/>
              <a:t>Senate Building</a:t>
            </a:r>
          </a:p>
          <a:p>
            <a:pPr marL="0" indent="0">
              <a:buNone/>
            </a:pPr>
            <a:r>
              <a:rPr lang="en-US" dirty="0"/>
              <a:t>Stock Exchange</a:t>
            </a:r>
          </a:p>
        </p:txBody>
      </p:sp>
    </p:spTree>
    <p:extLst>
      <p:ext uri="{BB962C8B-B14F-4D97-AF65-F5344CB8AC3E}">
        <p14:creationId xmlns:p14="http://schemas.microsoft.com/office/powerpoint/2010/main" val="288859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766D-D2B3-45B1-863D-6C60D330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Natotis</a:t>
            </a:r>
            <a:r>
              <a:rPr lang="en-US" dirty="0"/>
              <a:t>: Mission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5BBEF-F793-459F-82FA-802A66219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Mission001 Escort [escort coworker to </a:t>
            </a:r>
            <a:r>
              <a:rPr lang="en-US" dirty="0" err="1"/>
              <a:t>Aoclite</a:t>
            </a:r>
            <a:r>
              <a:rPr lang="en-US" dirty="0"/>
              <a:t> 4000 credits]</a:t>
            </a:r>
          </a:p>
          <a:p>
            <a:r>
              <a:rPr lang="en-US" dirty="0"/>
              <a:t>Mission002 Delivery [deliver 100 food to </a:t>
            </a:r>
            <a:r>
              <a:rPr lang="en-US" dirty="0" err="1"/>
              <a:t>Vurik</a:t>
            </a:r>
            <a:r>
              <a:rPr lang="en-US" dirty="0"/>
              <a:t> on </a:t>
            </a:r>
            <a:r>
              <a:rPr lang="en-US" dirty="0" err="1"/>
              <a:t>Otov</a:t>
            </a:r>
            <a:r>
              <a:rPr lang="en-US" dirty="0"/>
              <a:t>]</a:t>
            </a:r>
          </a:p>
          <a:p>
            <a:r>
              <a:rPr lang="en-US" dirty="0"/>
              <a:t>Mission003 </a:t>
            </a:r>
          </a:p>
        </p:txBody>
      </p:sp>
    </p:spTree>
    <p:extLst>
      <p:ext uri="{BB962C8B-B14F-4D97-AF65-F5344CB8AC3E}">
        <p14:creationId xmlns:p14="http://schemas.microsoft.com/office/powerpoint/2010/main" val="337300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3261-9E41-4146-AB27-A1C75FCB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Companies on </a:t>
            </a:r>
            <a:r>
              <a:rPr lang="en-US" dirty="0" err="1"/>
              <a:t>Natotis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D916B-1942-4EB0-92B6-0BFB86D9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latin typeface="Consolas" panose="020B0609020204030204" pitchFamily="49" charset="0"/>
              </a:rPr>
              <a:t>Zhul</a:t>
            </a:r>
            <a:r>
              <a:rPr lang="en-US" sz="1800" dirty="0">
                <a:latin typeface="Consolas" panose="020B0609020204030204" pitchFamily="49" charset="0"/>
              </a:rPr>
              <a:t> Shuttle Co.   ZZZL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Epsolon</a:t>
            </a:r>
            <a:r>
              <a:rPr lang="en-US" sz="1800" dirty="0">
                <a:latin typeface="Consolas" panose="020B0609020204030204" pitchFamily="49" charset="0"/>
              </a:rPr>
              <a:t> Motor Co.  EMC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Crude Helium        CLL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Tablet Retailers    TRKL</a:t>
            </a:r>
            <a:endParaRPr lang="en-US" sz="1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Valkyrie Intelligence VLG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2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180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‘Palatino Linotype’</vt:lpstr>
      <vt:lpstr>Arial</vt:lpstr>
      <vt:lpstr>Calibri</vt:lpstr>
      <vt:lpstr>Calibri Light</vt:lpstr>
      <vt:lpstr>Consolas</vt:lpstr>
      <vt:lpstr>Office Theme</vt:lpstr>
      <vt:lpstr>Space Merchant</vt:lpstr>
      <vt:lpstr>Story</vt:lpstr>
      <vt:lpstr>Planets</vt:lpstr>
      <vt:lpstr>Natotis –Federation Owned</vt:lpstr>
      <vt:lpstr>Natotis: Mission Board</vt:lpstr>
      <vt:lpstr>Public Companies on Natotis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Merchant</dc:title>
  <dc:creator>Johnny Jones</dc:creator>
  <cp:lastModifiedBy>Johnny Jones</cp:lastModifiedBy>
  <cp:revision>11</cp:revision>
  <dcterms:created xsi:type="dcterms:W3CDTF">2020-08-03T11:50:34Z</dcterms:created>
  <dcterms:modified xsi:type="dcterms:W3CDTF">2020-08-04T01:34:49Z</dcterms:modified>
</cp:coreProperties>
</file>