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1" r:id="rId2"/>
    <p:sldId id="267" r:id="rId3"/>
    <p:sldId id="264" r:id="rId4"/>
    <p:sldId id="257" r:id="rId5"/>
    <p:sldId id="260" r:id="rId6"/>
    <p:sldId id="262" r:id="rId7"/>
    <p:sldId id="258" r:id="rId8"/>
    <p:sldId id="259" r:id="rId9"/>
    <p:sldId id="265" r:id="rId10"/>
    <p:sldId id="269"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08C2E4-E308-4E6D-8F88-C5FD53020C55}" v="46" dt="2022-09-16T12:36:33.5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69" autoAdjust="0"/>
    <p:restoredTop sz="86451" autoAdjust="0"/>
  </p:normalViewPr>
  <p:slideViewPr>
    <p:cSldViewPr snapToGrid="0">
      <p:cViewPr varScale="1">
        <p:scale>
          <a:sx n="92" d="100"/>
          <a:sy n="92" d="100"/>
        </p:scale>
        <p:origin x="114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Feng" userId="5c4923c5-adb6-4294-b563-a41ba886f342" providerId="ADAL" clId="{D09B1E84-554F-4342-B8C9-2AFB75F02CAE}"/>
    <pc:docChg chg="undo custSel addSld delSld modSld">
      <pc:chgData name="John Feng" userId="5c4923c5-adb6-4294-b563-a41ba886f342" providerId="ADAL" clId="{D09B1E84-554F-4342-B8C9-2AFB75F02CAE}" dt="2022-06-28T01:00:41.485" v="8303" actId="20577"/>
      <pc:docMkLst>
        <pc:docMk/>
      </pc:docMkLst>
      <pc:sldChg chg="addSp delSp modSp del mod">
        <pc:chgData name="John Feng" userId="5c4923c5-adb6-4294-b563-a41ba886f342" providerId="ADAL" clId="{D09B1E84-554F-4342-B8C9-2AFB75F02CAE}" dt="2022-06-27T23:39:36.816" v="5249" actId="2696"/>
        <pc:sldMkLst>
          <pc:docMk/>
          <pc:sldMk cId="4041619344" sldId="256"/>
        </pc:sldMkLst>
        <pc:spChg chg="mod">
          <ac:chgData name="John Feng" userId="5c4923c5-adb6-4294-b563-a41ba886f342" providerId="ADAL" clId="{D09B1E84-554F-4342-B8C9-2AFB75F02CAE}" dt="2022-06-27T22:20:38.975" v="1869" actId="1076"/>
          <ac:spMkLst>
            <pc:docMk/>
            <pc:sldMk cId="4041619344" sldId="256"/>
            <ac:spMk id="2" creationId="{BA55A40E-9BC2-830B-0698-54A265C83D0A}"/>
          </ac:spMkLst>
        </pc:spChg>
        <pc:picChg chg="add del">
          <ac:chgData name="John Feng" userId="5c4923c5-adb6-4294-b563-a41ba886f342" providerId="ADAL" clId="{D09B1E84-554F-4342-B8C9-2AFB75F02CAE}" dt="2022-06-26T17:00:28.620" v="11"/>
          <ac:picMkLst>
            <pc:docMk/>
            <pc:sldMk cId="4041619344" sldId="256"/>
            <ac:picMk id="2050" creationId="{F0311756-C6B0-E086-0F24-11CA0FC298CF}"/>
          </ac:picMkLst>
        </pc:picChg>
      </pc:sldChg>
      <pc:sldChg chg="addSp delSp modSp new del mod">
        <pc:chgData name="John Feng" userId="5c4923c5-adb6-4294-b563-a41ba886f342" providerId="ADAL" clId="{D09B1E84-554F-4342-B8C9-2AFB75F02CAE}" dt="2022-06-26T17:00:25.780" v="9" actId="47"/>
        <pc:sldMkLst>
          <pc:docMk/>
          <pc:sldMk cId="1426906601" sldId="257"/>
        </pc:sldMkLst>
        <pc:spChg chg="del mod">
          <ac:chgData name="John Feng" userId="5c4923c5-adb6-4294-b563-a41ba886f342" providerId="ADAL" clId="{D09B1E84-554F-4342-B8C9-2AFB75F02CAE}" dt="2022-06-26T16:59:39.224" v="4" actId="478"/>
          <ac:spMkLst>
            <pc:docMk/>
            <pc:sldMk cId="1426906601" sldId="257"/>
            <ac:spMk id="3" creationId="{AFAA586D-F399-0F83-A54F-6A87C7D6C239}"/>
          </ac:spMkLst>
        </pc:spChg>
        <pc:spChg chg="add del mod">
          <ac:chgData name="John Feng" userId="5c4923c5-adb6-4294-b563-a41ba886f342" providerId="ADAL" clId="{D09B1E84-554F-4342-B8C9-2AFB75F02CAE}" dt="2022-06-26T16:59:45.976" v="5" actId="478"/>
          <ac:spMkLst>
            <pc:docMk/>
            <pc:sldMk cId="1426906601" sldId="257"/>
            <ac:spMk id="5" creationId="{DF7605E2-5881-AE83-CD13-2E5B514C1981}"/>
          </ac:spMkLst>
        </pc:spChg>
        <pc:picChg chg="add mod">
          <ac:chgData name="John Feng" userId="5c4923c5-adb6-4294-b563-a41ba886f342" providerId="ADAL" clId="{D09B1E84-554F-4342-B8C9-2AFB75F02CAE}" dt="2022-06-26T16:59:51.241" v="8" actId="1076"/>
          <ac:picMkLst>
            <pc:docMk/>
            <pc:sldMk cId="1426906601" sldId="257"/>
            <ac:picMk id="1026" creationId="{45625B5F-3F49-6686-B594-1BCE25B8DDE3}"/>
          </ac:picMkLst>
        </pc:picChg>
      </pc:sldChg>
      <pc:sldChg chg="addSp delSp modSp new mod modAnim">
        <pc:chgData name="John Feng" userId="5c4923c5-adb6-4294-b563-a41ba886f342" providerId="ADAL" clId="{D09B1E84-554F-4342-B8C9-2AFB75F02CAE}" dt="2022-06-28T00:47:28.609" v="7005" actId="1076"/>
        <pc:sldMkLst>
          <pc:docMk/>
          <pc:sldMk cId="2441095089" sldId="257"/>
        </pc:sldMkLst>
        <pc:spChg chg="add del mod">
          <ac:chgData name="John Feng" userId="5c4923c5-adb6-4294-b563-a41ba886f342" providerId="ADAL" clId="{D09B1E84-554F-4342-B8C9-2AFB75F02CAE}" dt="2022-06-27T23:20:42.647" v="3556" actId="403"/>
          <ac:spMkLst>
            <pc:docMk/>
            <pc:sldMk cId="2441095089" sldId="257"/>
            <ac:spMk id="2" creationId="{22B7BDD8-8418-9495-1B11-4A4EA6467C1F}"/>
          </ac:spMkLst>
        </pc:spChg>
        <pc:spChg chg="add mod">
          <ac:chgData name="John Feng" userId="5c4923c5-adb6-4294-b563-a41ba886f342" providerId="ADAL" clId="{D09B1E84-554F-4342-B8C9-2AFB75F02CAE}" dt="2022-06-27T23:18:39.042" v="3526" actId="20577"/>
          <ac:spMkLst>
            <pc:docMk/>
            <pc:sldMk cId="2441095089" sldId="257"/>
            <ac:spMk id="3" creationId="{751C1C87-D1CD-E850-D617-4542562E7258}"/>
          </ac:spMkLst>
        </pc:spChg>
        <pc:spChg chg="add del mod">
          <ac:chgData name="John Feng" userId="5c4923c5-adb6-4294-b563-a41ba886f342" providerId="ADAL" clId="{D09B1E84-554F-4342-B8C9-2AFB75F02CAE}" dt="2022-06-27T22:08:27.110" v="1629"/>
          <ac:spMkLst>
            <pc:docMk/>
            <pc:sldMk cId="2441095089" sldId="257"/>
            <ac:spMk id="5" creationId="{2432CD6D-BEE2-C443-A4F5-E277535A6E1E}"/>
          </ac:spMkLst>
        </pc:spChg>
        <pc:spChg chg="add mod">
          <ac:chgData name="John Feng" userId="5c4923c5-adb6-4294-b563-a41ba886f342" providerId="ADAL" clId="{D09B1E84-554F-4342-B8C9-2AFB75F02CAE}" dt="2022-06-27T23:19:05.244" v="3536" actId="1076"/>
          <ac:spMkLst>
            <pc:docMk/>
            <pc:sldMk cId="2441095089" sldId="257"/>
            <ac:spMk id="7" creationId="{5F98A995-AE65-B89A-10AA-7EB809AD51F3}"/>
          </ac:spMkLst>
        </pc:spChg>
        <pc:spChg chg="add del mod">
          <ac:chgData name="John Feng" userId="5c4923c5-adb6-4294-b563-a41ba886f342" providerId="ADAL" clId="{D09B1E84-554F-4342-B8C9-2AFB75F02CAE}" dt="2022-06-27T23:59:45.485" v="6352" actId="11529"/>
          <ac:spMkLst>
            <pc:docMk/>
            <pc:sldMk cId="2441095089" sldId="257"/>
            <ac:spMk id="8" creationId="{35B2EE64-FB1B-1A6A-2902-1F5D93C825D3}"/>
          </ac:spMkLst>
        </pc:spChg>
        <pc:spChg chg="add mod">
          <ac:chgData name="John Feng" userId="5c4923c5-adb6-4294-b563-a41ba886f342" providerId="ADAL" clId="{D09B1E84-554F-4342-B8C9-2AFB75F02CAE}" dt="2022-06-28T00:00:02.064" v="6357" actId="1076"/>
          <ac:spMkLst>
            <pc:docMk/>
            <pc:sldMk cId="2441095089" sldId="257"/>
            <ac:spMk id="9" creationId="{98570D21-B376-2082-B812-DC605E7BEF9E}"/>
          </ac:spMkLst>
        </pc:spChg>
        <pc:graphicFrameChg chg="add del mod">
          <ac:chgData name="John Feng" userId="5c4923c5-adb6-4294-b563-a41ba886f342" providerId="ADAL" clId="{D09B1E84-554F-4342-B8C9-2AFB75F02CAE}" dt="2022-06-27T22:08:27.110" v="1629"/>
          <ac:graphicFrameMkLst>
            <pc:docMk/>
            <pc:sldMk cId="2441095089" sldId="257"/>
            <ac:graphicFrameMk id="4" creationId="{F885D697-9064-39E9-4EA9-FF0091B874C1}"/>
          </ac:graphicFrameMkLst>
        </pc:graphicFrameChg>
        <pc:graphicFrameChg chg="add mod modGraphic">
          <ac:chgData name="John Feng" userId="5c4923c5-adb6-4294-b563-a41ba886f342" providerId="ADAL" clId="{D09B1E84-554F-4342-B8C9-2AFB75F02CAE}" dt="2022-06-27T22:09:20.584" v="1650" actId="1076"/>
          <ac:graphicFrameMkLst>
            <pc:docMk/>
            <pc:sldMk cId="2441095089" sldId="257"/>
            <ac:graphicFrameMk id="6" creationId="{4993123B-105B-B7CA-753D-E09945C00881}"/>
          </ac:graphicFrameMkLst>
        </pc:graphicFrameChg>
        <pc:picChg chg="add del mod">
          <ac:chgData name="John Feng" userId="5c4923c5-adb6-4294-b563-a41ba886f342" providerId="ADAL" clId="{D09B1E84-554F-4342-B8C9-2AFB75F02CAE}" dt="2022-06-27T18:19:05.715" v="97" actId="478"/>
          <ac:picMkLst>
            <pc:docMk/>
            <pc:sldMk cId="2441095089" sldId="257"/>
            <ac:picMk id="3074" creationId="{147AC7A6-B0A0-81EE-C9D0-D30D12E36786}"/>
          </ac:picMkLst>
        </pc:picChg>
        <pc:picChg chg="add mod">
          <ac:chgData name="John Feng" userId="5c4923c5-adb6-4294-b563-a41ba886f342" providerId="ADAL" clId="{D09B1E84-554F-4342-B8C9-2AFB75F02CAE}" dt="2022-06-27T18:34:08.067" v="551" actId="1076"/>
          <ac:picMkLst>
            <pc:docMk/>
            <pc:sldMk cId="2441095089" sldId="257"/>
            <ac:picMk id="3076" creationId="{63494F40-21EB-FA12-88D8-F9138067E1ED}"/>
          </ac:picMkLst>
        </pc:picChg>
        <pc:picChg chg="add mod">
          <ac:chgData name="John Feng" userId="5c4923c5-adb6-4294-b563-a41ba886f342" providerId="ADAL" clId="{D09B1E84-554F-4342-B8C9-2AFB75F02CAE}" dt="2022-06-28T00:47:28.609" v="7005" actId="1076"/>
          <ac:picMkLst>
            <pc:docMk/>
            <pc:sldMk cId="2441095089" sldId="257"/>
            <ac:picMk id="4098" creationId="{88A5A333-D576-4C5C-5BFC-235B996D80AE}"/>
          </ac:picMkLst>
        </pc:picChg>
      </pc:sldChg>
      <pc:sldChg chg="addSp delSp modSp new mod modAnim modNotesTx">
        <pc:chgData name="John Feng" userId="5c4923c5-adb6-4294-b563-a41ba886f342" providerId="ADAL" clId="{D09B1E84-554F-4342-B8C9-2AFB75F02CAE}" dt="2022-06-28T00:51:42.604" v="7414" actId="20577"/>
        <pc:sldMkLst>
          <pc:docMk/>
          <pc:sldMk cId="2892473979" sldId="258"/>
        </pc:sldMkLst>
        <pc:spChg chg="mod">
          <ac:chgData name="John Feng" userId="5c4923c5-adb6-4294-b563-a41ba886f342" providerId="ADAL" clId="{D09B1E84-554F-4342-B8C9-2AFB75F02CAE}" dt="2022-06-28T00:43:02.385" v="6990" actId="1076"/>
          <ac:spMkLst>
            <pc:docMk/>
            <pc:sldMk cId="2892473979" sldId="258"/>
            <ac:spMk id="2" creationId="{F4F954C0-3DE0-A373-75E0-4CB5EAD0C43E}"/>
          </ac:spMkLst>
        </pc:spChg>
        <pc:spChg chg="add mod">
          <ac:chgData name="John Feng" userId="5c4923c5-adb6-4294-b563-a41ba886f342" providerId="ADAL" clId="{D09B1E84-554F-4342-B8C9-2AFB75F02CAE}" dt="2022-06-27T23:28:10.114" v="3750" actId="20577"/>
          <ac:spMkLst>
            <pc:docMk/>
            <pc:sldMk cId="2892473979" sldId="258"/>
            <ac:spMk id="10" creationId="{0B5BAB56-F9E2-2358-B21C-08370013342F}"/>
          </ac:spMkLst>
        </pc:spChg>
        <pc:graphicFrameChg chg="add del mod modGraphic">
          <ac:chgData name="John Feng" userId="5c4923c5-adb6-4294-b563-a41ba886f342" providerId="ADAL" clId="{D09B1E84-554F-4342-B8C9-2AFB75F02CAE}" dt="2022-06-27T21:21:08.627" v="976" actId="478"/>
          <ac:graphicFrameMkLst>
            <pc:docMk/>
            <pc:sldMk cId="2892473979" sldId="258"/>
            <ac:graphicFrameMk id="5" creationId="{CCA0910F-2535-2AD7-63B8-E3019F6C2845}"/>
          </ac:graphicFrameMkLst>
        </pc:graphicFrameChg>
        <pc:graphicFrameChg chg="add mod modGraphic">
          <ac:chgData name="John Feng" userId="5c4923c5-adb6-4294-b563-a41ba886f342" providerId="ADAL" clId="{D09B1E84-554F-4342-B8C9-2AFB75F02CAE}" dt="2022-06-28T00:42:59.330" v="6989" actId="1076"/>
          <ac:graphicFrameMkLst>
            <pc:docMk/>
            <pc:sldMk cId="2892473979" sldId="258"/>
            <ac:graphicFrameMk id="6" creationId="{D9F95508-F3DA-1389-FE84-D6F19987C30E}"/>
          </ac:graphicFrameMkLst>
        </pc:graphicFrameChg>
        <pc:picChg chg="add del mod">
          <ac:chgData name="John Feng" userId="5c4923c5-adb6-4294-b563-a41ba886f342" providerId="ADAL" clId="{D09B1E84-554F-4342-B8C9-2AFB75F02CAE}" dt="2022-06-27T16:30:56.323" v="44" actId="478"/>
          <ac:picMkLst>
            <pc:docMk/>
            <pc:sldMk cId="2892473979" sldId="258"/>
            <ac:picMk id="3" creationId="{CF9E41A3-ED7F-7321-E6E4-D0B6CD530E5C}"/>
          </ac:picMkLst>
        </pc:picChg>
        <pc:picChg chg="add del mod">
          <ac:chgData name="John Feng" userId="5c4923c5-adb6-4294-b563-a41ba886f342" providerId="ADAL" clId="{D09B1E84-554F-4342-B8C9-2AFB75F02CAE}" dt="2022-06-27T21:54:46.656" v="1325" actId="478"/>
          <ac:picMkLst>
            <pc:docMk/>
            <pc:sldMk cId="2892473979" sldId="258"/>
            <ac:picMk id="4" creationId="{FF8AFA6A-787D-3C9A-DBD3-D31D8DCD4F96}"/>
          </ac:picMkLst>
        </pc:picChg>
        <pc:picChg chg="add del mod">
          <ac:chgData name="John Feng" userId="5c4923c5-adb6-4294-b563-a41ba886f342" providerId="ADAL" clId="{D09B1E84-554F-4342-B8C9-2AFB75F02CAE}" dt="2022-06-27T21:54:54.432" v="1329" actId="478"/>
          <ac:picMkLst>
            <pc:docMk/>
            <pc:sldMk cId="2892473979" sldId="258"/>
            <ac:picMk id="2050" creationId="{6E5428EC-504A-1714-E040-427A555295B5}"/>
          </ac:picMkLst>
        </pc:picChg>
        <pc:picChg chg="add mod">
          <ac:chgData name="John Feng" userId="5c4923c5-adb6-4294-b563-a41ba886f342" providerId="ADAL" clId="{D09B1E84-554F-4342-B8C9-2AFB75F02CAE}" dt="2022-06-27T23:26:48.651" v="3665" actId="1076"/>
          <ac:picMkLst>
            <pc:docMk/>
            <pc:sldMk cId="2892473979" sldId="258"/>
            <ac:picMk id="2052" creationId="{A7CBD0A4-A54C-775C-F5DE-144A2B6A4C27}"/>
          </ac:picMkLst>
        </pc:picChg>
        <pc:picChg chg="add mod">
          <ac:chgData name="John Feng" userId="5c4923c5-adb6-4294-b563-a41ba886f342" providerId="ADAL" clId="{D09B1E84-554F-4342-B8C9-2AFB75F02CAE}" dt="2022-06-27T23:26:48.651" v="3665" actId="1076"/>
          <ac:picMkLst>
            <pc:docMk/>
            <pc:sldMk cId="2892473979" sldId="258"/>
            <ac:picMk id="2054" creationId="{0CFE18B7-67F7-259B-AAA7-0285D787CB4D}"/>
          </ac:picMkLst>
        </pc:picChg>
      </pc:sldChg>
      <pc:sldChg chg="addSp delSp modSp new mod modAnim modNotesTx">
        <pc:chgData name="John Feng" userId="5c4923c5-adb6-4294-b563-a41ba886f342" providerId="ADAL" clId="{D09B1E84-554F-4342-B8C9-2AFB75F02CAE}" dt="2022-06-28T00:56:39.640" v="8066" actId="20577"/>
        <pc:sldMkLst>
          <pc:docMk/>
          <pc:sldMk cId="2141799242" sldId="259"/>
        </pc:sldMkLst>
        <pc:spChg chg="mod">
          <ac:chgData name="John Feng" userId="5c4923c5-adb6-4294-b563-a41ba886f342" providerId="ADAL" clId="{D09B1E84-554F-4342-B8C9-2AFB75F02CAE}" dt="2022-06-28T00:43:14.215" v="6992" actId="1076"/>
          <ac:spMkLst>
            <pc:docMk/>
            <pc:sldMk cId="2141799242" sldId="259"/>
            <ac:spMk id="2" creationId="{ABCE3863-63E2-4E78-90D1-701FEA4E9242}"/>
          </ac:spMkLst>
        </pc:spChg>
        <pc:spChg chg="add mod">
          <ac:chgData name="John Feng" userId="5c4923c5-adb6-4294-b563-a41ba886f342" providerId="ADAL" clId="{D09B1E84-554F-4342-B8C9-2AFB75F02CAE}" dt="2022-06-28T00:44:17.056" v="6999" actId="1076"/>
          <ac:spMkLst>
            <pc:docMk/>
            <pc:sldMk cId="2141799242" sldId="259"/>
            <ac:spMk id="12" creationId="{84EBA0C3-B64F-E8CC-7906-D5B47103DB95}"/>
          </ac:spMkLst>
        </pc:spChg>
        <pc:spChg chg="add mod">
          <ac:chgData name="John Feng" userId="5c4923c5-adb6-4294-b563-a41ba886f342" providerId="ADAL" clId="{D09B1E84-554F-4342-B8C9-2AFB75F02CAE}" dt="2022-06-27T23:29:13.246" v="3851" actId="20577"/>
          <ac:spMkLst>
            <pc:docMk/>
            <pc:sldMk cId="2141799242" sldId="259"/>
            <ac:spMk id="14" creationId="{48B911F9-2A7B-4721-8529-B6027EAE63E6}"/>
          </ac:spMkLst>
        </pc:spChg>
        <pc:graphicFrameChg chg="add mod modGraphic">
          <ac:chgData name="John Feng" userId="5c4923c5-adb6-4294-b563-a41ba886f342" providerId="ADAL" clId="{D09B1E84-554F-4342-B8C9-2AFB75F02CAE}" dt="2022-06-27T23:28:19.369" v="3751" actId="1076"/>
          <ac:graphicFrameMkLst>
            <pc:docMk/>
            <pc:sldMk cId="2141799242" sldId="259"/>
            <ac:graphicFrameMk id="3" creationId="{F928CBED-3E28-6DF2-FFCF-2AAF42DAFACC}"/>
          </ac:graphicFrameMkLst>
        </pc:graphicFrameChg>
        <pc:picChg chg="add del mod">
          <ac:chgData name="John Feng" userId="5c4923c5-adb6-4294-b563-a41ba886f342" providerId="ADAL" clId="{D09B1E84-554F-4342-B8C9-2AFB75F02CAE}" dt="2022-06-27T23:24:38.927" v="3559" actId="478"/>
          <ac:picMkLst>
            <pc:docMk/>
            <pc:sldMk cId="2141799242" sldId="259"/>
            <ac:picMk id="11" creationId="{1E391597-D5C8-120D-FF41-03FE7A1AAB25}"/>
          </ac:picMkLst>
        </pc:picChg>
        <pc:picChg chg="add del mod">
          <ac:chgData name="John Feng" userId="5c4923c5-adb6-4294-b563-a41ba886f342" providerId="ADAL" clId="{D09B1E84-554F-4342-B8C9-2AFB75F02CAE}" dt="2022-06-27T16:30:20.539" v="43" actId="478"/>
          <ac:picMkLst>
            <pc:docMk/>
            <pc:sldMk cId="2141799242" sldId="259"/>
            <ac:picMk id="1026" creationId="{94B9F2C4-F180-CF30-A876-808438AF527F}"/>
          </ac:picMkLst>
        </pc:picChg>
        <pc:picChg chg="add del mod">
          <ac:chgData name="John Feng" userId="5c4923c5-adb6-4294-b563-a41ba886f342" providerId="ADAL" clId="{D09B1E84-554F-4342-B8C9-2AFB75F02CAE}" dt="2022-06-27T21:51:27.959" v="1315" actId="478"/>
          <ac:picMkLst>
            <pc:docMk/>
            <pc:sldMk cId="2141799242" sldId="259"/>
            <ac:picMk id="1028" creationId="{4D01218C-49EB-66AB-30FA-C81BEE5A91CD}"/>
          </ac:picMkLst>
        </pc:picChg>
        <pc:picChg chg="add del">
          <ac:chgData name="John Feng" userId="5c4923c5-adb6-4294-b563-a41ba886f342" providerId="ADAL" clId="{D09B1E84-554F-4342-B8C9-2AFB75F02CAE}" dt="2022-06-27T21:02:46.076" v="742" actId="478"/>
          <ac:picMkLst>
            <pc:docMk/>
            <pc:sldMk cId="2141799242" sldId="259"/>
            <ac:picMk id="1030" creationId="{FF797FC7-1363-2819-6430-8BD45C85BF3C}"/>
          </ac:picMkLst>
        </pc:picChg>
        <pc:picChg chg="add del">
          <ac:chgData name="John Feng" userId="5c4923c5-adb6-4294-b563-a41ba886f342" providerId="ADAL" clId="{D09B1E84-554F-4342-B8C9-2AFB75F02CAE}" dt="2022-06-27T21:02:52.989" v="744" actId="478"/>
          <ac:picMkLst>
            <pc:docMk/>
            <pc:sldMk cId="2141799242" sldId="259"/>
            <ac:picMk id="1032" creationId="{F0DBFEEE-0D13-3256-8F05-C5F97B691F87}"/>
          </ac:picMkLst>
        </pc:picChg>
        <pc:picChg chg="add del mod">
          <ac:chgData name="John Feng" userId="5c4923c5-adb6-4294-b563-a41ba886f342" providerId="ADAL" clId="{D09B1E84-554F-4342-B8C9-2AFB75F02CAE}" dt="2022-06-27T21:51:24.614" v="1313" actId="478"/>
          <ac:picMkLst>
            <pc:docMk/>
            <pc:sldMk cId="2141799242" sldId="259"/>
            <ac:picMk id="1034" creationId="{0EB483E4-21E5-C668-A4AC-EDA7FE7ACD8F}"/>
          </ac:picMkLst>
        </pc:picChg>
        <pc:picChg chg="add mod">
          <ac:chgData name="John Feng" userId="5c4923c5-adb6-4294-b563-a41ba886f342" providerId="ADAL" clId="{D09B1E84-554F-4342-B8C9-2AFB75F02CAE}" dt="2022-06-27T23:28:19.369" v="3751" actId="1076"/>
          <ac:picMkLst>
            <pc:docMk/>
            <pc:sldMk cId="2141799242" sldId="259"/>
            <ac:picMk id="1036" creationId="{0169A3BE-C506-674A-46AD-C5DC8863DBD2}"/>
          </ac:picMkLst>
        </pc:picChg>
        <pc:picChg chg="add mod">
          <ac:chgData name="John Feng" userId="5c4923c5-adb6-4294-b563-a41ba886f342" providerId="ADAL" clId="{D09B1E84-554F-4342-B8C9-2AFB75F02CAE}" dt="2022-06-27T23:28:19.369" v="3751" actId="1076"/>
          <ac:picMkLst>
            <pc:docMk/>
            <pc:sldMk cId="2141799242" sldId="259"/>
            <ac:picMk id="1038" creationId="{CB4C395B-FC0F-2929-C357-5DE0EF98C9BA}"/>
          </ac:picMkLst>
        </pc:picChg>
        <pc:picChg chg="add mod">
          <ac:chgData name="John Feng" userId="5c4923c5-adb6-4294-b563-a41ba886f342" providerId="ADAL" clId="{D09B1E84-554F-4342-B8C9-2AFB75F02CAE}" dt="2022-06-28T00:23:07.185" v="6604" actId="1076"/>
          <ac:picMkLst>
            <pc:docMk/>
            <pc:sldMk cId="2141799242" sldId="259"/>
            <ac:picMk id="1040" creationId="{B03F586D-47B8-C41A-5FB6-F14D58B30B9D}"/>
          </ac:picMkLst>
        </pc:picChg>
      </pc:sldChg>
      <pc:sldChg chg="addSp modSp new mod">
        <pc:chgData name="John Feng" userId="5c4923c5-adb6-4294-b563-a41ba886f342" providerId="ADAL" clId="{D09B1E84-554F-4342-B8C9-2AFB75F02CAE}" dt="2022-06-28T00:07:09.900" v="6459" actId="1076"/>
        <pc:sldMkLst>
          <pc:docMk/>
          <pc:sldMk cId="728089931" sldId="260"/>
        </pc:sldMkLst>
        <pc:spChg chg="mod">
          <ac:chgData name="John Feng" userId="5c4923c5-adb6-4294-b563-a41ba886f342" providerId="ADAL" clId="{D09B1E84-554F-4342-B8C9-2AFB75F02CAE}" dt="2022-06-27T23:20:33.189" v="3555" actId="1076"/>
          <ac:spMkLst>
            <pc:docMk/>
            <pc:sldMk cId="728089931" sldId="260"/>
            <ac:spMk id="2" creationId="{46139927-D733-E949-9C51-11C11A432ADE}"/>
          </ac:spMkLst>
        </pc:spChg>
        <pc:spChg chg="add mod">
          <ac:chgData name="John Feng" userId="5c4923c5-adb6-4294-b563-a41ba886f342" providerId="ADAL" clId="{D09B1E84-554F-4342-B8C9-2AFB75F02CAE}" dt="2022-06-27T23:20:26.595" v="3553" actId="115"/>
          <ac:spMkLst>
            <pc:docMk/>
            <pc:sldMk cId="728089931" sldId="260"/>
            <ac:spMk id="5" creationId="{CC0F13F8-3A6A-1945-D7F9-D793D913689E}"/>
          </ac:spMkLst>
        </pc:spChg>
        <pc:spChg chg="add mod">
          <ac:chgData name="John Feng" userId="5c4923c5-adb6-4294-b563-a41ba886f342" providerId="ADAL" clId="{D09B1E84-554F-4342-B8C9-2AFB75F02CAE}" dt="2022-06-28T00:07:09.900" v="6459" actId="1076"/>
          <ac:spMkLst>
            <pc:docMk/>
            <pc:sldMk cId="728089931" sldId="260"/>
            <ac:spMk id="7" creationId="{3F48FB21-E141-EA3C-B262-81F7C0AB6766}"/>
          </ac:spMkLst>
        </pc:spChg>
        <pc:graphicFrameChg chg="add mod modGraphic">
          <ac:chgData name="John Feng" userId="5c4923c5-adb6-4294-b563-a41ba886f342" providerId="ADAL" clId="{D09B1E84-554F-4342-B8C9-2AFB75F02CAE}" dt="2022-06-27T23:20:20.358" v="3551" actId="1076"/>
          <ac:graphicFrameMkLst>
            <pc:docMk/>
            <pc:sldMk cId="728089931" sldId="260"/>
            <ac:graphicFrameMk id="3" creationId="{8BE1A111-D451-ADF0-C276-6E683F3880E8}"/>
          </ac:graphicFrameMkLst>
        </pc:graphicFrameChg>
        <pc:picChg chg="add mod">
          <ac:chgData name="John Feng" userId="5c4923c5-adb6-4294-b563-a41ba886f342" providerId="ADAL" clId="{D09B1E84-554F-4342-B8C9-2AFB75F02CAE}" dt="2022-06-27T23:20:16.423" v="3549" actId="1076"/>
          <ac:picMkLst>
            <pc:docMk/>
            <pc:sldMk cId="728089931" sldId="260"/>
            <ac:picMk id="3074" creationId="{5281B292-4BA9-D7F9-DCD9-F5346B49C546}"/>
          </ac:picMkLst>
        </pc:picChg>
        <pc:picChg chg="add mod">
          <ac:chgData name="John Feng" userId="5c4923c5-adb6-4294-b563-a41ba886f342" providerId="ADAL" clId="{D09B1E84-554F-4342-B8C9-2AFB75F02CAE}" dt="2022-06-27T22:07:25.632" v="1627" actId="1076"/>
          <ac:picMkLst>
            <pc:docMk/>
            <pc:sldMk cId="728089931" sldId="260"/>
            <ac:picMk id="3076" creationId="{F2BCA4B5-E155-7484-6A31-E25F5E0CE191}"/>
          </ac:picMkLst>
        </pc:picChg>
      </pc:sldChg>
      <pc:sldChg chg="addSp delSp modSp new del mod">
        <pc:chgData name="John Feng" userId="5c4923c5-adb6-4294-b563-a41ba886f342" providerId="ADAL" clId="{D09B1E84-554F-4342-B8C9-2AFB75F02CAE}" dt="2022-06-27T23:47:52.450" v="5862" actId="2696"/>
        <pc:sldMkLst>
          <pc:docMk/>
          <pc:sldMk cId="4162441906" sldId="261"/>
        </pc:sldMkLst>
        <pc:spChg chg="del mod">
          <ac:chgData name="John Feng" userId="5c4923c5-adb6-4294-b563-a41ba886f342" providerId="ADAL" clId="{D09B1E84-554F-4342-B8C9-2AFB75F02CAE}" dt="2022-06-27T23:32:12.695" v="4158" actId="478"/>
          <ac:spMkLst>
            <pc:docMk/>
            <pc:sldMk cId="4162441906" sldId="261"/>
            <ac:spMk id="2" creationId="{478BDA4D-0AFF-5C10-B432-9BEDEEB12057}"/>
          </ac:spMkLst>
        </pc:spChg>
        <pc:graphicFrameChg chg="add del mod modGraphic">
          <ac:chgData name="John Feng" userId="5c4923c5-adb6-4294-b563-a41ba886f342" providerId="ADAL" clId="{D09B1E84-554F-4342-B8C9-2AFB75F02CAE}" dt="2022-06-27T21:40:11.705" v="1128" actId="478"/>
          <ac:graphicFrameMkLst>
            <pc:docMk/>
            <pc:sldMk cId="4162441906" sldId="261"/>
            <ac:graphicFrameMk id="3" creationId="{C4A479A8-F8B1-5B3E-56B9-80D80B96734D}"/>
          </ac:graphicFrameMkLst>
        </pc:graphicFrameChg>
        <pc:picChg chg="add del mod">
          <ac:chgData name="John Feng" userId="5c4923c5-adb6-4294-b563-a41ba886f342" providerId="ADAL" clId="{D09B1E84-554F-4342-B8C9-2AFB75F02CAE}" dt="2022-06-27T22:28:02.740" v="2201" actId="478"/>
          <ac:picMkLst>
            <pc:docMk/>
            <pc:sldMk cId="4162441906" sldId="261"/>
            <ac:picMk id="5122" creationId="{408BDE12-A0D9-E659-5309-8927F66DC79D}"/>
          </ac:picMkLst>
        </pc:picChg>
      </pc:sldChg>
      <pc:sldChg chg="addSp delSp modSp new mod">
        <pc:chgData name="John Feng" userId="5c4923c5-adb6-4294-b563-a41ba886f342" providerId="ADAL" clId="{D09B1E84-554F-4342-B8C9-2AFB75F02CAE}" dt="2022-06-28T00:00:59.768" v="6458" actId="20577"/>
        <pc:sldMkLst>
          <pc:docMk/>
          <pc:sldMk cId="3703758388" sldId="262"/>
        </pc:sldMkLst>
        <pc:spChg chg="del mod">
          <ac:chgData name="John Feng" userId="5c4923c5-adb6-4294-b563-a41ba886f342" providerId="ADAL" clId="{D09B1E84-554F-4342-B8C9-2AFB75F02CAE}" dt="2022-06-27T21:56:37.076" v="1352" actId="478"/>
          <ac:spMkLst>
            <pc:docMk/>
            <pc:sldMk cId="3703758388" sldId="262"/>
            <ac:spMk id="2" creationId="{E4C7D6D8-2481-378C-2D70-ECBA6E504510}"/>
          </ac:spMkLst>
        </pc:spChg>
        <pc:spChg chg="add mod">
          <ac:chgData name="John Feng" userId="5c4923c5-adb6-4294-b563-a41ba886f342" providerId="ADAL" clId="{D09B1E84-554F-4342-B8C9-2AFB75F02CAE}" dt="2022-06-27T23:54:43.617" v="5964" actId="1076"/>
          <ac:spMkLst>
            <pc:docMk/>
            <pc:sldMk cId="3703758388" sldId="262"/>
            <ac:spMk id="4" creationId="{2CE1013E-820D-A67D-2A10-8A772BEB7617}"/>
          </ac:spMkLst>
        </pc:spChg>
        <pc:spChg chg="add mod">
          <ac:chgData name="John Feng" userId="5c4923c5-adb6-4294-b563-a41ba886f342" providerId="ADAL" clId="{D09B1E84-554F-4342-B8C9-2AFB75F02CAE}" dt="2022-06-28T00:00:59.768" v="6458" actId="20577"/>
          <ac:spMkLst>
            <pc:docMk/>
            <pc:sldMk cId="3703758388" sldId="262"/>
            <ac:spMk id="6" creationId="{657FAA07-2268-BFF4-9452-9DA16E36EC15}"/>
          </ac:spMkLst>
        </pc:spChg>
        <pc:spChg chg="add mod">
          <ac:chgData name="John Feng" userId="5c4923c5-adb6-4294-b563-a41ba886f342" providerId="ADAL" clId="{D09B1E84-554F-4342-B8C9-2AFB75F02CAE}" dt="2022-06-27T23:25:58.257" v="3658" actId="14100"/>
          <ac:spMkLst>
            <pc:docMk/>
            <pc:sldMk cId="3703758388" sldId="262"/>
            <ac:spMk id="8" creationId="{240ECE08-2AB4-87A0-630B-33242CC3D8CD}"/>
          </ac:spMkLst>
        </pc:spChg>
        <pc:graphicFrameChg chg="add del mod modGraphic">
          <ac:chgData name="John Feng" userId="5c4923c5-adb6-4294-b563-a41ba886f342" providerId="ADAL" clId="{D09B1E84-554F-4342-B8C9-2AFB75F02CAE}" dt="2022-06-27T22:05:32.578" v="1592" actId="478"/>
          <ac:graphicFrameMkLst>
            <pc:docMk/>
            <pc:sldMk cId="3703758388" sldId="262"/>
            <ac:graphicFrameMk id="3" creationId="{983973CC-CCA5-B235-851E-6720F1A4D981}"/>
          </ac:graphicFrameMkLst>
        </pc:graphicFrameChg>
        <pc:graphicFrameChg chg="add mod modGraphic">
          <ac:chgData name="John Feng" userId="5c4923c5-adb6-4294-b563-a41ba886f342" providerId="ADAL" clId="{D09B1E84-554F-4342-B8C9-2AFB75F02CAE}" dt="2022-06-27T23:54:43.617" v="5964" actId="1076"/>
          <ac:graphicFrameMkLst>
            <pc:docMk/>
            <pc:sldMk cId="3703758388" sldId="262"/>
            <ac:graphicFrameMk id="5" creationId="{62D4A230-D328-E164-54CF-A38E8B3F43D5}"/>
          </ac:graphicFrameMkLst>
        </pc:graphicFrameChg>
        <pc:picChg chg="add mod">
          <ac:chgData name="John Feng" userId="5c4923c5-adb6-4294-b563-a41ba886f342" providerId="ADAL" clId="{D09B1E84-554F-4342-B8C9-2AFB75F02CAE}" dt="2022-06-27T21:56:32.579" v="1349" actId="1076"/>
          <ac:picMkLst>
            <pc:docMk/>
            <pc:sldMk cId="3703758388" sldId="262"/>
            <ac:picMk id="6146" creationId="{7EA9B6DE-2F11-D6BF-61AD-512FC57C43B2}"/>
          </ac:picMkLst>
        </pc:picChg>
        <pc:picChg chg="add mod">
          <ac:chgData name="John Feng" userId="5c4923c5-adb6-4294-b563-a41ba886f342" providerId="ADAL" clId="{D09B1E84-554F-4342-B8C9-2AFB75F02CAE}" dt="2022-06-27T22:03:13.976" v="1559" actId="1076"/>
          <ac:picMkLst>
            <pc:docMk/>
            <pc:sldMk cId="3703758388" sldId="262"/>
            <ac:picMk id="6148" creationId="{5DD4AA4A-32E2-C620-AD93-840B912E7019}"/>
          </ac:picMkLst>
        </pc:picChg>
      </pc:sldChg>
      <pc:sldChg chg="modSp new del mod">
        <pc:chgData name="John Feng" userId="5c4923c5-adb6-4294-b563-a41ba886f342" providerId="ADAL" clId="{D09B1E84-554F-4342-B8C9-2AFB75F02CAE}" dt="2022-06-27T23:18:23.642" v="3515" actId="2696"/>
        <pc:sldMkLst>
          <pc:docMk/>
          <pc:sldMk cId="1361997742" sldId="263"/>
        </pc:sldMkLst>
        <pc:spChg chg="mod">
          <ac:chgData name="John Feng" userId="5c4923c5-adb6-4294-b563-a41ba886f342" providerId="ADAL" clId="{D09B1E84-554F-4342-B8C9-2AFB75F02CAE}" dt="2022-06-27T22:27:01.695" v="2200" actId="14100"/>
          <ac:spMkLst>
            <pc:docMk/>
            <pc:sldMk cId="1361997742" sldId="263"/>
            <ac:spMk id="2" creationId="{D08F1D2F-D878-DDB9-AE6C-0EC7CDDC5BC6}"/>
          </ac:spMkLst>
        </pc:spChg>
        <pc:spChg chg="mod">
          <ac:chgData name="John Feng" userId="5c4923c5-adb6-4294-b563-a41ba886f342" providerId="ADAL" clId="{D09B1E84-554F-4342-B8C9-2AFB75F02CAE}" dt="2022-06-27T22:35:38.221" v="2621" actId="1076"/>
          <ac:spMkLst>
            <pc:docMk/>
            <pc:sldMk cId="1361997742" sldId="263"/>
            <ac:spMk id="3" creationId="{044EAC15-E6E7-88EA-6CEF-A4CB5BF37F41}"/>
          </ac:spMkLst>
        </pc:spChg>
      </pc:sldChg>
      <pc:sldChg chg="addSp delSp modSp new mod modAnim modNotesTx">
        <pc:chgData name="John Feng" userId="5c4923c5-adb6-4294-b563-a41ba886f342" providerId="ADAL" clId="{D09B1E84-554F-4342-B8C9-2AFB75F02CAE}" dt="2022-06-28T01:00:41.485" v="8303" actId="20577"/>
        <pc:sldMkLst>
          <pc:docMk/>
          <pc:sldMk cId="627961855" sldId="264"/>
        </pc:sldMkLst>
        <pc:spChg chg="mod">
          <ac:chgData name="John Feng" userId="5c4923c5-adb6-4294-b563-a41ba886f342" providerId="ADAL" clId="{D09B1E84-554F-4342-B8C9-2AFB75F02CAE}" dt="2022-06-27T23:48:59.939" v="5912" actId="20577"/>
          <ac:spMkLst>
            <pc:docMk/>
            <pc:sldMk cId="627961855" sldId="264"/>
            <ac:spMk id="2" creationId="{5A945C7F-1178-2FE3-5FD4-7EEB74ADFEC2}"/>
          </ac:spMkLst>
        </pc:spChg>
        <pc:spChg chg="del">
          <ac:chgData name="John Feng" userId="5c4923c5-adb6-4294-b563-a41ba886f342" providerId="ADAL" clId="{D09B1E84-554F-4342-B8C9-2AFB75F02CAE}" dt="2022-06-27T23:04:02.341" v="2622"/>
          <ac:spMkLst>
            <pc:docMk/>
            <pc:sldMk cId="627961855" sldId="264"/>
            <ac:spMk id="3" creationId="{5AB200D2-3A93-57B7-2E62-1108925A4E93}"/>
          </ac:spMkLst>
        </pc:spChg>
        <pc:spChg chg="add mod">
          <ac:chgData name="John Feng" userId="5c4923c5-adb6-4294-b563-a41ba886f342" providerId="ADAL" clId="{D09B1E84-554F-4342-B8C9-2AFB75F02CAE}" dt="2022-06-28T01:00:41.485" v="8303" actId="20577"/>
          <ac:spMkLst>
            <pc:docMk/>
            <pc:sldMk cId="627961855" sldId="264"/>
            <ac:spMk id="4" creationId="{F89B1AB9-5159-DD30-692D-3F277738388A}"/>
          </ac:spMkLst>
        </pc:spChg>
        <pc:spChg chg="add mod">
          <ac:chgData name="John Feng" userId="5c4923c5-adb6-4294-b563-a41ba886f342" providerId="ADAL" clId="{D09B1E84-554F-4342-B8C9-2AFB75F02CAE}" dt="2022-06-27T23:48:36.072" v="5864" actId="1076"/>
          <ac:spMkLst>
            <pc:docMk/>
            <pc:sldMk cId="627961855" sldId="264"/>
            <ac:spMk id="5" creationId="{5ACA1F96-FF23-A621-F177-825A8B4B5852}"/>
          </ac:spMkLst>
        </pc:spChg>
        <pc:spChg chg="add mod">
          <ac:chgData name="John Feng" userId="5c4923c5-adb6-4294-b563-a41ba886f342" providerId="ADAL" clId="{D09B1E84-554F-4342-B8C9-2AFB75F02CAE}" dt="2022-06-27T23:18:14.464" v="3514" actId="20577"/>
          <ac:spMkLst>
            <pc:docMk/>
            <pc:sldMk cId="627961855" sldId="264"/>
            <ac:spMk id="6" creationId="{6CDB0500-A05D-A284-0CB9-3BA25661785E}"/>
          </ac:spMkLst>
        </pc:spChg>
        <pc:spChg chg="add mod">
          <ac:chgData name="John Feng" userId="5c4923c5-adb6-4294-b563-a41ba886f342" providerId="ADAL" clId="{D09B1E84-554F-4342-B8C9-2AFB75F02CAE}" dt="2022-06-28T00:15:27.683" v="6559" actId="20577"/>
          <ac:spMkLst>
            <pc:docMk/>
            <pc:sldMk cId="627961855" sldId="264"/>
            <ac:spMk id="12" creationId="{C82E1471-23D7-FD02-D3DD-864028A5D0CC}"/>
          </ac:spMkLst>
        </pc:spChg>
        <pc:picChg chg="add del mod">
          <ac:chgData name="John Feng" userId="5c4923c5-adb6-4294-b563-a41ba886f342" providerId="ADAL" clId="{D09B1E84-554F-4342-B8C9-2AFB75F02CAE}" dt="2022-06-27T23:13:15.741" v="3203" actId="478"/>
          <ac:picMkLst>
            <pc:docMk/>
            <pc:sldMk cId="627961855" sldId="264"/>
            <ac:picMk id="8" creationId="{D32CDAB4-8852-FC9E-4ABD-6AD3A6E1DCCA}"/>
          </ac:picMkLst>
        </pc:picChg>
        <pc:picChg chg="add mod">
          <ac:chgData name="John Feng" userId="5c4923c5-adb6-4294-b563-a41ba886f342" providerId="ADAL" clId="{D09B1E84-554F-4342-B8C9-2AFB75F02CAE}" dt="2022-06-28T00:59:54.824" v="8301" actId="1076"/>
          <ac:picMkLst>
            <pc:docMk/>
            <pc:sldMk cId="627961855" sldId="264"/>
            <ac:picMk id="10" creationId="{0F0FA95C-0D01-9C27-A2AC-29E29F1100CD}"/>
          </ac:picMkLst>
        </pc:picChg>
      </pc:sldChg>
      <pc:sldChg chg="addSp modSp new mod">
        <pc:chgData name="John Feng" userId="5c4923c5-adb6-4294-b563-a41ba886f342" providerId="ADAL" clId="{D09B1E84-554F-4342-B8C9-2AFB75F02CAE}" dt="2022-06-28T00:58:23.607" v="8095" actId="20577"/>
        <pc:sldMkLst>
          <pc:docMk/>
          <pc:sldMk cId="2171343029" sldId="265"/>
        </pc:sldMkLst>
        <pc:spChg chg="mod">
          <ac:chgData name="John Feng" userId="5c4923c5-adb6-4294-b563-a41ba886f342" providerId="ADAL" clId="{D09B1E84-554F-4342-B8C9-2AFB75F02CAE}" dt="2022-06-27T23:45:06.403" v="5696" actId="20577"/>
          <ac:spMkLst>
            <pc:docMk/>
            <pc:sldMk cId="2171343029" sldId="265"/>
            <ac:spMk id="2" creationId="{E96067B5-1D27-E083-97D3-0F0292231B58}"/>
          </ac:spMkLst>
        </pc:spChg>
        <pc:spChg chg="mod">
          <ac:chgData name="John Feng" userId="5c4923c5-adb6-4294-b563-a41ba886f342" providerId="ADAL" clId="{D09B1E84-554F-4342-B8C9-2AFB75F02CAE}" dt="2022-06-28T00:24:21.132" v="6605" actId="1076"/>
          <ac:spMkLst>
            <pc:docMk/>
            <pc:sldMk cId="2171343029" sldId="265"/>
            <ac:spMk id="3" creationId="{450F23F1-7C55-1F21-6581-992D6E63D9E9}"/>
          </ac:spMkLst>
        </pc:spChg>
        <pc:spChg chg="add mod">
          <ac:chgData name="John Feng" userId="5c4923c5-adb6-4294-b563-a41ba886f342" providerId="ADAL" clId="{D09B1E84-554F-4342-B8C9-2AFB75F02CAE}" dt="2022-06-28T00:58:23.607" v="8095" actId="20577"/>
          <ac:spMkLst>
            <pc:docMk/>
            <pc:sldMk cId="2171343029" sldId="265"/>
            <ac:spMk id="4" creationId="{06FEFABA-C410-38DE-4EFE-C25A7DDF1F26}"/>
          </ac:spMkLst>
        </pc:spChg>
      </pc:sldChg>
      <pc:sldChg chg="modSp new mod">
        <pc:chgData name="John Feng" userId="5c4923c5-adb6-4294-b563-a41ba886f342" providerId="ADAL" clId="{D09B1E84-554F-4342-B8C9-2AFB75F02CAE}" dt="2022-06-28T00:52:23.806" v="7419" actId="20577"/>
        <pc:sldMkLst>
          <pc:docMk/>
          <pc:sldMk cId="180243129" sldId="266"/>
        </pc:sldMkLst>
        <pc:spChg chg="mod">
          <ac:chgData name="John Feng" userId="5c4923c5-adb6-4294-b563-a41ba886f342" providerId="ADAL" clId="{D09B1E84-554F-4342-B8C9-2AFB75F02CAE}" dt="2022-06-28T00:41:04.002" v="6910" actId="1076"/>
          <ac:spMkLst>
            <pc:docMk/>
            <pc:sldMk cId="180243129" sldId="266"/>
            <ac:spMk id="2" creationId="{14F08AAA-F0F6-D9BD-4530-EC33D91684E6}"/>
          </ac:spMkLst>
        </pc:spChg>
        <pc:spChg chg="mod">
          <ac:chgData name="John Feng" userId="5c4923c5-adb6-4294-b563-a41ba886f342" providerId="ADAL" clId="{D09B1E84-554F-4342-B8C9-2AFB75F02CAE}" dt="2022-06-28T00:52:23.806" v="7419" actId="20577"/>
          <ac:spMkLst>
            <pc:docMk/>
            <pc:sldMk cId="180243129" sldId="266"/>
            <ac:spMk id="3" creationId="{28B0A12E-CC16-8D9B-3D94-0590E71C1090}"/>
          </ac:spMkLst>
        </pc:spChg>
      </pc:sldChg>
    </pc:docChg>
  </pc:docChgLst>
  <pc:docChgLst>
    <pc:chgData name="John Feng" userId="5c4923c5-adb6-4294-b563-a41ba886f342" providerId="ADAL" clId="{0208C2E4-E308-4E6D-8F88-C5FD53020C55}"/>
    <pc:docChg chg="undo redo custSel addSld delSld modSld sldOrd">
      <pc:chgData name="John Feng" userId="5c4923c5-adb6-4294-b563-a41ba886f342" providerId="ADAL" clId="{0208C2E4-E308-4E6D-8F88-C5FD53020C55}" dt="2022-09-16T12:37:26.068" v="1791" actId="20577"/>
      <pc:docMkLst>
        <pc:docMk/>
      </pc:docMkLst>
      <pc:sldChg chg="addSp modSp mod">
        <pc:chgData name="John Feng" userId="5c4923c5-adb6-4294-b563-a41ba886f342" providerId="ADAL" clId="{0208C2E4-E308-4E6D-8F88-C5FD53020C55}" dt="2022-09-16T12:37:26.068" v="1791" actId="20577"/>
        <pc:sldMkLst>
          <pc:docMk/>
          <pc:sldMk cId="2892473979" sldId="258"/>
        </pc:sldMkLst>
        <pc:spChg chg="add mod">
          <ac:chgData name="John Feng" userId="5c4923c5-adb6-4294-b563-a41ba886f342" providerId="ADAL" clId="{0208C2E4-E308-4E6D-8F88-C5FD53020C55}" dt="2022-09-16T12:37:26.068" v="1791" actId="20577"/>
          <ac:spMkLst>
            <pc:docMk/>
            <pc:sldMk cId="2892473979" sldId="258"/>
            <ac:spMk id="3" creationId="{F99043D6-9910-2E7B-F7E2-3CFEE73ABA6F}"/>
          </ac:spMkLst>
        </pc:spChg>
        <pc:graphicFrameChg chg="mod">
          <ac:chgData name="John Feng" userId="5c4923c5-adb6-4294-b563-a41ba886f342" providerId="ADAL" clId="{0208C2E4-E308-4E6D-8F88-C5FD53020C55}" dt="2022-09-16T12:36:51.703" v="1741" actId="1076"/>
          <ac:graphicFrameMkLst>
            <pc:docMk/>
            <pc:sldMk cId="2892473979" sldId="258"/>
            <ac:graphicFrameMk id="6" creationId="{D9F95508-F3DA-1389-FE84-D6F19987C30E}"/>
          </ac:graphicFrameMkLst>
        </pc:graphicFrameChg>
      </pc:sldChg>
      <pc:sldChg chg="addSp modSp mod modAnim">
        <pc:chgData name="John Feng" userId="5c4923c5-adb6-4294-b563-a41ba886f342" providerId="ADAL" clId="{0208C2E4-E308-4E6D-8F88-C5FD53020C55}" dt="2022-09-16T12:35:56.463" v="1726" actId="1076"/>
        <pc:sldMkLst>
          <pc:docMk/>
          <pc:sldMk cId="2141799242" sldId="259"/>
        </pc:sldMkLst>
        <pc:spChg chg="add mod">
          <ac:chgData name="John Feng" userId="5c4923c5-adb6-4294-b563-a41ba886f342" providerId="ADAL" clId="{0208C2E4-E308-4E6D-8F88-C5FD53020C55}" dt="2022-09-16T12:35:56.463" v="1726" actId="1076"/>
          <ac:spMkLst>
            <pc:docMk/>
            <pc:sldMk cId="2141799242" sldId="259"/>
            <ac:spMk id="4" creationId="{B491AE1C-5685-2427-62E0-EB80EBFEDF67}"/>
          </ac:spMkLst>
        </pc:spChg>
        <pc:graphicFrameChg chg="mod">
          <ac:chgData name="John Feng" userId="5c4923c5-adb6-4294-b563-a41ba886f342" providerId="ADAL" clId="{0208C2E4-E308-4E6D-8F88-C5FD53020C55}" dt="2022-09-16T12:34:30.253" v="1683" actId="1076"/>
          <ac:graphicFrameMkLst>
            <pc:docMk/>
            <pc:sldMk cId="2141799242" sldId="259"/>
            <ac:graphicFrameMk id="3" creationId="{F928CBED-3E28-6DF2-FFCF-2AAF42DAFACC}"/>
          </ac:graphicFrameMkLst>
        </pc:graphicFrameChg>
      </pc:sldChg>
      <pc:sldChg chg="modSp mod">
        <pc:chgData name="John Feng" userId="5c4923c5-adb6-4294-b563-a41ba886f342" providerId="ADAL" clId="{0208C2E4-E308-4E6D-8F88-C5FD53020C55}" dt="2022-09-15T22:01:08.952" v="19" actId="1076"/>
        <pc:sldMkLst>
          <pc:docMk/>
          <pc:sldMk cId="627961855" sldId="264"/>
        </pc:sldMkLst>
        <pc:spChg chg="mod">
          <ac:chgData name="John Feng" userId="5c4923c5-adb6-4294-b563-a41ba886f342" providerId="ADAL" clId="{0208C2E4-E308-4E6D-8F88-C5FD53020C55}" dt="2022-09-15T22:01:08.952" v="19" actId="1076"/>
          <ac:spMkLst>
            <pc:docMk/>
            <pc:sldMk cId="627961855" sldId="264"/>
            <ac:spMk id="2" creationId="{5A945C7F-1178-2FE3-5FD4-7EEB74ADFEC2}"/>
          </ac:spMkLst>
        </pc:spChg>
        <pc:spChg chg="mod">
          <ac:chgData name="John Feng" userId="5c4923c5-adb6-4294-b563-a41ba886f342" providerId="ADAL" clId="{0208C2E4-E308-4E6D-8F88-C5FD53020C55}" dt="2022-09-15T22:01:02.731" v="16" actId="1076"/>
          <ac:spMkLst>
            <pc:docMk/>
            <pc:sldMk cId="627961855" sldId="264"/>
            <ac:spMk id="5" creationId="{5ACA1F96-FF23-A621-F177-825A8B4B5852}"/>
          </ac:spMkLst>
        </pc:spChg>
        <pc:spChg chg="mod">
          <ac:chgData name="John Feng" userId="5c4923c5-adb6-4294-b563-a41ba886f342" providerId="ADAL" clId="{0208C2E4-E308-4E6D-8F88-C5FD53020C55}" dt="2022-09-15T22:00:45.451" v="7" actId="1076"/>
          <ac:spMkLst>
            <pc:docMk/>
            <pc:sldMk cId="627961855" sldId="264"/>
            <ac:spMk id="6" creationId="{6CDB0500-A05D-A284-0CB9-3BA25661785E}"/>
          </ac:spMkLst>
        </pc:spChg>
      </pc:sldChg>
      <pc:sldChg chg="modSp modTransition modAnim">
        <pc:chgData name="John Feng" userId="5c4923c5-adb6-4294-b563-a41ba886f342" providerId="ADAL" clId="{0208C2E4-E308-4E6D-8F88-C5FD53020C55}" dt="2022-09-16T12:33:10.040" v="1661" actId="20577"/>
        <pc:sldMkLst>
          <pc:docMk/>
          <pc:sldMk cId="2171343029" sldId="265"/>
        </pc:sldMkLst>
        <pc:spChg chg="mod">
          <ac:chgData name="John Feng" userId="5c4923c5-adb6-4294-b563-a41ba886f342" providerId="ADAL" clId="{0208C2E4-E308-4E6D-8F88-C5FD53020C55}" dt="2022-09-16T12:33:10.040" v="1661" actId="20577"/>
          <ac:spMkLst>
            <pc:docMk/>
            <pc:sldMk cId="2171343029" sldId="265"/>
            <ac:spMk id="2" creationId="{E96067B5-1D27-E083-97D3-0F0292231B58}"/>
          </ac:spMkLst>
        </pc:spChg>
      </pc:sldChg>
      <pc:sldChg chg="addSp delSp modSp new mod ord">
        <pc:chgData name="John Feng" userId="5c4923c5-adb6-4294-b563-a41ba886f342" providerId="ADAL" clId="{0208C2E4-E308-4E6D-8F88-C5FD53020C55}" dt="2022-09-15T22:24:17.935" v="1544" actId="27636"/>
        <pc:sldMkLst>
          <pc:docMk/>
          <pc:sldMk cId="2800727015" sldId="267"/>
        </pc:sldMkLst>
        <pc:spChg chg="mod">
          <ac:chgData name="John Feng" userId="5c4923c5-adb6-4294-b563-a41ba886f342" providerId="ADAL" clId="{0208C2E4-E308-4E6D-8F88-C5FD53020C55}" dt="2022-09-15T22:03:11.975" v="128" actId="20577"/>
          <ac:spMkLst>
            <pc:docMk/>
            <pc:sldMk cId="2800727015" sldId="267"/>
            <ac:spMk id="2" creationId="{18DD5126-B3DD-9FDD-CBDE-A0774A066463}"/>
          </ac:spMkLst>
        </pc:spChg>
        <pc:spChg chg="mod">
          <ac:chgData name="John Feng" userId="5c4923c5-adb6-4294-b563-a41ba886f342" providerId="ADAL" clId="{0208C2E4-E308-4E6D-8F88-C5FD53020C55}" dt="2022-09-15T22:24:17.935" v="1544" actId="27636"/>
          <ac:spMkLst>
            <pc:docMk/>
            <pc:sldMk cId="2800727015" sldId="267"/>
            <ac:spMk id="3" creationId="{B8F2C4F7-333D-2902-B1C5-78E959108BA2}"/>
          </ac:spMkLst>
        </pc:spChg>
        <pc:spChg chg="add del mod">
          <ac:chgData name="John Feng" userId="5c4923c5-adb6-4294-b563-a41ba886f342" providerId="ADAL" clId="{0208C2E4-E308-4E6D-8F88-C5FD53020C55}" dt="2022-09-15T22:03:18.425" v="131" actId="478"/>
          <ac:spMkLst>
            <pc:docMk/>
            <pc:sldMk cId="2800727015" sldId="267"/>
            <ac:spMk id="5" creationId="{15780E37-2ABE-78C9-8DE4-95D4E8B9912E}"/>
          </ac:spMkLst>
        </pc:spChg>
        <pc:graphicFrameChg chg="add del mod modGraphic">
          <ac:chgData name="John Feng" userId="5c4923c5-adb6-4294-b563-a41ba886f342" providerId="ADAL" clId="{0208C2E4-E308-4E6D-8F88-C5FD53020C55}" dt="2022-09-15T22:03:49.502" v="137" actId="478"/>
          <ac:graphicFrameMkLst>
            <pc:docMk/>
            <pc:sldMk cId="2800727015" sldId="267"/>
            <ac:graphicFrameMk id="6" creationId="{DBD66796-D211-DBEA-1884-0B54030CB407}"/>
          </ac:graphicFrameMkLst>
        </pc:graphicFrameChg>
      </pc:sldChg>
      <pc:sldChg chg="modSp new del mod">
        <pc:chgData name="John Feng" userId="5c4923c5-adb6-4294-b563-a41ba886f342" providerId="ADAL" clId="{0208C2E4-E308-4E6D-8F88-C5FD53020C55}" dt="2022-09-15T22:18:40.623" v="1375" actId="2696"/>
        <pc:sldMkLst>
          <pc:docMk/>
          <pc:sldMk cId="479751940" sldId="268"/>
        </pc:sldMkLst>
        <pc:spChg chg="mod">
          <ac:chgData name="John Feng" userId="5c4923c5-adb6-4294-b563-a41ba886f342" providerId="ADAL" clId="{0208C2E4-E308-4E6D-8F88-C5FD53020C55}" dt="2022-09-15T22:18:34.917" v="1373" actId="21"/>
          <ac:spMkLst>
            <pc:docMk/>
            <pc:sldMk cId="479751940" sldId="268"/>
            <ac:spMk id="2" creationId="{FB82DF78-78D0-9B40-7FE1-A8043AEB7AD3}"/>
          </ac:spMkLst>
        </pc:spChg>
        <pc:spChg chg="mod">
          <ac:chgData name="John Feng" userId="5c4923c5-adb6-4294-b563-a41ba886f342" providerId="ADAL" clId="{0208C2E4-E308-4E6D-8F88-C5FD53020C55}" dt="2022-09-15T22:17:38.204" v="1328" actId="21"/>
          <ac:spMkLst>
            <pc:docMk/>
            <pc:sldMk cId="479751940" sldId="268"/>
            <ac:spMk id="3" creationId="{3C335612-CD30-692C-1934-9D9B785239CF}"/>
          </ac:spMkLst>
        </pc:spChg>
      </pc:sldChg>
      <pc:sldChg chg="addSp delSp modSp new mod">
        <pc:chgData name="John Feng" userId="5c4923c5-adb6-4294-b563-a41ba886f342" providerId="ADAL" clId="{0208C2E4-E308-4E6D-8F88-C5FD53020C55}" dt="2022-09-16T12:34:18.065" v="1682" actId="5793"/>
        <pc:sldMkLst>
          <pc:docMk/>
          <pc:sldMk cId="3410901226" sldId="269"/>
        </pc:sldMkLst>
        <pc:spChg chg="mod">
          <ac:chgData name="John Feng" userId="5c4923c5-adb6-4294-b563-a41ba886f342" providerId="ADAL" clId="{0208C2E4-E308-4E6D-8F88-C5FD53020C55}" dt="2022-09-16T12:33:19.654" v="1662" actId="113"/>
          <ac:spMkLst>
            <pc:docMk/>
            <pc:sldMk cId="3410901226" sldId="269"/>
            <ac:spMk id="2" creationId="{F0B60AF5-4FE4-36A0-66B6-0378875D3527}"/>
          </ac:spMkLst>
        </pc:spChg>
        <pc:spChg chg="mod">
          <ac:chgData name="John Feng" userId="5c4923c5-adb6-4294-b563-a41ba886f342" providerId="ADAL" clId="{0208C2E4-E308-4E6D-8F88-C5FD53020C55}" dt="2022-09-16T12:34:18.065" v="1682" actId="5793"/>
          <ac:spMkLst>
            <pc:docMk/>
            <pc:sldMk cId="3410901226" sldId="269"/>
            <ac:spMk id="3" creationId="{961BCC2C-5C77-3B60-FEFD-B98759E2D465}"/>
          </ac:spMkLst>
        </pc:spChg>
        <pc:spChg chg="add mod">
          <ac:chgData name="John Feng" userId="5c4923c5-adb6-4294-b563-a41ba886f342" providerId="ADAL" clId="{0208C2E4-E308-4E6D-8F88-C5FD53020C55}" dt="2022-09-15T22:19:31.536" v="1438" actId="1076"/>
          <ac:spMkLst>
            <pc:docMk/>
            <pc:sldMk cId="3410901226" sldId="269"/>
            <ac:spMk id="8" creationId="{2FBEC643-4D46-8715-10B5-17715F4155F5}"/>
          </ac:spMkLst>
        </pc:spChg>
        <pc:picChg chg="add del mod">
          <ac:chgData name="John Feng" userId="5c4923c5-adb6-4294-b563-a41ba886f342" providerId="ADAL" clId="{0208C2E4-E308-4E6D-8F88-C5FD53020C55}" dt="2022-09-15T22:16:27.436" v="1310" actId="478"/>
          <ac:picMkLst>
            <pc:docMk/>
            <pc:sldMk cId="3410901226" sldId="269"/>
            <ac:picMk id="5" creationId="{1F4D614C-5AD7-EBEE-846F-27F466D1B78D}"/>
          </ac:picMkLst>
        </pc:picChg>
        <pc:picChg chg="add mod">
          <ac:chgData name="John Feng" userId="5c4923c5-adb6-4294-b563-a41ba886f342" providerId="ADAL" clId="{0208C2E4-E308-4E6D-8F88-C5FD53020C55}" dt="2022-09-15T22:19:08.289" v="1378" actId="1076"/>
          <ac:picMkLst>
            <pc:docMk/>
            <pc:sldMk cId="3410901226" sldId="269"/>
            <ac:picMk id="7" creationId="{FB79304E-403E-7CAF-BA92-769E3AD9A780}"/>
          </ac:picMkLst>
        </pc:picChg>
      </pc:sldChg>
      <pc:sldChg chg="new del ord">
        <pc:chgData name="John Feng" userId="5c4923c5-adb6-4294-b563-a41ba886f342" providerId="ADAL" clId="{0208C2E4-E308-4E6D-8F88-C5FD53020C55}" dt="2022-09-15T22:21:48.269" v="1445" actId="2696"/>
        <pc:sldMkLst>
          <pc:docMk/>
          <pc:sldMk cId="3459185734" sldId="270"/>
        </pc:sldMkLst>
      </pc:sldChg>
      <pc:sldChg chg="modSp new mod">
        <pc:chgData name="John Feng" userId="5c4923c5-adb6-4294-b563-a41ba886f342" providerId="ADAL" clId="{0208C2E4-E308-4E6D-8F88-C5FD53020C55}" dt="2022-09-15T22:27:10.145" v="1628" actId="20577"/>
        <pc:sldMkLst>
          <pc:docMk/>
          <pc:sldMk cId="683477319" sldId="271"/>
        </pc:sldMkLst>
        <pc:spChg chg="mod">
          <ac:chgData name="John Feng" userId="5c4923c5-adb6-4294-b563-a41ba886f342" providerId="ADAL" clId="{0208C2E4-E308-4E6D-8F88-C5FD53020C55}" dt="2022-09-15T22:27:10.145" v="1628" actId="20577"/>
          <ac:spMkLst>
            <pc:docMk/>
            <pc:sldMk cId="683477319" sldId="271"/>
            <ac:spMk id="2" creationId="{34462D8C-E68C-C64E-8279-0770E06BAB18}"/>
          </ac:spMkLst>
        </pc:spChg>
        <pc:spChg chg="mod">
          <ac:chgData name="John Feng" userId="5c4923c5-adb6-4294-b563-a41ba886f342" providerId="ADAL" clId="{0208C2E4-E308-4E6D-8F88-C5FD53020C55}" dt="2022-09-15T22:26:00.132" v="1583"/>
          <ac:spMkLst>
            <pc:docMk/>
            <pc:sldMk cId="683477319" sldId="271"/>
            <ac:spMk id="3" creationId="{4CC2A77D-A25A-05EC-7725-92A85E01B994}"/>
          </ac:spMkLst>
        </pc:spChg>
      </pc:sldChg>
      <pc:sldChg chg="new del">
        <pc:chgData name="John Feng" userId="5c4923c5-adb6-4294-b563-a41ba886f342" providerId="ADAL" clId="{0208C2E4-E308-4E6D-8F88-C5FD53020C55}" dt="2022-09-15T22:21:39.212" v="1443" actId="2696"/>
        <pc:sldMkLst>
          <pc:docMk/>
          <pc:sldMk cId="2589693335"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5A4EC9-0221-4D31-8CB5-445D71321218}" type="datetimeFigureOut">
              <a:rPr lang="en-CA" smtClean="0"/>
              <a:t>2022-09-15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18628A-7641-49DA-8270-67B16D206258}" type="slidenum">
              <a:rPr lang="en-CA" smtClean="0"/>
              <a:t>‹#›</a:t>
            </a:fld>
            <a:endParaRPr lang="en-CA"/>
          </a:p>
        </p:txBody>
      </p:sp>
    </p:spTree>
    <p:extLst>
      <p:ext uri="{BB962C8B-B14F-4D97-AF65-F5344CB8AC3E}">
        <p14:creationId xmlns:p14="http://schemas.microsoft.com/office/powerpoint/2010/main" val="3257789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Hello, my name John. I am a Data Analyst for Nearly New Nautical and today I will be answering the question …</a:t>
            </a:r>
          </a:p>
          <a:p>
            <a:r>
              <a:rPr lang="en-CA" dirty="0"/>
              <a:t>And indirectly, I will be answering…</a:t>
            </a:r>
          </a:p>
          <a:p>
            <a:endParaRPr lang="en-CA" dirty="0"/>
          </a:p>
          <a:p>
            <a:endParaRPr lang="en-CA" dirty="0"/>
          </a:p>
          <a:p>
            <a:r>
              <a:rPr lang="en-CA" dirty="0"/>
              <a:t>Close to 10000 boats listed in the data set</a:t>
            </a:r>
          </a:p>
          <a:p>
            <a:endParaRPr lang="en-CA" dirty="0"/>
          </a:p>
        </p:txBody>
      </p:sp>
      <p:sp>
        <p:nvSpPr>
          <p:cNvPr id="4" name="Slide Number Placeholder 3"/>
          <p:cNvSpPr>
            <a:spLocks noGrp="1"/>
          </p:cNvSpPr>
          <p:nvPr>
            <p:ph type="sldNum" sz="quarter" idx="5"/>
          </p:nvPr>
        </p:nvSpPr>
        <p:spPr/>
        <p:txBody>
          <a:bodyPr/>
          <a:lstStyle/>
          <a:p>
            <a:fld id="{9818628A-7641-49DA-8270-67B16D206258}" type="slidenum">
              <a:rPr lang="en-CA" smtClean="0"/>
              <a:t>3</a:t>
            </a:fld>
            <a:endParaRPr lang="en-CA"/>
          </a:p>
        </p:txBody>
      </p:sp>
    </p:spTree>
    <p:extLst>
      <p:ext uri="{BB962C8B-B14F-4D97-AF65-F5344CB8AC3E}">
        <p14:creationId xmlns:p14="http://schemas.microsoft.com/office/powerpoint/2010/main" val="4107234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price data is first converted into common currency, which I chose Euros. The data is then subdivided into 10 percentile range subgroups to better visualize the aggregate affect it has on views. </a:t>
            </a:r>
          </a:p>
          <a:p>
            <a:r>
              <a:rPr lang="en-CA" dirty="0"/>
              <a:t>Looking at the data there is a very noticeable trend….</a:t>
            </a:r>
          </a:p>
          <a:p>
            <a:r>
              <a:rPr lang="en-CA" dirty="0"/>
              <a:t>This can easily be explained by the fact most people do not have infinite wealth. So generally people are more willing to look for and purchase cheaper boats, considering that it’s a luxury expense. </a:t>
            </a:r>
          </a:p>
        </p:txBody>
      </p:sp>
      <p:sp>
        <p:nvSpPr>
          <p:cNvPr id="4" name="Slide Number Placeholder 3"/>
          <p:cNvSpPr>
            <a:spLocks noGrp="1"/>
          </p:cNvSpPr>
          <p:nvPr>
            <p:ph type="sldNum" sz="quarter" idx="5"/>
          </p:nvPr>
        </p:nvSpPr>
        <p:spPr/>
        <p:txBody>
          <a:bodyPr/>
          <a:lstStyle/>
          <a:p>
            <a:fld id="{9818628A-7641-49DA-8270-67B16D206258}" type="slidenum">
              <a:rPr lang="en-CA" smtClean="0"/>
              <a:t>7</a:t>
            </a:fld>
            <a:endParaRPr lang="en-CA"/>
          </a:p>
        </p:txBody>
      </p:sp>
    </p:spTree>
    <p:extLst>
      <p:ext uri="{BB962C8B-B14F-4D97-AF65-F5344CB8AC3E}">
        <p14:creationId xmlns:p14="http://schemas.microsoft.com/office/powerpoint/2010/main" val="23104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Similar analysis for length, the length data is put in it’s percentile subgroups and plotted for total number of views</a:t>
            </a:r>
          </a:p>
          <a:p>
            <a:r>
              <a:rPr lang="en-CA" dirty="0"/>
              <a:t>We see a very similar trend to the price data, where…</a:t>
            </a:r>
          </a:p>
          <a:p>
            <a:r>
              <a:rPr lang="en-CA" dirty="0"/>
              <a:t>Again, we can reason than smaller boats are more desirable due to its </a:t>
            </a:r>
            <a:r>
              <a:rPr lang="en-CA" dirty="0" err="1"/>
              <a:t>afforabilty</a:t>
            </a:r>
            <a:r>
              <a:rPr lang="en-CA" dirty="0"/>
              <a:t>. </a:t>
            </a:r>
          </a:p>
          <a:p>
            <a:r>
              <a:rPr lang="en-CA" dirty="0"/>
              <a:t>Doing a correlation analysis, we can see that …</a:t>
            </a:r>
          </a:p>
          <a:p>
            <a:r>
              <a:rPr lang="en-CA" dirty="0"/>
              <a:t>Width data is highly correlated with length, so we expect to see a similar trend… No need to analyze that</a:t>
            </a:r>
          </a:p>
        </p:txBody>
      </p:sp>
      <p:sp>
        <p:nvSpPr>
          <p:cNvPr id="4" name="Slide Number Placeholder 3"/>
          <p:cNvSpPr>
            <a:spLocks noGrp="1"/>
          </p:cNvSpPr>
          <p:nvPr>
            <p:ph type="sldNum" sz="quarter" idx="5"/>
          </p:nvPr>
        </p:nvSpPr>
        <p:spPr/>
        <p:txBody>
          <a:bodyPr/>
          <a:lstStyle/>
          <a:p>
            <a:fld id="{9818628A-7641-49DA-8270-67B16D206258}" type="slidenum">
              <a:rPr lang="en-CA" smtClean="0"/>
              <a:t>8</a:t>
            </a:fld>
            <a:endParaRPr lang="en-CA"/>
          </a:p>
        </p:txBody>
      </p:sp>
    </p:spTree>
    <p:extLst>
      <p:ext uri="{BB962C8B-B14F-4D97-AF65-F5344CB8AC3E}">
        <p14:creationId xmlns:p14="http://schemas.microsoft.com/office/powerpoint/2010/main" val="18426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39BFB-E329-BA1E-F65C-ADD2948A94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A411246-AACE-9FCB-F298-74D7F68A65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E13E04D-CCF7-27DE-8B82-383EBD8A2152}"/>
              </a:ext>
            </a:extLst>
          </p:cNvPr>
          <p:cNvSpPr>
            <a:spLocks noGrp="1"/>
          </p:cNvSpPr>
          <p:nvPr>
            <p:ph type="dt" sz="half" idx="10"/>
          </p:nvPr>
        </p:nvSpPr>
        <p:spPr/>
        <p:txBody>
          <a:bodyPr/>
          <a:lstStyle/>
          <a:p>
            <a:fld id="{221996A4-4598-43DE-B64D-30ADF368D6C1}" type="datetimeFigureOut">
              <a:rPr lang="en-CA" smtClean="0"/>
              <a:t>2022-09-15</a:t>
            </a:fld>
            <a:endParaRPr lang="en-CA"/>
          </a:p>
        </p:txBody>
      </p:sp>
      <p:sp>
        <p:nvSpPr>
          <p:cNvPr id="5" name="Footer Placeholder 4">
            <a:extLst>
              <a:ext uri="{FF2B5EF4-FFF2-40B4-BE49-F238E27FC236}">
                <a16:creationId xmlns:a16="http://schemas.microsoft.com/office/drawing/2014/main" id="{D195E90E-8E80-C55C-7120-0510556C2D0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9801241-ABCA-13B0-44FE-F88522E819A0}"/>
              </a:ext>
            </a:extLst>
          </p:cNvPr>
          <p:cNvSpPr>
            <a:spLocks noGrp="1"/>
          </p:cNvSpPr>
          <p:nvPr>
            <p:ph type="sldNum" sz="quarter" idx="12"/>
          </p:nvPr>
        </p:nvSpPr>
        <p:spPr/>
        <p:txBody>
          <a:bodyPr/>
          <a:lstStyle/>
          <a:p>
            <a:fld id="{5FF15312-F3ED-4361-9B94-99F40744CD37}" type="slidenum">
              <a:rPr lang="en-CA" smtClean="0"/>
              <a:t>‹#›</a:t>
            </a:fld>
            <a:endParaRPr lang="en-CA"/>
          </a:p>
        </p:txBody>
      </p:sp>
    </p:spTree>
    <p:extLst>
      <p:ext uri="{BB962C8B-B14F-4D97-AF65-F5344CB8AC3E}">
        <p14:creationId xmlns:p14="http://schemas.microsoft.com/office/powerpoint/2010/main" val="1567311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F966A-AA89-ABE9-99DC-41D80E9065F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56394AB-48B7-038B-9935-D7EA5F6BD7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A5E2867-B5DA-29F4-F7B5-39173D3BA481}"/>
              </a:ext>
            </a:extLst>
          </p:cNvPr>
          <p:cNvSpPr>
            <a:spLocks noGrp="1"/>
          </p:cNvSpPr>
          <p:nvPr>
            <p:ph type="dt" sz="half" idx="10"/>
          </p:nvPr>
        </p:nvSpPr>
        <p:spPr/>
        <p:txBody>
          <a:bodyPr/>
          <a:lstStyle/>
          <a:p>
            <a:fld id="{221996A4-4598-43DE-B64D-30ADF368D6C1}" type="datetimeFigureOut">
              <a:rPr lang="en-CA" smtClean="0"/>
              <a:t>2022-09-15</a:t>
            </a:fld>
            <a:endParaRPr lang="en-CA"/>
          </a:p>
        </p:txBody>
      </p:sp>
      <p:sp>
        <p:nvSpPr>
          <p:cNvPr id="5" name="Footer Placeholder 4">
            <a:extLst>
              <a:ext uri="{FF2B5EF4-FFF2-40B4-BE49-F238E27FC236}">
                <a16:creationId xmlns:a16="http://schemas.microsoft.com/office/drawing/2014/main" id="{CC5114A6-41F3-0BE1-2073-69E4111528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01AB909-F8AE-B58B-E6CB-D023A22EDC05}"/>
              </a:ext>
            </a:extLst>
          </p:cNvPr>
          <p:cNvSpPr>
            <a:spLocks noGrp="1"/>
          </p:cNvSpPr>
          <p:nvPr>
            <p:ph type="sldNum" sz="quarter" idx="12"/>
          </p:nvPr>
        </p:nvSpPr>
        <p:spPr/>
        <p:txBody>
          <a:bodyPr/>
          <a:lstStyle/>
          <a:p>
            <a:fld id="{5FF15312-F3ED-4361-9B94-99F40744CD37}" type="slidenum">
              <a:rPr lang="en-CA" smtClean="0"/>
              <a:t>‹#›</a:t>
            </a:fld>
            <a:endParaRPr lang="en-CA"/>
          </a:p>
        </p:txBody>
      </p:sp>
    </p:spTree>
    <p:extLst>
      <p:ext uri="{BB962C8B-B14F-4D97-AF65-F5344CB8AC3E}">
        <p14:creationId xmlns:p14="http://schemas.microsoft.com/office/powerpoint/2010/main" val="673934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F95646-1D4D-D5B6-C9C0-98208547F1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DBB09CE-CCB9-5E55-4585-4B01F66ECE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2C6F657-5763-844F-4611-E87B6C5931F2}"/>
              </a:ext>
            </a:extLst>
          </p:cNvPr>
          <p:cNvSpPr>
            <a:spLocks noGrp="1"/>
          </p:cNvSpPr>
          <p:nvPr>
            <p:ph type="dt" sz="half" idx="10"/>
          </p:nvPr>
        </p:nvSpPr>
        <p:spPr/>
        <p:txBody>
          <a:bodyPr/>
          <a:lstStyle/>
          <a:p>
            <a:fld id="{221996A4-4598-43DE-B64D-30ADF368D6C1}" type="datetimeFigureOut">
              <a:rPr lang="en-CA" smtClean="0"/>
              <a:t>2022-09-15</a:t>
            </a:fld>
            <a:endParaRPr lang="en-CA"/>
          </a:p>
        </p:txBody>
      </p:sp>
      <p:sp>
        <p:nvSpPr>
          <p:cNvPr id="5" name="Footer Placeholder 4">
            <a:extLst>
              <a:ext uri="{FF2B5EF4-FFF2-40B4-BE49-F238E27FC236}">
                <a16:creationId xmlns:a16="http://schemas.microsoft.com/office/drawing/2014/main" id="{11AAFFDE-1681-79AB-9185-C0D6B086E5D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D0F2ED3-4FB1-8D5C-F651-B860F73A6FA8}"/>
              </a:ext>
            </a:extLst>
          </p:cNvPr>
          <p:cNvSpPr>
            <a:spLocks noGrp="1"/>
          </p:cNvSpPr>
          <p:nvPr>
            <p:ph type="sldNum" sz="quarter" idx="12"/>
          </p:nvPr>
        </p:nvSpPr>
        <p:spPr/>
        <p:txBody>
          <a:bodyPr/>
          <a:lstStyle/>
          <a:p>
            <a:fld id="{5FF15312-F3ED-4361-9B94-99F40744CD37}" type="slidenum">
              <a:rPr lang="en-CA" smtClean="0"/>
              <a:t>‹#›</a:t>
            </a:fld>
            <a:endParaRPr lang="en-CA"/>
          </a:p>
        </p:txBody>
      </p:sp>
    </p:spTree>
    <p:extLst>
      <p:ext uri="{BB962C8B-B14F-4D97-AF65-F5344CB8AC3E}">
        <p14:creationId xmlns:p14="http://schemas.microsoft.com/office/powerpoint/2010/main" val="213180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2C3E5-F1ED-2FE3-441C-0E3A67085CB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7E5D67C-1E49-7244-906B-D06DEC3B66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110A6C6-0727-422D-244D-969735244C2A}"/>
              </a:ext>
            </a:extLst>
          </p:cNvPr>
          <p:cNvSpPr>
            <a:spLocks noGrp="1"/>
          </p:cNvSpPr>
          <p:nvPr>
            <p:ph type="dt" sz="half" idx="10"/>
          </p:nvPr>
        </p:nvSpPr>
        <p:spPr/>
        <p:txBody>
          <a:bodyPr/>
          <a:lstStyle/>
          <a:p>
            <a:fld id="{221996A4-4598-43DE-B64D-30ADF368D6C1}" type="datetimeFigureOut">
              <a:rPr lang="en-CA" smtClean="0"/>
              <a:t>2022-09-15</a:t>
            </a:fld>
            <a:endParaRPr lang="en-CA"/>
          </a:p>
        </p:txBody>
      </p:sp>
      <p:sp>
        <p:nvSpPr>
          <p:cNvPr id="5" name="Footer Placeholder 4">
            <a:extLst>
              <a:ext uri="{FF2B5EF4-FFF2-40B4-BE49-F238E27FC236}">
                <a16:creationId xmlns:a16="http://schemas.microsoft.com/office/drawing/2014/main" id="{F335B427-67C5-1439-66AC-9926BBC4D31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2BB95B6-61D2-C946-6D29-00DB6B690556}"/>
              </a:ext>
            </a:extLst>
          </p:cNvPr>
          <p:cNvSpPr>
            <a:spLocks noGrp="1"/>
          </p:cNvSpPr>
          <p:nvPr>
            <p:ph type="sldNum" sz="quarter" idx="12"/>
          </p:nvPr>
        </p:nvSpPr>
        <p:spPr/>
        <p:txBody>
          <a:bodyPr/>
          <a:lstStyle/>
          <a:p>
            <a:fld id="{5FF15312-F3ED-4361-9B94-99F40744CD37}" type="slidenum">
              <a:rPr lang="en-CA" smtClean="0"/>
              <a:t>‹#›</a:t>
            </a:fld>
            <a:endParaRPr lang="en-CA"/>
          </a:p>
        </p:txBody>
      </p:sp>
    </p:spTree>
    <p:extLst>
      <p:ext uri="{BB962C8B-B14F-4D97-AF65-F5344CB8AC3E}">
        <p14:creationId xmlns:p14="http://schemas.microsoft.com/office/powerpoint/2010/main" val="613703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C5833-F603-13F4-FDAB-353F027936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C496C86D-2271-6549-CE01-1971AB5B3B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8D87E3-2A68-E707-5E74-7A9F3E129482}"/>
              </a:ext>
            </a:extLst>
          </p:cNvPr>
          <p:cNvSpPr>
            <a:spLocks noGrp="1"/>
          </p:cNvSpPr>
          <p:nvPr>
            <p:ph type="dt" sz="half" idx="10"/>
          </p:nvPr>
        </p:nvSpPr>
        <p:spPr/>
        <p:txBody>
          <a:bodyPr/>
          <a:lstStyle/>
          <a:p>
            <a:fld id="{221996A4-4598-43DE-B64D-30ADF368D6C1}" type="datetimeFigureOut">
              <a:rPr lang="en-CA" smtClean="0"/>
              <a:t>2022-09-15</a:t>
            </a:fld>
            <a:endParaRPr lang="en-CA"/>
          </a:p>
        </p:txBody>
      </p:sp>
      <p:sp>
        <p:nvSpPr>
          <p:cNvPr id="5" name="Footer Placeholder 4">
            <a:extLst>
              <a:ext uri="{FF2B5EF4-FFF2-40B4-BE49-F238E27FC236}">
                <a16:creationId xmlns:a16="http://schemas.microsoft.com/office/drawing/2014/main" id="{A1163658-8747-81E8-4F9E-3F09A87F8A7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8673C8-8BA8-2620-22F5-D11E95D847B9}"/>
              </a:ext>
            </a:extLst>
          </p:cNvPr>
          <p:cNvSpPr>
            <a:spLocks noGrp="1"/>
          </p:cNvSpPr>
          <p:nvPr>
            <p:ph type="sldNum" sz="quarter" idx="12"/>
          </p:nvPr>
        </p:nvSpPr>
        <p:spPr/>
        <p:txBody>
          <a:bodyPr/>
          <a:lstStyle/>
          <a:p>
            <a:fld id="{5FF15312-F3ED-4361-9B94-99F40744CD37}" type="slidenum">
              <a:rPr lang="en-CA" smtClean="0"/>
              <a:t>‹#›</a:t>
            </a:fld>
            <a:endParaRPr lang="en-CA"/>
          </a:p>
        </p:txBody>
      </p:sp>
    </p:spTree>
    <p:extLst>
      <p:ext uri="{BB962C8B-B14F-4D97-AF65-F5344CB8AC3E}">
        <p14:creationId xmlns:p14="http://schemas.microsoft.com/office/powerpoint/2010/main" val="2957698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9C993-8D4F-DCA6-823A-B3F1D6A8F2C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87B36D9-296C-4403-5D93-87A59C7511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805F9EB-4F40-4195-73AC-F88652D87A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91A050B-FFE4-B0EA-306C-DA25212773F0}"/>
              </a:ext>
            </a:extLst>
          </p:cNvPr>
          <p:cNvSpPr>
            <a:spLocks noGrp="1"/>
          </p:cNvSpPr>
          <p:nvPr>
            <p:ph type="dt" sz="half" idx="10"/>
          </p:nvPr>
        </p:nvSpPr>
        <p:spPr/>
        <p:txBody>
          <a:bodyPr/>
          <a:lstStyle/>
          <a:p>
            <a:fld id="{221996A4-4598-43DE-B64D-30ADF368D6C1}" type="datetimeFigureOut">
              <a:rPr lang="en-CA" smtClean="0"/>
              <a:t>2022-09-15</a:t>
            </a:fld>
            <a:endParaRPr lang="en-CA"/>
          </a:p>
        </p:txBody>
      </p:sp>
      <p:sp>
        <p:nvSpPr>
          <p:cNvPr id="6" name="Footer Placeholder 5">
            <a:extLst>
              <a:ext uri="{FF2B5EF4-FFF2-40B4-BE49-F238E27FC236}">
                <a16:creationId xmlns:a16="http://schemas.microsoft.com/office/drawing/2014/main" id="{8E80D6FD-5736-1D24-C891-9EDB91B540D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478065B-2857-BBBF-E2DD-D1BD2189764B}"/>
              </a:ext>
            </a:extLst>
          </p:cNvPr>
          <p:cNvSpPr>
            <a:spLocks noGrp="1"/>
          </p:cNvSpPr>
          <p:nvPr>
            <p:ph type="sldNum" sz="quarter" idx="12"/>
          </p:nvPr>
        </p:nvSpPr>
        <p:spPr/>
        <p:txBody>
          <a:bodyPr/>
          <a:lstStyle/>
          <a:p>
            <a:fld id="{5FF15312-F3ED-4361-9B94-99F40744CD37}" type="slidenum">
              <a:rPr lang="en-CA" smtClean="0"/>
              <a:t>‹#›</a:t>
            </a:fld>
            <a:endParaRPr lang="en-CA"/>
          </a:p>
        </p:txBody>
      </p:sp>
    </p:spTree>
    <p:extLst>
      <p:ext uri="{BB962C8B-B14F-4D97-AF65-F5344CB8AC3E}">
        <p14:creationId xmlns:p14="http://schemas.microsoft.com/office/powerpoint/2010/main" val="3215240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B430-AD4B-A7C9-A791-4D51CE2F1D4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87D934B-C92D-F7B8-ECFA-2591B401C8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A93823-FE21-9FF7-31FF-22BE8083EA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5D0C31E-AD82-C372-7FB4-3DC5368ED7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17921C-C20F-5FCE-7035-5115A1BB4D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37D0C7D-AF22-1001-9533-5EB1B5AF462E}"/>
              </a:ext>
            </a:extLst>
          </p:cNvPr>
          <p:cNvSpPr>
            <a:spLocks noGrp="1"/>
          </p:cNvSpPr>
          <p:nvPr>
            <p:ph type="dt" sz="half" idx="10"/>
          </p:nvPr>
        </p:nvSpPr>
        <p:spPr/>
        <p:txBody>
          <a:bodyPr/>
          <a:lstStyle/>
          <a:p>
            <a:fld id="{221996A4-4598-43DE-B64D-30ADF368D6C1}" type="datetimeFigureOut">
              <a:rPr lang="en-CA" smtClean="0"/>
              <a:t>2022-09-15</a:t>
            </a:fld>
            <a:endParaRPr lang="en-CA"/>
          </a:p>
        </p:txBody>
      </p:sp>
      <p:sp>
        <p:nvSpPr>
          <p:cNvPr id="8" name="Footer Placeholder 7">
            <a:extLst>
              <a:ext uri="{FF2B5EF4-FFF2-40B4-BE49-F238E27FC236}">
                <a16:creationId xmlns:a16="http://schemas.microsoft.com/office/drawing/2014/main" id="{B42C7704-5385-F9E9-74E5-FBAB2426991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F3B89EC-B596-484D-1B13-ED5C40E5D25F}"/>
              </a:ext>
            </a:extLst>
          </p:cNvPr>
          <p:cNvSpPr>
            <a:spLocks noGrp="1"/>
          </p:cNvSpPr>
          <p:nvPr>
            <p:ph type="sldNum" sz="quarter" idx="12"/>
          </p:nvPr>
        </p:nvSpPr>
        <p:spPr/>
        <p:txBody>
          <a:bodyPr/>
          <a:lstStyle/>
          <a:p>
            <a:fld id="{5FF15312-F3ED-4361-9B94-99F40744CD37}" type="slidenum">
              <a:rPr lang="en-CA" smtClean="0"/>
              <a:t>‹#›</a:t>
            </a:fld>
            <a:endParaRPr lang="en-CA"/>
          </a:p>
        </p:txBody>
      </p:sp>
    </p:spTree>
    <p:extLst>
      <p:ext uri="{BB962C8B-B14F-4D97-AF65-F5344CB8AC3E}">
        <p14:creationId xmlns:p14="http://schemas.microsoft.com/office/powerpoint/2010/main" val="941410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F9C41-E22F-F1EB-A3A7-05FE0D099127}"/>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297ED04-1091-4777-4130-35AA0ED44A92}"/>
              </a:ext>
            </a:extLst>
          </p:cNvPr>
          <p:cNvSpPr>
            <a:spLocks noGrp="1"/>
          </p:cNvSpPr>
          <p:nvPr>
            <p:ph type="dt" sz="half" idx="10"/>
          </p:nvPr>
        </p:nvSpPr>
        <p:spPr/>
        <p:txBody>
          <a:bodyPr/>
          <a:lstStyle/>
          <a:p>
            <a:fld id="{221996A4-4598-43DE-B64D-30ADF368D6C1}" type="datetimeFigureOut">
              <a:rPr lang="en-CA" smtClean="0"/>
              <a:t>2022-09-15</a:t>
            </a:fld>
            <a:endParaRPr lang="en-CA"/>
          </a:p>
        </p:txBody>
      </p:sp>
      <p:sp>
        <p:nvSpPr>
          <p:cNvPr id="4" name="Footer Placeholder 3">
            <a:extLst>
              <a:ext uri="{FF2B5EF4-FFF2-40B4-BE49-F238E27FC236}">
                <a16:creationId xmlns:a16="http://schemas.microsoft.com/office/drawing/2014/main" id="{3F6061C4-E491-EA59-FC2A-75C46E3F456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14E7263-8020-3F89-476F-ED8ACE092DE9}"/>
              </a:ext>
            </a:extLst>
          </p:cNvPr>
          <p:cNvSpPr>
            <a:spLocks noGrp="1"/>
          </p:cNvSpPr>
          <p:nvPr>
            <p:ph type="sldNum" sz="quarter" idx="12"/>
          </p:nvPr>
        </p:nvSpPr>
        <p:spPr/>
        <p:txBody>
          <a:bodyPr/>
          <a:lstStyle/>
          <a:p>
            <a:fld id="{5FF15312-F3ED-4361-9B94-99F40744CD37}" type="slidenum">
              <a:rPr lang="en-CA" smtClean="0"/>
              <a:t>‹#›</a:t>
            </a:fld>
            <a:endParaRPr lang="en-CA"/>
          </a:p>
        </p:txBody>
      </p:sp>
    </p:spTree>
    <p:extLst>
      <p:ext uri="{BB962C8B-B14F-4D97-AF65-F5344CB8AC3E}">
        <p14:creationId xmlns:p14="http://schemas.microsoft.com/office/powerpoint/2010/main" val="836806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2519EC-7667-CB98-746A-FCB020E3D87E}"/>
              </a:ext>
            </a:extLst>
          </p:cNvPr>
          <p:cNvSpPr>
            <a:spLocks noGrp="1"/>
          </p:cNvSpPr>
          <p:nvPr>
            <p:ph type="dt" sz="half" idx="10"/>
          </p:nvPr>
        </p:nvSpPr>
        <p:spPr/>
        <p:txBody>
          <a:bodyPr/>
          <a:lstStyle/>
          <a:p>
            <a:fld id="{221996A4-4598-43DE-B64D-30ADF368D6C1}" type="datetimeFigureOut">
              <a:rPr lang="en-CA" smtClean="0"/>
              <a:t>2022-09-15</a:t>
            </a:fld>
            <a:endParaRPr lang="en-CA"/>
          </a:p>
        </p:txBody>
      </p:sp>
      <p:sp>
        <p:nvSpPr>
          <p:cNvPr id="3" name="Footer Placeholder 2">
            <a:extLst>
              <a:ext uri="{FF2B5EF4-FFF2-40B4-BE49-F238E27FC236}">
                <a16:creationId xmlns:a16="http://schemas.microsoft.com/office/drawing/2014/main" id="{26F9DCA4-AB5A-D474-E970-88148456F4C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A51ABCD-EDED-6730-A350-20952C03433A}"/>
              </a:ext>
            </a:extLst>
          </p:cNvPr>
          <p:cNvSpPr>
            <a:spLocks noGrp="1"/>
          </p:cNvSpPr>
          <p:nvPr>
            <p:ph type="sldNum" sz="quarter" idx="12"/>
          </p:nvPr>
        </p:nvSpPr>
        <p:spPr/>
        <p:txBody>
          <a:bodyPr/>
          <a:lstStyle/>
          <a:p>
            <a:fld id="{5FF15312-F3ED-4361-9B94-99F40744CD37}" type="slidenum">
              <a:rPr lang="en-CA" smtClean="0"/>
              <a:t>‹#›</a:t>
            </a:fld>
            <a:endParaRPr lang="en-CA"/>
          </a:p>
        </p:txBody>
      </p:sp>
    </p:spTree>
    <p:extLst>
      <p:ext uri="{BB962C8B-B14F-4D97-AF65-F5344CB8AC3E}">
        <p14:creationId xmlns:p14="http://schemas.microsoft.com/office/powerpoint/2010/main" val="3815779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35C6E-8D4A-341B-47D1-6E414B8ADE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70FA5EC-E6BF-D969-5BE8-D7B511ED68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067A901-74FA-7411-0896-B3524A07F3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66941C-24DE-B8D4-4454-CD4F4E2D5DA1}"/>
              </a:ext>
            </a:extLst>
          </p:cNvPr>
          <p:cNvSpPr>
            <a:spLocks noGrp="1"/>
          </p:cNvSpPr>
          <p:nvPr>
            <p:ph type="dt" sz="half" idx="10"/>
          </p:nvPr>
        </p:nvSpPr>
        <p:spPr/>
        <p:txBody>
          <a:bodyPr/>
          <a:lstStyle/>
          <a:p>
            <a:fld id="{221996A4-4598-43DE-B64D-30ADF368D6C1}" type="datetimeFigureOut">
              <a:rPr lang="en-CA" smtClean="0"/>
              <a:t>2022-09-15</a:t>
            </a:fld>
            <a:endParaRPr lang="en-CA"/>
          </a:p>
        </p:txBody>
      </p:sp>
      <p:sp>
        <p:nvSpPr>
          <p:cNvPr id="6" name="Footer Placeholder 5">
            <a:extLst>
              <a:ext uri="{FF2B5EF4-FFF2-40B4-BE49-F238E27FC236}">
                <a16:creationId xmlns:a16="http://schemas.microsoft.com/office/drawing/2014/main" id="{C1AACB85-24C0-D483-1EB1-BCFA20528CE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D446452-5047-2285-A143-9EB98BC66452}"/>
              </a:ext>
            </a:extLst>
          </p:cNvPr>
          <p:cNvSpPr>
            <a:spLocks noGrp="1"/>
          </p:cNvSpPr>
          <p:nvPr>
            <p:ph type="sldNum" sz="quarter" idx="12"/>
          </p:nvPr>
        </p:nvSpPr>
        <p:spPr/>
        <p:txBody>
          <a:bodyPr/>
          <a:lstStyle/>
          <a:p>
            <a:fld id="{5FF15312-F3ED-4361-9B94-99F40744CD37}" type="slidenum">
              <a:rPr lang="en-CA" smtClean="0"/>
              <a:t>‹#›</a:t>
            </a:fld>
            <a:endParaRPr lang="en-CA"/>
          </a:p>
        </p:txBody>
      </p:sp>
    </p:spTree>
    <p:extLst>
      <p:ext uri="{BB962C8B-B14F-4D97-AF65-F5344CB8AC3E}">
        <p14:creationId xmlns:p14="http://schemas.microsoft.com/office/powerpoint/2010/main" val="1751891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0C62D-EAA0-53D3-6F29-B5FF09A10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B3A52CA-D30E-71E1-3770-556098835E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68D2A22-992B-4B9A-D632-58298843F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5ECFE8-EF17-72D6-8042-82CB9CABC7F2}"/>
              </a:ext>
            </a:extLst>
          </p:cNvPr>
          <p:cNvSpPr>
            <a:spLocks noGrp="1"/>
          </p:cNvSpPr>
          <p:nvPr>
            <p:ph type="dt" sz="half" idx="10"/>
          </p:nvPr>
        </p:nvSpPr>
        <p:spPr/>
        <p:txBody>
          <a:bodyPr/>
          <a:lstStyle/>
          <a:p>
            <a:fld id="{221996A4-4598-43DE-B64D-30ADF368D6C1}" type="datetimeFigureOut">
              <a:rPr lang="en-CA" smtClean="0"/>
              <a:t>2022-09-15</a:t>
            </a:fld>
            <a:endParaRPr lang="en-CA"/>
          </a:p>
        </p:txBody>
      </p:sp>
      <p:sp>
        <p:nvSpPr>
          <p:cNvPr id="6" name="Footer Placeholder 5">
            <a:extLst>
              <a:ext uri="{FF2B5EF4-FFF2-40B4-BE49-F238E27FC236}">
                <a16:creationId xmlns:a16="http://schemas.microsoft.com/office/drawing/2014/main" id="{8D76FD14-FCE9-56CE-61EB-E04C0115E10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F50C068-E428-87B9-D4E6-F14503458FAB}"/>
              </a:ext>
            </a:extLst>
          </p:cNvPr>
          <p:cNvSpPr>
            <a:spLocks noGrp="1"/>
          </p:cNvSpPr>
          <p:nvPr>
            <p:ph type="sldNum" sz="quarter" idx="12"/>
          </p:nvPr>
        </p:nvSpPr>
        <p:spPr/>
        <p:txBody>
          <a:bodyPr/>
          <a:lstStyle/>
          <a:p>
            <a:fld id="{5FF15312-F3ED-4361-9B94-99F40744CD37}" type="slidenum">
              <a:rPr lang="en-CA" smtClean="0"/>
              <a:t>‹#›</a:t>
            </a:fld>
            <a:endParaRPr lang="en-CA"/>
          </a:p>
        </p:txBody>
      </p:sp>
    </p:spTree>
    <p:extLst>
      <p:ext uri="{BB962C8B-B14F-4D97-AF65-F5344CB8AC3E}">
        <p14:creationId xmlns:p14="http://schemas.microsoft.com/office/powerpoint/2010/main" val="913245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F4EBA3-8AE1-4DB6-65FD-8293DABEE5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33EE48A-16A9-2A5D-8787-6D81991185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23C2B63-E71A-99DC-7E52-7D8F2A3F67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996A4-4598-43DE-B64D-30ADF368D6C1}" type="datetimeFigureOut">
              <a:rPr lang="en-CA" smtClean="0"/>
              <a:t>2022-09-15</a:t>
            </a:fld>
            <a:endParaRPr lang="en-CA"/>
          </a:p>
        </p:txBody>
      </p:sp>
      <p:sp>
        <p:nvSpPr>
          <p:cNvPr id="5" name="Footer Placeholder 4">
            <a:extLst>
              <a:ext uri="{FF2B5EF4-FFF2-40B4-BE49-F238E27FC236}">
                <a16:creationId xmlns:a16="http://schemas.microsoft.com/office/drawing/2014/main" id="{CF0C36FF-F07D-80DB-7AA5-5E586AB17A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97BA1C28-2445-EBEA-9B5E-C6CE725ED7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F15312-F3ED-4361-9B94-99F40744CD37}" type="slidenum">
              <a:rPr lang="en-CA" smtClean="0"/>
              <a:t>‹#›</a:t>
            </a:fld>
            <a:endParaRPr lang="en-CA"/>
          </a:p>
        </p:txBody>
      </p:sp>
    </p:spTree>
    <p:extLst>
      <p:ext uri="{BB962C8B-B14F-4D97-AF65-F5344CB8AC3E}">
        <p14:creationId xmlns:p14="http://schemas.microsoft.com/office/powerpoint/2010/main" val="1515105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62D8C-E68C-C64E-8279-0770E06BAB18}"/>
              </a:ext>
            </a:extLst>
          </p:cNvPr>
          <p:cNvSpPr>
            <a:spLocks noGrp="1"/>
          </p:cNvSpPr>
          <p:nvPr>
            <p:ph type="ctrTitle"/>
          </p:nvPr>
        </p:nvSpPr>
        <p:spPr>
          <a:xfrm>
            <a:off x="1080654" y="1122363"/>
            <a:ext cx="10030691" cy="2387600"/>
          </a:xfrm>
        </p:spPr>
        <p:txBody>
          <a:bodyPr>
            <a:normAutofit/>
          </a:bodyPr>
          <a:lstStyle/>
          <a:p>
            <a:r>
              <a:rPr lang="en-CA" sz="4800" b="0" i="0" u="none" strike="noStrike" baseline="0">
                <a:latin typeface="Poppins-Regular"/>
              </a:rPr>
              <a:t>Case Study Project: </a:t>
            </a:r>
            <a:br>
              <a:rPr lang="en-CA" sz="4800" b="0" i="0" u="none" strike="noStrike" baseline="0">
                <a:latin typeface="Poppins-Regular"/>
              </a:rPr>
            </a:br>
            <a:r>
              <a:rPr lang="en-CA" sz="4000" b="0" i="0" u="none" strike="noStrike" baseline="0">
                <a:latin typeface="Poppins-Regular"/>
              </a:rPr>
              <a:t>Boat Sales for Nearly New Nautical</a:t>
            </a:r>
            <a:endParaRPr lang="en-CA" sz="16600"/>
          </a:p>
        </p:txBody>
      </p:sp>
      <p:sp>
        <p:nvSpPr>
          <p:cNvPr id="3" name="Subtitle 2">
            <a:extLst>
              <a:ext uri="{FF2B5EF4-FFF2-40B4-BE49-F238E27FC236}">
                <a16:creationId xmlns:a16="http://schemas.microsoft.com/office/drawing/2014/main" id="{4CC2A77D-A25A-05EC-7725-92A85E01B994}"/>
              </a:ext>
            </a:extLst>
          </p:cNvPr>
          <p:cNvSpPr>
            <a:spLocks noGrp="1"/>
          </p:cNvSpPr>
          <p:nvPr>
            <p:ph type="subTitle" idx="1"/>
          </p:nvPr>
        </p:nvSpPr>
        <p:spPr/>
        <p:txBody>
          <a:bodyPr/>
          <a:lstStyle/>
          <a:p>
            <a:r>
              <a:rPr lang="en-CA"/>
              <a:t>By John Feng</a:t>
            </a:r>
          </a:p>
          <a:p>
            <a:endParaRPr lang="en-CA"/>
          </a:p>
          <a:p>
            <a:r>
              <a:rPr lang="en-CA"/>
              <a:t>Presentation for DataCamp’s Data Analyst Certification</a:t>
            </a:r>
          </a:p>
        </p:txBody>
      </p:sp>
    </p:spTree>
    <p:extLst>
      <p:ext uri="{BB962C8B-B14F-4D97-AF65-F5344CB8AC3E}">
        <p14:creationId xmlns:p14="http://schemas.microsoft.com/office/powerpoint/2010/main" val="683477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60AF5-4FE4-36A0-66B6-0378875D3527}"/>
              </a:ext>
            </a:extLst>
          </p:cNvPr>
          <p:cNvSpPr>
            <a:spLocks noGrp="1"/>
          </p:cNvSpPr>
          <p:nvPr>
            <p:ph type="title"/>
          </p:nvPr>
        </p:nvSpPr>
        <p:spPr>
          <a:xfrm>
            <a:off x="838200" y="365126"/>
            <a:ext cx="10515600" cy="1037648"/>
          </a:xfrm>
        </p:spPr>
        <p:txBody>
          <a:bodyPr>
            <a:normAutofit/>
          </a:bodyPr>
          <a:lstStyle/>
          <a:p>
            <a:r>
              <a:rPr lang="en-CA" b="1"/>
              <a:t>Technical details</a:t>
            </a:r>
          </a:p>
        </p:txBody>
      </p:sp>
      <p:sp>
        <p:nvSpPr>
          <p:cNvPr id="3" name="Content Placeholder 2">
            <a:extLst>
              <a:ext uri="{FF2B5EF4-FFF2-40B4-BE49-F238E27FC236}">
                <a16:creationId xmlns:a16="http://schemas.microsoft.com/office/drawing/2014/main" id="{961BCC2C-5C77-3B60-FEFD-B98759E2D465}"/>
              </a:ext>
            </a:extLst>
          </p:cNvPr>
          <p:cNvSpPr>
            <a:spLocks noGrp="1"/>
          </p:cNvSpPr>
          <p:nvPr>
            <p:ph idx="1"/>
          </p:nvPr>
        </p:nvSpPr>
        <p:spPr>
          <a:xfrm>
            <a:off x="391391" y="1804843"/>
            <a:ext cx="5936674" cy="4471266"/>
          </a:xfrm>
        </p:spPr>
        <p:txBody>
          <a:bodyPr>
            <a:normAutofit/>
          </a:bodyPr>
          <a:lstStyle/>
          <a:p>
            <a:pPr>
              <a:buFont typeface="Wingdings" panose="05000000000000000000" pitchFamily="2" charset="2"/>
              <a:buChar char="§"/>
            </a:pPr>
            <a:r>
              <a:rPr lang="en-CA" sz="2000" b="1"/>
              <a:t>Everything was done in Python</a:t>
            </a:r>
          </a:p>
          <a:p>
            <a:pPr lvl="1">
              <a:buFont typeface="Wingdings" panose="05000000000000000000" pitchFamily="2" charset="2"/>
              <a:buChar char="§"/>
            </a:pPr>
            <a:r>
              <a:rPr lang="en-CA" sz="1800"/>
              <a:t>Pandas and NumPy for data cleaning and data wrangling</a:t>
            </a:r>
          </a:p>
          <a:p>
            <a:pPr lvl="1">
              <a:buFont typeface="Wingdings" panose="05000000000000000000" pitchFamily="2" charset="2"/>
              <a:buChar char="§"/>
            </a:pPr>
            <a:r>
              <a:rPr lang="en-CA" sz="1800"/>
              <a:t>Matplotlib and Seaborn for data visualization</a:t>
            </a:r>
          </a:p>
          <a:p>
            <a:pPr marL="457200" lvl="1" indent="0">
              <a:buNone/>
            </a:pPr>
            <a:endParaRPr lang="en-CA" sz="1800"/>
          </a:p>
          <a:p>
            <a:pPr>
              <a:buFont typeface="Wingdings" panose="05000000000000000000" pitchFamily="2" charset="2"/>
              <a:buChar char="Ø"/>
            </a:pPr>
            <a:r>
              <a:rPr lang="en-CA" sz="2000" b="1"/>
              <a:t>Initial data cleaning and wrangling</a:t>
            </a:r>
          </a:p>
          <a:p>
            <a:pPr lvl="1">
              <a:buFont typeface="Wingdings" panose="05000000000000000000" pitchFamily="2" charset="2"/>
              <a:buChar char="Ø"/>
            </a:pPr>
            <a:r>
              <a:rPr lang="en-CA" sz="1400"/>
              <a:t>The price column was in string format and in different currencies</a:t>
            </a:r>
          </a:p>
          <a:p>
            <a:pPr lvl="2">
              <a:buFont typeface="Wingdings" panose="05000000000000000000" pitchFamily="2" charset="2"/>
              <a:buChar char="Ø"/>
            </a:pPr>
            <a:r>
              <a:rPr lang="en-CA" sz="1400"/>
              <a:t>Created a new column that has all the prices in Euros and in integer format</a:t>
            </a:r>
          </a:p>
          <a:p>
            <a:pPr lvl="1">
              <a:buFont typeface="Wingdings" panose="05000000000000000000" pitchFamily="2" charset="2"/>
              <a:buChar char="Ø"/>
            </a:pPr>
            <a:r>
              <a:rPr lang="en-CA" sz="1400"/>
              <a:t>Year column had 0 for NaN values</a:t>
            </a:r>
          </a:p>
          <a:p>
            <a:pPr lvl="1">
              <a:buFont typeface="Wingdings" panose="05000000000000000000" pitchFamily="2" charset="2"/>
              <a:buChar char="Ø"/>
            </a:pPr>
            <a:r>
              <a:rPr lang="en-CA" sz="1400"/>
              <a:t>Location column had non-English characters</a:t>
            </a:r>
          </a:p>
          <a:p>
            <a:pPr lvl="2">
              <a:buFont typeface="Wingdings" panose="05000000000000000000" pitchFamily="2" charset="2"/>
              <a:buChar char="Ø"/>
            </a:pPr>
            <a:r>
              <a:rPr lang="en-CA" sz="1400"/>
              <a:t>The strings were replaced, and the countries data were extracted from this column</a:t>
            </a:r>
          </a:p>
          <a:p>
            <a:pPr lvl="1">
              <a:buFont typeface="Wingdings" panose="05000000000000000000" pitchFamily="2" charset="2"/>
              <a:buChar char="Ø"/>
            </a:pPr>
            <a:r>
              <a:rPr lang="en-CA" sz="1400"/>
              <a:t>Boat Type had redundant values</a:t>
            </a:r>
          </a:p>
          <a:p>
            <a:pPr lvl="1">
              <a:buFont typeface="Wingdings" panose="05000000000000000000" pitchFamily="2" charset="2"/>
              <a:buChar char="Ø"/>
            </a:pPr>
            <a:r>
              <a:rPr lang="en-CA" sz="1400"/>
              <a:t>Price had to be separated into 10 percentile groups</a:t>
            </a:r>
          </a:p>
        </p:txBody>
      </p:sp>
      <p:pic>
        <p:nvPicPr>
          <p:cNvPr id="7" name="Picture 6">
            <a:extLst>
              <a:ext uri="{FF2B5EF4-FFF2-40B4-BE49-F238E27FC236}">
                <a16:creationId xmlns:a16="http://schemas.microsoft.com/office/drawing/2014/main" id="{FB79304E-403E-7CAF-BA92-769E3AD9A780}"/>
              </a:ext>
            </a:extLst>
          </p:cNvPr>
          <p:cNvPicPr>
            <a:picLocks noChangeAspect="1"/>
          </p:cNvPicPr>
          <p:nvPr/>
        </p:nvPicPr>
        <p:blipFill>
          <a:blip r:embed="rId2"/>
          <a:stretch>
            <a:fillRect/>
          </a:stretch>
        </p:blipFill>
        <p:spPr>
          <a:xfrm>
            <a:off x="6328065" y="2016630"/>
            <a:ext cx="5561666" cy="4047692"/>
          </a:xfrm>
          <a:prstGeom prst="rect">
            <a:avLst/>
          </a:prstGeom>
        </p:spPr>
      </p:pic>
      <p:sp>
        <p:nvSpPr>
          <p:cNvPr id="8" name="TextBox 7">
            <a:extLst>
              <a:ext uri="{FF2B5EF4-FFF2-40B4-BE49-F238E27FC236}">
                <a16:creationId xmlns:a16="http://schemas.microsoft.com/office/drawing/2014/main" id="{2FBEC643-4D46-8715-10B5-17715F4155F5}"/>
              </a:ext>
            </a:extLst>
          </p:cNvPr>
          <p:cNvSpPr txBox="1"/>
          <p:nvPr/>
        </p:nvSpPr>
        <p:spPr>
          <a:xfrm>
            <a:off x="7222947" y="1291395"/>
            <a:ext cx="3771901" cy="646331"/>
          </a:xfrm>
          <a:prstGeom prst="rect">
            <a:avLst/>
          </a:prstGeom>
          <a:noFill/>
        </p:spPr>
        <p:txBody>
          <a:bodyPr wrap="square" rtlCol="0">
            <a:spAutoFit/>
          </a:bodyPr>
          <a:lstStyle/>
          <a:p>
            <a:r>
              <a:rPr lang="en-CA"/>
              <a:t>Sample of the Python code used for data cleaning</a:t>
            </a:r>
          </a:p>
        </p:txBody>
      </p:sp>
    </p:spTree>
    <p:extLst>
      <p:ext uri="{BB962C8B-B14F-4D97-AF65-F5344CB8AC3E}">
        <p14:creationId xmlns:p14="http://schemas.microsoft.com/office/powerpoint/2010/main" val="3410901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8AAA-F0F6-D9BD-4530-EC33D91684E6}"/>
              </a:ext>
            </a:extLst>
          </p:cNvPr>
          <p:cNvSpPr>
            <a:spLocks noGrp="1"/>
          </p:cNvSpPr>
          <p:nvPr>
            <p:ph type="title"/>
          </p:nvPr>
        </p:nvSpPr>
        <p:spPr>
          <a:xfrm>
            <a:off x="838200" y="998970"/>
            <a:ext cx="10515600" cy="1325563"/>
          </a:xfrm>
        </p:spPr>
        <p:txBody>
          <a:bodyPr/>
          <a:lstStyle/>
          <a:p>
            <a:pPr algn="ctr"/>
            <a:r>
              <a:rPr lang="en-CA" dirty="0"/>
              <a:t>Thank you for listening</a:t>
            </a:r>
          </a:p>
        </p:txBody>
      </p:sp>
      <p:sp>
        <p:nvSpPr>
          <p:cNvPr id="3" name="Content Placeholder 2">
            <a:extLst>
              <a:ext uri="{FF2B5EF4-FFF2-40B4-BE49-F238E27FC236}">
                <a16:creationId xmlns:a16="http://schemas.microsoft.com/office/drawing/2014/main" id="{28B0A12E-CC16-8D9B-3D94-0590E71C1090}"/>
              </a:ext>
            </a:extLst>
          </p:cNvPr>
          <p:cNvSpPr>
            <a:spLocks noGrp="1"/>
          </p:cNvSpPr>
          <p:nvPr>
            <p:ph idx="1"/>
          </p:nvPr>
        </p:nvSpPr>
        <p:spPr>
          <a:xfrm>
            <a:off x="1636568" y="2636116"/>
            <a:ext cx="8918864" cy="2372302"/>
          </a:xfrm>
        </p:spPr>
        <p:txBody>
          <a:bodyPr/>
          <a:lstStyle/>
          <a:p>
            <a:r>
              <a:rPr lang="en-CA" dirty="0"/>
              <a:t>Analysis was done with Python on </a:t>
            </a:r>
            <a:r>
              <a:rPr lang="en-CA" dirty="0" err="1"/>
              <a:t>Datacamp</a:t>
            </a:r>
            <a:r>
              <a:rPr lang="en-CA" dirty="0"/>
              <a:t> Workspace</a:t>
            </a:r>
          </a:p>
          <a:p>
            <a:r>
              <a:rPr lang="en-CA" dirty="0"/>
              <a:t>For more details on the analysis, data cleaning, and visualization, feel free to contact me at: johnkitfeng@gmail.com</a:t>
            </a:r>
          </a:p>
        </p:txBody>
      </p:sp>
    </p:spTree>
    <p:extLst>
      <p:ext uri="{BB962C8B-B14F-4D97-AF65-F5344CB8AC3E}">
        <p14:creationId xmlns:p14="http://schemas.microsoft.com/office/powerpoint/2010/main" val="180243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5126-B3DD-9FDD-CBDE-A0774A066463}"/>
              </a:ext>
            </a:extLst>
          </p:cNvPr>
          <p:cNvSpPr>
            <a:spLocks noGrp="1"/>
          </p:cNvSpPr>
          <p:nvPr>
            <p:ph type="title"/>
          </p:nvPr>
        </p:nvSpPr>
        <p:spPr/>
        <p:txBody>
          <a:bodyPr/>
          <a:lstStyle/>
          <a:p>
            <a:r>
              <a:rPr lang="en-CA"/>
              <a:t>Introduction to the problem</a:t>
            </a:r>
          </a:p>
        </p:txBody>
      </p:sp>
      <p:sp>
        <p:nvSpPr>
          <p:cNvPr id="3" name="Content Placeholder 2">
            <a:extLst>
              <a:ext uri="{FF2B5EF4-FFF2-40B4-BE49-F238E27FC236}">
                <a16:creationId xmlns:a16="http://schemas.microsoft.com/office/drawing/2014/main" id="{B8F2C4F7-333D-2902-B1C5-78E959108BA2}"/>
              </a:ext>
            </a:extLst>
          </p:cNvPr>
          <p:cNvSpPr>
            <a:spLocks noGrp="1"/>
          </p:cNvSpPr>
          <p:nvPr>
            <p:ph idx="1"/>
          </p:nvPr>
        </p:nvSpPr>
        <p:spPr>
          <a:xfrm>
            <a:off x="1555173" y="1950461"/>
            <a:ext cx="8825345" cy="4024457"/>
          </a:xfrm>
        </p:spPr>
        <p:txBody>
          <a:bodyPr>
            <a:normAutofit/>
          </a:bodyPr>
          <a:lstStyle/>
          <a:p>
            <a:pPr marL="0" indent="0">
              <a:buNone/>
            </a:pPr>
            <a:r>
              <a:rPr lang="en-CA" sz="2400"/>
              <a:t>Nearly New Nautical is a website that allows users to advertise their used boats for sale. The marketing team is preparing a weekly newsletter for boat owners. The newsletter is designed to help sellers to get more views of their boat, as well as stay on top of market trends. The Head of Marketing has laid out an ambitious goal of increasing the number of readers by 75% this year. </a:t>
            </a:r>
          </a:p>
          <a:p>
            <a:pPr marL="0" indent="0">
              <a:buNone/>
            </a:pPr>
            <a:r>
              <a:rPr lang="en-CA" sz="2400"/>
              <a:t>They would like you to take a look at the recent data and help them learn more about the characteristics of the most viewed boat listings in the last 7 days - is it the most expensive boats that get the most views? Are there common features among the most viewed boats?</a:t>
            </a:r>
          </a:p>
        </p:txBody>
      </p:sp>
    </p:spTree>
    <p:extLst>
      <p:ext uri="{BB962C8B-B14F-4D97-AF65-F5344CB8AC3E}">
        <p14:creationId xmlns:p14="http://schemas.microsoft.com/office/powerpoint/2010/main" val="2800727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5C7F-1178-2FE3-5FD4-7EEB74ADFEC2}"/>
              </a:ext>
            </a:extLst>
          </p:cNvPr>
          <p:cNvSpPr>
            <a:spLocks noGrp="1"/>
          </p:cNvSpPr>
          <p:nvPr>
            <p:ph type="title"/>
          </p:nvPr>
        </p:nvSpPr>
        <p:spPr>
          <a:xfrm>
            <a:off x="838200" y="350045"/>
            <a:ext cx="10515600" cy="685123"/>
          </a:xfrm>
        </p:spPr>
        <p:txBody>
          <a:bodyPr>
            <a:normAutofit/>
          </a:bodyPr>
          <a:lstStyle/>
          <a:p>
            <a:r>
              <a:rPr lang="en-CA" sz="4000" dirty="0"/>
              <a:t>Motivation and Purpose</a:t>
            </a:r>
          </a:p>
        </p:txBody>
      </p:sp>
      <p:sp>
        <p:nvSpPr>
          <p:cNvPr id="4" name="Title 1">
            <a:extLst>
              <a:ext uri="{FF2B5EF4-FFF2-40B4-BE49-F238E27FC236}">
                <a16:creationId xmlns:a16="http://schemas.microsoft.com/office/drawing/2014/main" id="{F89B1AB9-5159-DD30-692D-3F277738388A}"/>
              </a:ext>
            </a:extLst>
          </p:cNvPr>
          <p:cNvSpPr>
            <a:spLocks noGrp="1"/>
          </p:cNvSpPr>
          <p:nvPr>
            <p:ph idx="1"/>
          </p:nvPr>
        </p:nvSpPr>
        <p:spPr>
          <a:xfrm>
            <a:off x="1276739" y="1240972"/>
            <a:ext cx="7820608" cy="625151"/>
          </a:xfrm>
        </p:spPr>
        <p:txBody>
          <a:bodyPr>
            <a:noAutofit/>
          </a:bodyPr>
          <a:lstStyle/>
          <a:p>
            <a:pPr marL="0" indent="0">
              <a:buNone/>
            </a:pPr>
            <a:r>
              <a:rPr lang="en-CA" sz="2400" dirty="0"/>
              <a:t>Which boats are most popular (according to the data)?</a:t>
            </a:r>
          </a:p>
        </p:txBody>
      </p:sp>
      <p:sp>
        <p:nvSpPr>
          <p:cNvPr id="5" name="Title 1">
            <a:extLst>
              <a:ext uri="{FF2B5EF4-FFF2-40B4-BE49-F238E27FC236}">
                <a16:creationId xmlns:a16="http://schemas.microsoft.com/office/drawing/2014/main" id="{5ACA1F96-FF23-A621-F177-825A8B4B5852}"/>
              </a:ext>
            </a:extLst>
          </p:cNvPr>
          <p:cNvSpPr txBox="1">
            <a:spLocks/>
          </p:cNvSpPr>
          <p:nvPr/>
        </p:nvSpPr>
        <p:spPr>
          <a:xfrm>
            <a:off x="838200" y="2381968"/>
            <a:ext cx="2570018" cy="6251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200" dirty="0"/>
              <a:t>How?</a:t>
            </a:r>
          </a:p>
        </p:txBody>
      </p:sp>
      <p:sp>
        <p:nvSpPr>
          <p:cNvPr id="6" name="Title 1">
            <a:extLst>
              <a:ext uri="{FF2B5EF4-FFF2-40B4-BE49-F238E27FC236}">
                <a16:creationId xmlns:a16="http://schemas.microsoft.com/office/drawing/2014/main" id="{6CDB0500-A05D-A284-0CB9-3BA25661785E}"/>
              </a:ext>
            </a:extLst>
          </p:cNvPr>
          <p:cNvSpPr txBox="1">
            <a:spLocks/>
          </p:cNvSpPr>
          <p:nvPr/>
        </p:nvSpPr>
        <p:spPr>
          <a:xfrm>
            <a:off x="1187886" y="3195846"/>
            <a:ext cx="8787387" cy="13653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1800" dirty="0"/>
              <a:t>I analyze the dataset of boat listings from Nearly New Nautical, a website that allows users to post their used boats for sale. </a:t>
            </a:r>
          </a:p>
          <a:p>
            <a:r>
              <a:rPr lang="en-CA" sz="1800" dirty="0"/>
              <a:t>Primarily look at ‘Number of views last 7 days’ data as a measure of popularity.</a:t>
            </a:r>
          </a:p>
          <a:p>
            <a:r>
              <a:rPr lang="en-CA" sz="1800" dirty="0"/>
              <a:t>Look for trends and insights from other features, such as: Price, Boat Type, etc.</a:t>
            </a:r>
          </a:p>
        </p:txBody>
      </p:sp>
      <p:pic>
        <p:nvPicPr>
          <p:cNvPr id="10" name="Picture 9">
            <a:extLst>
              <a:ext uri="{FF2B5EF4-FFF2-40B4-BE49-F238E27FC236}">
                <a16:creationId xmlns:a16="http://schemas.microsoft.com/office/drawing/2014/main" id="{0F0FA95C-0D01-9C27-A2AC-29E29F1100CD}"/>
              </a:ext>
            </a:extLst>
          </p:cNvPr>
          <p:cNvPicPr>
            <a:picLocks noChangeAspect="1"/>
          </p:cNvPicPr>
          <p:nvPr/>
        </p:nvPicPr>
        <p:blipFill>
          <a:blip r:embed="rId3"/>
          <a:stretch>
            <a:fillRect/>
          </a:stretch>
        </p:blipFill>
        <p:spPr>
          <a:xfrm>
            <a:off x="741519" y="4867241"/>
            <a:ext cx="11011678" cy="1746188"/>
          </a:xfrm>
          <a:prstGeom prst="rect">
            <a:avLst/>
          </a:prstGeom>
        </p:spPr>
      </p:pic>
      <p:sp>
        <p:nvSpPr>
          <p:cNvPr id="12" name="TextBox 11">
            <a:extLst>
              <a:ext uri="{FF2B5EF4-FFF2-40B4-BE49-F238E27FC236}">
                <a16:creationId xmlns:a16="http://schemas.microsoft.com/office/drawing/2014/main" id="{C82E1471-23D7-FD02-D3DD-864028A5D0CC}"/>
              </a:ext>
            </a:extLst>
          </p:cNvPr>
          <p:cNvSpPr txBox="1"/>
          <p:nvPr/>
        </p:nvSpPr>
        <p:spPr>
          <a:xfrm>
            <a:off x="1724608" y="1815357"/>
            <a:ext cx="6924869" cy="400110"/>
          </a:xfrm>
          <a:prstGeom prst="rect">
            <a:avLst/>
          </a:prstGeom>
          <a:noFill/>
        </p:spPr>
        <p:txBody>
          <a:bodyPr wrap="square">
            <a:spAutoFit/>
          </a:bodyPr>
          <a:lstStyle/>
          <a:p>
            <a:r>
              <a:rPr lang="en-CA" sz="2000" dirty="0"/>
              <a:t>i.e. What kind of boats should be put in the weekly newsletter?</a:t>
            </a:r>
          </a:p>
        </p:txBody>
      </p:sp>
    </p:spTree>
    <p:extLst>
      <p:ext uri="{BB962C8B-B14F-4D97-AF65-F5344CB8AC3E}">
        <p14:creationId xmlns:p14="http://schemas.microsoft.com/office/powerpoint/2010/main" val="62796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7BDD8-8418-9495-1B11-4A4EA6467C1F}"/>
              </a:ext>
            </a:extLst>
          </p:cNvPr>
          <p:cNvSpPr>
            <a:spLocks noGrp="1"/>
          </p:cNvSpPr>
          <p:nvPr>
            <p:ph type="title"/>
          </p:nvPr>
        </p:nvSpPr>
        <p:spPr>
          <a:xfrm>
            <a:off x="688910" y="135306"/>
            <a:ext cx="10515600" cy="633301"/>
          </a:xfrm>
        </p:spPr>
        <p:txBody>
          <a:bodyPr>
            <a:noAutofit/>
          </a:bodyPr>
          <a:lstStyle/>
          <a:p>
            <a:pPr algn="ctr"/>
            <a:r>
              <a:rPr lang="en-CA" b="1" dirty="0"/>
              <a:t>Where are boats mostly located?</a:t>
            </a:r>
          </a:p>
        </p:txBody>
      </p:sp>
      <p:pic>
        <p:nvPicPr>
          <p:cNvPr id="3076" name="Picture 4">
            <a:extLst>
              <a:ext uri="{FF2B5EF4-FFF2-40B4-BE49-F238E27FC236}">
                <a16:creationId xmlns:a16="http://schemas.microsoft.com/office/drawing/2014/main" id="{63494F40-21EB-FA12-88D8-F9138067E1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0686" y="3651826"/>
            <a:ext cx="5557749" cy="313078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88A5A333-D576-4C5C-5BFC-235B996D80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223" y="1001131"/>
            <a:ext cx="5399915" cy="304187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51C1C87-D1CD-E850-D617-4542562E7258}"/>
              </a:ext>
            </a:extLst>
          </p:cNvPr>
          <p:cNvSpPr txBox="1"/>
          <p:nvPr/>
        </p:nvSpPr>
        <p:spPr>
          <a:xfrm>
            <a:off x="6614417" y="1001131"/>
            <a:ext cx="4739806" cy="584775"/>
          </a:xfrm>
          <a:prstGeom prst="rect">
            <a:avLst/>
          </a:prstGeom>
          <a:noFill/>
        </p:spPr>
        <p:txBody>
          <a:bodyPr wrap="square" rtlCol="0">
            <a:spAutoFit/>
          </a:bodyPr>
          <a:lstStyle/>
          <a:p>
            <a:r>
              <a:rPr lang="en-CA" sz="1600" b="1" dirty="0"/>
              <a:t>Listings are located in </a:t>
            </a:r>
            <a:r>
              <a:rPr lang="en-CA" sz="1600" b="1" u="sng" dirty="0"/>
              <a:t>142</a:t>
            </a:r>
            <a:r>
              <a:rPr lang="en-CA" sz="1600" b="1" dirty="0"/>
              <a:t> Distinct Countries </a:t>
            </a:r>
          </a:p>
          <a:p>
            <a:r>
              <a:rPr lang="en-CA" sz="1600" b="1" dirty="0"/>
              <a:t>for </a:t>
            </a:r>
            <a:r>
              <a:rPr lang="en-CA" sz="1600" b="1" u="sng" dirty="0"/>
              <a:t>9888</a:t>
            </a:r>
            <a:r>
              <a:rPr lang="en-CA" sz="1600" b="1" dirty="0"/>
              <a:t> total listings</a:t>
            </a:r>
          </a:p>
        </p:txBody>
      </p:sp>
      <p:sp>
        <p:nvSpPr>
          <p:cNvPr id="7" name="TextBox 6">
            <a:extLst>
              <a:ext uri="{FF2B5EF4-FFF2-40B4-BE49-F238E27FC236}">
                <a16:creationId xmlns:a16="http://schemas.microsoft.com/office/drawing/2014/main" id="{5F98A995-AE65-B89A-10AA-7EB809AD51F3}"/>
              </a:ext>
            </a:extLst>
          </p:cNvPr>
          <p:cNvSpPr txBox="1"/>
          <p:nvPr/>
        </p:nvSpPr>
        <p:spPr>
          <a:xfrm>
            <a:off x="1209303" y="4785004"/>
            <a:ext cx="4062493" cy="646331"/>
          </a:xfrm>
          <a:prstGeom prst="rect">
            <a:avLst/>
          </a:prstGeom>
          <a:noFill/>
        </p:spPr>
        <p:txBody>
          <a:bodyPr wrap="square" rtlCol="0">
            <a:spAutoFit/>
          </a:bodyPr>
          <a:lstStyle/>
          <a:p>
            <a:r>
              <a:rPr lang="en-CA" b="1" dirty="0"/>
              <a:t>However, boats listed in </a:t>
            </a:r>
            <a:r>
              <a:rPr lang="en-CA" b="1" u="sng" dirty="0"/>
              <a:t>Switzerland</a:t>
            </a:r>
            <a:r>
              <a:rPr lang="en-CA" b="1" dirty="0"/>
              <a:t> have way more total views!</a:t>
            </a:r>
          </a:p>
        </p:txBody>
      </p:sp>
      <p:graphicFrame>
        <p:nvGraphicFramePr>
          <p:cNvPr id="6" name="Table 5">
            <a:extLst>
              <a:ext uri="{FF2B5EF4-FFF2-40B4-BE49-F238E27FC236}">
                <a16:creationId xmlns:a16="http://schemas.microsoft.com/office/drawing/2014/main" id="{4993123B-105B-B7CA-753D-E09945C00881}"/>
              </a:ext>
            </a:extLst>
          </p:cNvPr>
          <p:cNvGraphicFramePr>
            <a:graphicFrameLocks noGrp="1"/>
          </p:cNvGraphicFramePr>
          <p:nvPr>
            <p:extLst>
              <p:ext uri="{D42A27DB-BD31-4B8C-83A1-F6EECF244321}">
                <p14:modId xmlns:p14="http://schemas.microsoft.com/office/powerpoint/2010/main" val="1795070597"/>
              </p:ext>
            </p:extLst>
          </p:nvPr>
        </p:nvGraphicFramePr>
        <p:xfrm>
          <a:off x="6907153" y="1647462"/>
          <a:ext cx="3108686" cy="1894716"/>
        </p:xfrm>
        <a:graphic>
          <a:graphicData uri="http://schemas.openxmlformats.org/drawingml/2006/table">
            <a:tbl>
              <a:tblPr/>
              <a:tblGrid>
                <a:gridCol w="1351798">
                  <a:extLst>
                    <a:ext uri="{9D8B030D-6E8A-4147-A177-3AD203B41FA5}">
                      <a16:colId xmlns:a16="http://schemas.microsoft.com/office/drawing/2014/main" val="1364025292"/>
                    </a:ext>
                  </a:extLst>
                </a:gridCol>
                <a:gridCol w="628351">
                  <a:extLst>
                    <a:ext uri="{9D8B030D-6E8A-4147-A177-3AD203B41FA5}">
                      <a16:colId xmlns:a16="http://schemas.microsoft.com/office/drawing/2014/main" val="3087626404"/>
                    </a:ext>
                  </a:extLst>
                </a:gridCol>
                <a:gridCol w="1128537">
                  <a:extLst>
                    <a:ext uri="{9D8B030D-6E8A-4147-A177-3AD203B41FA5}">
                      <a16:colId xmlns:a16="http://schemas.microsoft.com/office/drawing/2014/main" val="3116437142"/>
                    </a:ext>
                  </a:extLst>
                </a:gridCol>
              </a:tblGrid>
              <a:tr h="315786">
                <a:tc>
                  <a:txBody>
                    <a:bodyPr/>
                    <a:lstStyle/>
                    <a:p>
                      <a:pPr fontAlgn="t"/>
                      <a:r>
                        <a:rPr lang="en-CA" sz="1300" b="1" dirty="0">
                          <a:effectLst/>
                        </a:rPr>
                        <a:t>Country</a:t>
                      </a:r>
                    </a:p>
                  </a:txBody>
                  <a:tcPr marL="56391" marR="56391" marT="56391" marB="56391">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CA" sz="1300" b="1" dirty="0">
                          <a:effectLst/>
                        </a:rPr>
                        <a:t>Count</a:t>
                      </a:r>
                    </a:p>
                  </a:txBody>
                  <a:tcPr marL="56391" marR="56391" marT="56391" marB="56391">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CA" sz="1300" b="1" dirty="0">
                          <a:effectLst/>
                        </a:rPr>
                        <a:t>Frequency (%)</a:t>
                      </a:r>
                    </a:p>
                  </a:txBody>
                  <a:tcPr marL="56391" marR="56391" marT="56391" marB="56391">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5955252"/>
                  </a:ext>
                </a:extLst>
              </a:tr>
              <a:tr h="315786">
                <a:tc>
                  <a:txBody>
                    <a:bodyPr/>
                    <a:lstStyle/>
                    <a:p>
                      <a:pPr fontAlgn="t"/>
                      <a:r>
                        <a:rPr lang="en-CA" sz="1300">
                          <a:effectLst/>
                        </a:rPr>
                        <a:t>Germany</a:t>
                      </a:r>
                    </a:p>
                  </a:txBody>
                  <a:tcPr marL="56391" marR="56391" marT="56391" marB="5639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r" fontAlgn="t"/>
                      <a:r>
                        <a:rPr lang="en-CA" sz="1300" dirty="0">
                          <a:effectLst/>
                        </a:rPr>
                        <a:t>1839</a:t>
                      </a:r>
                    </a:p>
                  </a:txBody>
                  <a:tcPr marL="56391" marR="56391" marT="56391" marB="5639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CA" sz="1300" dirty="0">
                          <a:solidFill>
                            <a:schemeClr val="tx1"/>
                          </a:solidFill>
                          <a:effectLst/>
                        </a:rPr>
                        <a:t>18.6%</a:t>
                      </a:r>
                    </a:p>
                  </a:txBody>
                  <a:tcPr marL="56391" marR="56391" marT="56391" marB="5639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106909640"/>
                  </a:ext>
                </a:extLst>
              </a:tr>
              <a:tr h="315786">
                <a:tc>
                  <a:txBody>
                    <a:bodyPr/>
                    <a:lstStyle/>
                    <a:p>
                      <a:pPr fontAlgn="t"/>
                      <a:r>
                        <a:rPr lang="en-CA" sz="1300">
                          <a:effectLst/>
                        </a:rPr>
                        <a:t>Italy</a:t>
                      </a:r>
                    </a:p>
                  </a:txBody>
                  <a:tcPr marL="56391" marR="56391" marT="56391" marB="5639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CA" sz="1300">
                          <a:effectLst/>
                        </a:rPr>
                        <a:t>1638</a:t>
                      </a:r>
                    </a:p>
                  </a:txBody>
                  <a:tcPr marL="56391" marR="56391" marT="56391" marB="5639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CA" sz="1300" dirty="0">
                          <a:solidFill>
                            <a:schemeClr val="tx1"/>
                          </a:solidFill>
                          <a:effectLst/>
                        </a:rPr>
                        <a:t>16.6%</a:t>
                      </a:r>
                    </a:p>
                  </a:txBody>
                  <a:tcPr marL="56391" marR="56391" marT="56391" marB="5639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33676515"/>
                  </a:ext>
                </a:extLst>
              </a:tr>
              <a:tr h="315786">
                <a:tc>
                  <a:txBody>
                    <a:bodyPr/>
                    <a:lstStyle/>
                    <a:p>
                      <a:pPr fontAlgn="t"/>
                      <a:r>
                        <a:rPr lang="en-CA" sz="1300">
                          <a:effectLst/>
                        </a:rPr>
                        <a:t>Switzerland</a:t>
                      </a:r>
                    </a:p>
                  </a:txBody>
                  <a:tcPr marL="56391" marR="56391" marT="56391" marB="5639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r" fontAlgn="t"/>
                      <a:r>
                        <a:rPr lang="en-CA" sz="1300" dirty="0">
                          <a:effectLst/>
                        </a:rPr>
                        <a:t>1109</a:t>
                      </a:r>
                    </a:p>
                  </a:txBody>
                  <a:tcPr marL="56391" marR="56391" marT="56391" marB="5639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CA" sz="1300" dirty="0">
                          <a:solidFill>
                            <a:schemeClr val="tx1"/>
                          </a:solidFill>
                          <a:effectLst/>
                        </a:rPr>
                        <a:t>11.2%</a:t>
                      </a:r>
                    </a:p>
                  </a:txBody>
                  <a:tcPr marL="56391" marR="56391" marT="56391" marB="5639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30002422"/>
                  </a:ext>
                </a:extLst>
              </a:tr>
              <a:tr h="315786">
                <a:tc>
                  <a:txBody>
                    <a:bodyPr/>
                    <a:lstStyle/>
                    <a:p>
                      <a:pPr fontAlgn="t"/>
                      <a:r>
                        <a:rPr lang="en-CA" sz="1300">
                          <a:effectLst/>
                        </a:rPr>
                        <a:t>France</a:t>
                      </a:r>
                    </a:p>
                  </a:txBody>
                  <a:tcPr marL="56391" marR="56391" marT="56391" marB="5639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CA" sz="1300">
                          <a:effectLst/>
                        </a:rPr>
                        <a:t>1077</a:t>
                      </a:r>
                    </a:p>
                  </a:txBody>
                  <a:tcPr marL="56391" marR="56391" marT="56391" marB="5639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CA" sz="1300" dirty="0">
                          <a:solidFill>
                            <a:schemeClr val="tx1"/>
                          </a:solidFill>
                          <a:effectLst/>
                        </a:rPr>
                        <a:t>10.9%</a:t>
                      </a:r>
                    </a:p>
                  </a:txBody>
                  <a:tcPr marL="56391" marR="56391" marT="56391" marB="56391">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11945165"/>
                  </a:ext>
                </a:extLst>
              </a:tr>
              <a:tr h="315786">
                <a:tc>
                  <a:txBody>
                    <a:bodyPr/>
                    <a:lstStyle/>
                    <a:p>
                      <a:pPr fontAlgn="t"/>
                      <a:r>
                        <a:rPr lang="en-CA" sz="1300">
                          <a:effectLst/>
                        </a:rPr>
                        <a:t>Netherlands</a:t>
                      </a:r>
                    </a:p>
                  </a:txBody>
                  <a:tcPr marL="56391" marR="56391" marT="56391" marB="56391">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r" fontAlgn="t"/>
                      <a:r>
                        <a:rPr lang="en-CA" sz="1300">
                          <a:effectLst/>
                        </a:rPr>
                        <a:t>959</a:t>
                      </a:r>
                    </a:p>
                  </a:txBody>
                  <a:tcPr marL="56391" marR="56391" marT="56391" marB="56391">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ctr" fontAlgn="t"/>
                      <a:r>
                        <a:rPr lang="en-CA" sz="1300" dirty="0">
                          <a:solidFill>
                            <a:schemeClr val="tx1"/>
                          </a:solidFill>
                          <a:effectLst/>
                        </a:rPr>
                        <a:t>9.7%</a:t>
                      </a:r>
                    </a:p>
                  </a:txBody>
                  <a:tcPr marL="56391" marR="56391" marT="56391" marB="56391">
                    <a:lnL>
                      <a:noFill/>
                    </a:lnL>
                    <a:lnR>
                      <a:noFill/>
                    </a:lnR>
                    <a:lnT w="9525" cap="flat" cmpd="sng" algn="ctr">
                      <a:solidFill>
                        <a:srgbClr val="DDDDDD"/>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4022729701"/>
                  </a:ext>
                </a:extLst>
              </a:tr>
            </a:tbl>
          </a:graphicData>
        </a:graphic>
      </p:graphicFrame>
      <p:sp>
        <p:nvSpPr>
          <p:cNvPr id="9" name="Rectangle 8">
            <a:extLst>
              <a:ext uri="{FF2B5EF4-FFF2-40B4-BE49-F238E27FC236}">
                <a16:creationId xmlns:a16="http://schemas.microsoft.com/office/drawing/2014/main" id="{98570D21-B376-2082-B812-DC605E7BEF9E}"/>
              </a:ext>
            </a:extLst>
          </p:cNvPr>
          <p:cNvSpPr/>
          <p:nvPr/>
        </p:nvSpPr>
        <p:spPr>
          <a:xfrm>
            <a:off x="6336474" y="3853542"/>
            <a:ext cx="622041" cy="2425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44109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9927-D733-E949-9C51-11C11A432ADE}"/>
              </a:ext>
            </a:extLst>
          </p:cNvPr>
          <p:cNvSpPr>
            <a:spLocks noGrp="1"/>
          </p:cNvSpPr>
          <p:nvPr>
            <p:ph type="title"/>
          </p:nvPr>
        </p:nvSpPr>
        <p:spPr>
          <a:xfrm>
            <a:off x="651597" y="259512"/>
            <a:ext cx="10515600" cy="446638"/>
          </a:xfrm>
        </p:spPr>
        <p:txBody>
          <a:bodyPr>
            <a:noAutofit/>
          </a:bodyPr>
          <a:lstStyle/>
          <a:p>
            <a:pPr algn="ctr"/>
            <a:r>
              <a:rPr lang="en-CA" b="1" dirty="0"/>
              <a:t>Most Popular Boat Types</a:t>
            </a:r>
          </a:p>
        </p:txBody>
      </p:sp>
      <p:pic>
        <p:nvPicPr>
          <p:cNvPr id="3074" name="Picture 2">
            <a:extLst>
              <a:ext uri="{FF2B5EF4-FFF2-40B4-BE49-F238E27FC236}">
                <a16:creationId xmlns:a16="http://schemas.microsoft.com/office/drawing/2014/main" id="{5281B292-4BA9-D7F9-DCD9-F5346B49C5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710" y="1185224"/>
            <a:ext cx="4996756" cy="279039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2BCA4B5-E155-7484-6A31-E25F5E0CE1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9397" y="3650411"/>
            <a:ext cx="5444403" cy="30403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C0F13F8-3A6A-1945-D7F9-D793D913689E}"/>
              </a:ext>
            </a:extLst>
          </p:cNvPr>
          <p:cNvSpPr txBox="1"/>
          <p:nvPr/>
        </p:nvSpPr>
        <p:spPr>
          <a:xfrm>
            <a:off x="6709564" y="1000558"/>
            <a:ext cx="4739806" cy="369332"/>
          </a:xfrm>
          <a:prstGeom prst="rect">
            <a:avLst/>
          </a:prstGeom>
          <a:noFill/>
        </p:spPr>
        <p:txBody>
          <a:bodyPr wrap="square" rtlCol="0">
            <a:spAutoFit/>
          </a:bodyPr>
          <a:lstStyle/>
          <a:p>
            <a:r>
              <a:rPr lang="en-CA" b="1" u="sng" dirty="0"/>
              <a:t>126</a:t>
            </a:r>
            <a:r>
              <a:rPr lang="en-CA" b="1" dirty="0"/>
              <a:t> Different Boat Types listed</a:t>
            </a:r>
          </a:p>
        </p:txBody>
      </p:sp>
      <p:graphicFrame>
        <p:nvGraphicFramePr>
          <p:cNvPr id="3" name="Table 2">
            <a:extLst>
              <a:ext uri="{FF2B5EF4-FFF2-40B4-BE49-F238E27FC236}">
                <a16:creationId xmlns:a16="http://schemas.microsoft.com/office/drawing/2014/main" id="{8BE1A111-D451-ADF0-C276-6E683F3880E8}"/>
              </a:ext>
            </a:extLst>
          </p:cNvPr>
          <p:cNvGraphicFramePr>
            <a:graphicFrameLocks noGrp="1"/>
          </p:cNvGraphicFramePr>
          <p:nvPr>
            <p:extLst>
              <p:ext uri="{D42A27DB-BD31-4B8C-83A1-F6EECF244321}">
                <p14:modId xmlns:p14="http://schemas.microsoft.com/office/powerpoint/2010/main" val="3666744604"/>
              </p:ext>
            </p:extLst>
          </p:nvPr>
        </p:nvGraphicFramePr>
        <p:xfrm>
          <a:off x="6808461" y="1501528"/>
          <a:ext cx="3156633" cy="1927472"/>
        </p:xfrm>
        <a:graphic>
          <a:graphicData uri="http://schemas.openxmlformats.org/drawingml/2006/table">
            <a:tbl>
              <a:tblPr/>
              <a:tblGrid>
                <a:gridCol w="1464146">
                  <a:extLst>
                    <a:ext uri="{9D8B030D-6E8A-4147-A177-3AD203B41FA5}">
                      <a16:colId xmlns:a16="http://schemas.microsoft.com/office/drawing/2014/main" val="3976516274"/>
                    </a:ext>
                  </a:extLst>
                </a:gridCol>
                <a:gridCol w="542015">
                  <a:extLst>
                    <a:ext uri="{9D8B030D-6E8A-4147-A177-3AD203B41FA5}">
                      <a16:colId xmlns:a16="http://schemas.microsoft.com/office/drawing/2014/main" val="3532399982"/>
                    </a:ext>
                  </a:extLst>
                </a:gridCol>
                <a:gridCol w="1150472">
                  <a:extLst>
                    <a:ext uri="{9D8B030D-6E8A-4147-A177-3AD203B41FA5}">
                      <a16:colId xmlns:a16="http://schemas.microsoft.com/office/drawing/2014/main" val="242156642"/>
                    </a:ext>
                  </a:extLst>
                </a:gridCol>
              </a:tblGrid>
              <a:tr h="317852">
                <a:tc>
                  <a:txBody>
                    <a:bodyPr/>
                    <a:lstStyle/>
                    <a:p>
                      <a:pPr fontAlgn="t"/>
                      <a:r>
                        <a:rPr lang="en-CA" sz="1300" b="1" dirty="0">
                          <a:effectLst/>
                        </a:rPr>
                        <a:t>Boat Type</a:t>
                      </a:r>
                    </a:p>
                  </a:txBody>
                  <a:tcPr marL="57486" marR="57486" marT="57486" marB="57486">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CA" sz="1300" b="1" dirty="0">
                          <a:effectLst/>
                        </a:rPr>
                        <a:t>Count</a:t>
                      </a:r>
                    </a:p>
                  </a:txBody>
                  <a:tcPr marL="57486" marR="57486" marT="57486" marB="57486">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CA" sz="1300" b="1" dirty="0">
                          <a:effectLst/>
                        </a:rPr>
                        <a:t>Frequency (%)</a:t>
                      </a:r>
                    </a:p>
                  </a:txBody>
                  <a:tcPr marL="57486" marR="57486" marT="57486" marB="57486">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5352571"/>
                  </a:ext>
                </a:extLst>
              </a:tr>
              <a:tr h="321924">
                <a:tc>
                  <a:txBody>
                    <a:bodyPr/>
                    <a:lstStyle/>
                    <a:p>
                      <a:pPr fontAlgn="t"/>
                      <a:r>
                        <a:rPr lang="en-CA" sz="1300">
                          <a:effectLst/>
                        </a:rPr>
                        <a:t>Motor Yacht</a:t>
                      </a:r>
                    </a:p>
                  </a:txBody>
                  <a:tcPr marL="57486" marR="57486" marT="57486" marB="5748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r" fontAlgn="t"/>
                      <a:r>
                        <a:rPr lang="en-CA" sz="1300">
                          <a:effectLst/>
                        </a:rPr>
                        <a:t>2720</a:t>
                      </a:r>
                    </a:p>
                  </a:txBody>
                  <a:tcPr marL="57486" marR="57486" marT="57486" marB="5748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CA" sz="1300" dirty="0">
                          <a:solidFill>
                            <a:schemeClr val="tx1"/>
                          </a:solidFill>
                          <a:effectLst/>
                        </a:rPr>
                        <a:t>27.5%</a:t>
                      </a:r>
                    </a:p>
                  </a:txBody>
                  <a:tcPr marL="57486" marR="57486" marT="57486" marB="5748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281349418"/>
                  </a:ext>
                </a:extLst>
              </a:tr>
              <a:tr h="321924">
                <a:tc>
                  <a:txBody>
                    <a:bodyPr/>
                    <a:lstStyle/>
                    <a:p>
                      <a:pPr fontAlgn="t"/>
                      <a:r>
                        <a:rPr lang="en-CA" sz="1300">
                          <a:effectLst/>
                        </a:rPr>
                        <a:t>Sport Boat</a:t>
                      </a:r>
                    </a:p>
                  </a:txBody>
                  <a:tcPr marL="57486" marR="57486" marT="57486" marB="5748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CA" sz="1300">
                          <a:effectLst/>
                        </a:rPr>
                        <a:t>1407</a:t>
                      </a:r>
                    </a:p>
                  </a:txBody>
                  <a:tcPr marL="57486" marR="57486" marT="57486" marB="5748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CA" sz="1300" dirty="0">
                          <a:solidFill>
                            <a:schemeClr val="tx1"/>
                          </a:solidFill>
                          <a:effectLst/>
                        </a:rPr>
                        <a:t>14.2%</a:t>
                      </a:r>
                    </a:p>
                  </a:txBody>
                  <a:tcPr marL="57486" marR="57486" marT="57486" marB="5748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45616439"/>
                  </a:ext>
                </a:extLst>
              </a:tr>
              <a:tr h="321924">
                <a:tc>
                  <a:txBody>
                    <a:bodyPr/>
                    <a:lstStyle/>
                    <a:p>
                      <a:pPr fontAlgn="t"/>
                      <a:r>
                        <a:rPr lang="en-CA" sz="1300">
                          <a:effectLst/>
                        </a:rPr>
                        <a:t>Flybridge</a:t>
                      </a:r>
                    </a:p>
                  </a:txBody>
                  <a:tcPr marL="57486" marR="57486" marT="57486" marB="5748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r" fontAlgn="t"/>
                      <a:r>
                        <a:rPr lang="en-CA" sz="1300" dirty="0">
                          <a:effectLst/>
                        </a:rPr>
                        <a:t>1194</a:t>
                      </a:r>
                    </a:p>
                  </a:txBody>
                  <a:tcPr marL="57486" marR="57486" marT="57486" marB="5748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CA" sz="1300" dirty="0">
                          <a:solidFill>
                            <a:schemeClr val="tx1"/>
                          </a:solidFill>
                          <a:effectLst/>
                        </a:rPr>
                        <a:t>12.1%</a:t>
                      </a:r>
                    </a:p>
                  </a:txBody>
                  <a:tcPr marL="57486" marR="57486" marT="57486" marB="5748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256264688"/>
                  </a:ext>
                </a:extLst>
              </a:tr>
              <a:tr h="321924">
                <a:tc>
                  <a:txBody>
                    <a:bodyPr/>
                    <a:lstStyle/>
                    <a:p>
                      <a:pPr fontAlgn="t"/>
                      <a:r>
                        <a:rPr lang="en-CA" sz="1300" dirty="0">
                          <a:effectLst/>
                        </a:rPr>
                        <a:t>Trawler</a:t>
                      </a:r>
                    </a:p>
                  </a:txBody>
                  <a:tcPr marL="57486" marR="57486" marT="57486" marB="5748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CA" sz="1300" dirty="0">
                          <a:effectLst/>
                        </a:rPr>
                        <a:t>679</a:t>
                      </a:r>
                    </a:p>
                  </a:txBody>
                  <a:tcPr marL="57486" marR="57486" marT="57486" marB="5748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CA" sz="1300" dirty="0">
                          <a:solidFill>
                            <a:srgbClr val="FFFFFF"/>
                          </a:solidFill>
                          <a:effectLst/>
                        </a:rPr>
                        <a:t> </a:t>
                      </a:r>
                      <a:r>
                        <a:rPr lang="en-CA" sz="1300" dirty="0">
                          <a:effectLst/>
                        </a:rPr>
                        <a:t>6.9%</a:t>
                      </a:r>
                    </a:p>
                  </a:txBody>
                  <a:tcPr marL="57486" marR="57486" marT="57486" marB="5748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9970654"/>
                  </a:ext>
                </a:extLst>
              </a:tr>
              <a:tr h="321924">
                <a:tc>
                  <a:txBody>
                    <a:bodyPr/>
                    <a:lstStyle/>
                    <a:p>
                      <a:pPr fontAlgn="t"/>
                      <a:r>
                        <a:rPr lang="en-CA" sz="1300" dirty="0">
                          <a:effectLst/>
                        </a:rPr>
                        <a:t>Pilothouse</a:t>
                      </a:r>
                    </a:p>
                  </a:txBody>
                  <a:tcPr marL="57486" marR="57486" marT="57486" marB="57486">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algn="r" fontAlgn="t"/>
                      <a:r>
                        <a:rPr lang="en-CA" sz="1300">
                          <a:effectLst/>
                        </a:rPr>
                        <a:t>613</a:t>
                      </a:r>
                    </a:p>
                  </a:txBody>
                  <a:tcPr marL="57486" marR="57486" marT="57486" marB="57486">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algn="ctr" fontAlgn="t"/>
                      <a:r>
                        <a:rPr lang="en-CA" sz="1300" dirty="0">
                          <a:solidFill>
                            <a:srgbClr val="FFFFFF"/>
                          </a:solidFill>
                          <a:effectLst/>
                        </a:rPr>
                        <a:t> </a:t>
                      </a:r>
                      <a:r>
                        <a:rPr lang="en-CA" sz="1300" dirty="0">
                          <a:effectLst/>
                        </a:rPr>
                        <a:t>6.2%</a:t>
                      </a:r>
                    </a:p>
                  </a:txBody>
                  <a:tcPr marL="57486" marR="57486" marT="57486" marB="57486">
                    <a:lnL>
                      <a:noFill/>
                    </a:lnL>
                    <a:lnR>
                      <a:noFill/>
                    </a:lnR>
                    <a:lnT w="9525" cap="flat" cmpd="sng" algn="ctr">
                      <a:solidFill>
                        <a:srgbClr val="DDDDDD"/>
                      </a:solidFill>
                      <a:prstDash val="solid"/>
                      <a:round/>
                      <a:headEnd type="none" w="med" len="med"/>
                      <a:tailEnd type="none" w="med" len="med"/>
                    </a:lnT>
                    <a:lnB>
                      <a:noFill/>
                    </a:lnB>
                    <a:solidFill>
                      <a:srgbClr val="F5F5F5"/>
                    </a:solidFill>
                  </a:tcPr>
                </a:tc>
                <a:extLst>
                  <a:ext uri="{0D108BD9-81ED-4DB2-BD59-A6C34878D82A}">
                    <a16:rowId xmlns:a16="http://schemas.microsoft.com/office/drawing/2014/main" val="848524916"/>
                  </a:ext>
                </a:extLst>
              </a:tr>
            </a:tbl>
          </a:graphicData>
        </a:graphic>
      </p:graphicFrame>
      <p:sp>
        <p:nvSpPr>
          <p:cNvPr id="7" name="TextBox 6">
            <a:extLst>
              <a:ext uri="{FF2B5EF4-FFF2-40B4-BE49-F238E27FC236}">
                <a16:creationId xmlns:a16="http://schemas.microsoft.com/office/drawing/2014/main" id="{3F48FB21-E141-EA3C-B262-81F7C0AB6766}"/>
              </a:ext>
            </a:extLst>
          </p:cNvPr>
          <p:cNvSpPr txBox="1"/>
          <p:nvPr/>
        </p:nvSpPr>
        <p:spPr>
          <a:xfrm>
            <a:off x="1122001" y="4615168"/>
            <a:ext cx="3866549" cy="923330"/>
          </a:xfrm>
          <a:prstGeom prst="rect">
            <a:avLst/>
          </a:prstGeom>
          <a:noFill/>
        </p:spPr>
        <p:txBody>
          <a:bodyPr wrap="square" rtlCol="0">
            <a:spAutoFit/>
          </a:bodyPr>
          <a:lstStyle/>
          <a:p>
            <a:r>
              <a:rPr lang="en-CA" b="1" dirty="0"/>
              <a:t>Most listed boat types also viewed more frequently.</a:t>
            </a:r>
          </a:p>
          <a:p>
            <a:endParaRPr lang="en-CA" dirty="0"/>
          </a:p>
        </p:txBody>
      </p:sp>
    </p:spTree>
    <p:extLst>
      <p:ext uri="{BB962C8B-B14F-4D97-AF65-F5344CB8AC3E}">
        <p14:creationId xmlns:p14="http://schemas.microsoft.com/office/powerpoint/2010/main" val="728089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7EA9B6DE-2F11-D6BF-61AD-512FC57C4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3" y="851621"/>
            <a:ext cx="5217282" cy="25773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CE1013E-820D-A67D-2A10-8A772BEB7617}"/>
              </a:ext>
            </a:extLst>
          </p:cNvPr>
          <p:cNvSpPr txBox="1"/>
          <p:nvPr/>
        </p:nvSpPr>
        <p:spPr>
          <a:xfrm>
            <a:off x="6427391" y="1076029"/>
            <a:ext cx="4739806" cy="369332"/>
          </a:xfrm>
          <a:prstGeom prst="rect">
            <a:avLst/>
          </a:prstGeom>
          <a:noFill/>
        </p:spPr>
        <p:txBody>
          <a:bodyPr wrap="square" rtlCol="0">
            <a:spAutoFit/>
          </a:bodyPr>
          <a:lstStyle/>
          <a:p>
            <a:r>
              <a:rPr lang="en-CA" b="1" u="sng" dirty="0"/>
              <a:t>910</a:t>
            </a:r>
            <a:r>
              <a:rPr lang="en-CA" b="1" dirty="0"/>
              <a:t> Different Manufacturers for Boats</a:t>
            </a:r>
          </a:p>
        </p:txBody>
      </p:sp>
      <p:pic>
        <p:nvPicPr>
          <p:cNvPr id="6148" name="Picture 4">
            <a:extLst>
              <a:ext uri="{FF2B5EF4-FFF2-40B4-BE49-F238E27FC236}">
                <a16:creationId xmlns:a16="http://schemas.microsoft.com/office/drawing/2014/main" id="{5DD4AA4A-32E2-C620-AD93-840B912E7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451" y="3841054"/>
            <a:ext cx="4682794" cy="268104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62D4A230-D328-E164-54CF-A38E8B3F43D5}"/>
              </a:ext>
            </a:extLst>
          </p:cNvPr>
          <p:cNvGraphicFramePr>
            <a:graphicFrameLocks noGrp="1"/>
          </p:cNvGraphicFramePr>
          <p:nvPr>
            <p:extLst>
              <p:ext uri="{D42A27DB-BD31-4B8C-83A1-F6EECF244321}">
                <p14:modId xmlns:p14="http://schemas.microsoft.com/office/powerpoint/2010/main" val="26008426"/>
              </p:ext>
            </p:extLst>
          </p:nvPr>
        </p:nvGraphicFramePr>
        <p:xfrm>
          <a:off x="6694018" y="1540903"/>
          <a:ext cx="3396343" cy="2300151"/>
        </p:xfrm>
        <a:graphic>
          <a:graphicData uri="http://schemas.openxmlformats.org/drawingml/2006/table">
            <a:tbl>
              <a:tblPr/>
              <a:tblGrid>
                <a:gridCol w="1356181">
                  <a:extLst>
                    <a:ext uri="{9D8B030D-6E8A-4147-A177-3AD203B41FA5}">
                      <a16:colId xmlns:a16="http://schemas.microsoft.com/office/drawing/2014/main" val="3679971910"/>
                    </a:ext>
                  </a:extLst>
                </a:gridCol>
                <a:gridCol w="837372">
                  <a:extLst>
                    <a:ext uri="{9D8B030D-6E8A-4147-A177-3AD203B41FA5}">
                      <a16:colId xmlns:a16="http://schemas.microsoft.com/office/drawing/2014/main" val="1672130114"/>
                    </a:ext>
                  </a:extLst>
                </a:gridCol>
                <a:gridCol w="1202790">
                  <a:extLst>
                    <a:ext uri="{9D8B030D-6E8A-4147-A177-3AD203B41FA5}">
                      <a16:colId xmlns:a16="http://schemas.microsoft.com/office/drawing/2014/main" val="320250158"/>
                    </a:ext>
                  </a:extLst>
                </a:gridCol>
              </a:tblGrid>
              <a:tr h="566798">
                <a:tc>
                  <a:txBody>
                    <a:bodyPr/>
                    <a:lstStyle/>
                    <a:p>
                      <a:pPr fontAlgn="t"/>
                      <a:r>
                        <a:rPr lang="en-CA" sz="1400" b="1" dirty="0">
                          <a:effectLst/>
                        </a:rPr>
                        <a:t>Manufacturer</a:t>
                      </a:r>
                    </a:p>
                  </a:txBody>
                  <a:tcPr marL="61608" marR="61608" marT="61608" marB="61608">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CA" sz="1400" b="1" dirty="0">
                          <a:effectLst/>
                        </a:rPr>
                        <a:t>Count</a:t>
                      </a:r>
                    </a:p>
                  </a:txBody>
                  <a:tcPr marL="61608" marR="61608" marT="61608" marB="61608">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CA" sz="1400" b="1" dirty="0">
                          <a:effectLst/>
                        </a:rPr>
                        <a:t>Frequency (%)</a:t>
                      </a:r>
                    </a:p>
                  </a:txBody>
                  <a:tcPr marL="61608" marR="61608" marT="61608" marB="61608">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87422422"/>
                  </a:ext>
                </a:extLst>
              </a:tr>
              <a:tr h="345008">
                <a:tc>
                  <a:txBody>
                    <a:bodyPr/>
                    <a:lstStyle/>
                    <a:p>
                      <a:pPr fontAlgn="t"/>
                      <a:r>
                        <a:rPr lang="en-CA" sz="1400">
                          <a:effectLst/>
                        </a:rPr>
                        <a:t>Beneteau</a:t>
                      </a:r>
                    </a:p>
                  </a:txBody>
                  <a:tcPr marL="61608" marR="61608" marT="61608" marB="6160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r" fontAlgn="t"/>
                      <a:r>
                        <a:rPr lang="en-CA" sz="1400" dirty="0">
                          <a:effectLst/>
                        </a:rPr>
                        <a:t>631</a:t>
                      </a:r>
                    </a:p>
                  </a:txBody>
                  <a:tcPr marL="61608" marR="61608" marT="61608" marB="6160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CA" sz="1400" dirty="0">
                          <a:solidFill>
                            <a:srgbClr val="FFFFFF"/>
                          </a:solidFill>
                          <a:effectLst/>
                        </a:rPr>
                        <a:t> </a:t>
                      </a:r>
                      <a:r>
                        <a:rPr lang="en-CA" sz="1400" dirty="0">
                          <a:effectLst/>
                        </a:rPr>
                        <a:t>6.4%</a:t>
                      </a:r>
                    </a:p>
                  </a:txBody>
                  <a:tcPr marL="61608" marR="61608" marT="61608" marB="6160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854993686"/>
                  </a:ext>
                </a:extLst>
              </a:tr>
              <a:tr h="345008">
                <a:tc>
                  <a:txBody>
                    <a:bodyPr/>
                    <a:lstStyle/>
                    <a:p>
                      <a:pPr fontAlgn="t"/>
                      <a:r>
                        <a:rPr lang="en-CA" sz="1400">
                          <a:effectLst/>
                        </a:rPr>
                        <a:t>Jeanneau</a:t>
                      </a:r>
                    </a:p>
                  </a:txBody>
                  <a:tcPr marL="61608" marR="61608" marT="61608" marB="6160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CA" sz="1400">
                          <a:effectLst/>
                        </a:rPr>
                        <a:t>537</a:t>
                      </a:r>
                    </a:p>
                  </a:txBody>
                  <a:tcPr marL="61608" marR="61608" marT="61608" marB="6160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CA" sz="1400" dirty="0">
                          <a:solidFill>
                            <a:srgbClr val="FFFFFF"/>
                          </a:solidFill>
                          <a:effectLst/>
                        </a:rPr>
                        <a:t> </a:t>
                      </a:r>
                      <a:r>
                        <a:rPr lang="en-CA" sz="1400" dirty="0">
                          <a:effectLst/>
                        </a:rPr>
                        <a:t>5.4%</a:t>
                      </a:r>
                    </a:p>
                  </a:txBody>
                  <a:tcPr marL="61608" marR="61608" marT="61608" marB="6160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55066642"/>
                  </a:ext>
                </a:extLst>
              </a:tr>
              <a:tr h="353321">
                <a:tc>
                  <a:txBody>
                    <a:bodyPr/>
                    <a:lstStyle/>
                    <a:p>
                      <a:pPr fontAlgn="t"/>
                      <a:r>
                        <a:rPr lang="en-CA" sz="1400">
                          <a:effectLst/>
                        </a:rPr>
                        <a:t>Sunseeker</a:t>
                      </a:r>
                    </a:p>
                  </a:txBody>
                  <a:tcPr marL="61608" marR="61608" marT="61608" marB="6160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r" fontAlgn="t"/>
                      <a:r>
                        <a:rPr lang="en-CA" sz="1400">
                          <a:effectLst/>
                        </a:rPr>
                        <a:t>383</a:t>
                      </a:r>
                    </a:p>
                  </a:txBody>
                  <a:tcPr marL="61608" marR="61608" marT="61608" marB="6160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CA" sz="1400" dirty="0">
                          <a:solidFill>
                            <a:srgbClr val="FFFFFF"/>
                          </a:solidFill>
                          <a:effectLst/>
                        </a:rPr>
                        <a:t> </a:t>
                      </a:r>
                      <a:r>
                        <a:rPr lang="en-CA" sz="1400" dirty="0">
                          <a:effectLst/>
                        </a:rPr>
                        <a:t>3.9%</a:t>
                      </a:r>
                    </a:p>
                  </a:txBody>
                  <a:tcPr marL="61608" marR="61608" marT="61608" marB="6160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224932355"/>
                  </a:ext>
                </a:extLst>
              </a:tr>
              <a:tr h="345008">
                <a:tc>
                  <a:txBody>
                    <a:bodyPr/>
                    <a:lstStyle/>
                    <a:p>
                      <a:pPr fontAlgn="t"/>
                      <a:r>
                        <a:rPr lang="en-CA" sz="1400">
                          <a:effectLst/>
                        </a:rPr>
                        <a:t>Princess</a:t>
                      </a:r>
                    </a:p>
                  </a:txBody>
                  <a:tcPr marL="61608" marR="61608" marT="61608" marB="6160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CA" sz="1400">
                          <a:effectLst/>
                        </a:rPr>
                        <a:t>241</a:t>
                      </a:r>
                    </a:p>
                  </a:txBody>
                  <a:tcPr marL="61608" marR="61608" marT="61608" marB="6160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CA" sz="1400" dirty="0">
                          <a:solidFill>
                            <a:srgbClr val="FFFFFF"/>
                          </a:solidFill>
                          <a:effectLst/>
                        </a:rPr>
                        <a:t> </a:t>
                      </a:r>
                      <a:r>
                        <a:rPr lang="en-CA" sz="1400" dirty="0">
                          <a:effectLst/>
                        </a:rPr>
                        <a:t>2.4%</a:t>
                      </a:r>
                    </a:p>
                  </a:txBody>
                  <a:tcPr marL="61608" marR="61608" marT="61608" marB="6160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66501672"/>
                  </a:ext>
                </a:extLst>
              </a:tr>
              <a:tr h="345008">
                <a:tc>
                  <a:txBody>
                    <a:bodyPr/>
                    <a:lstStyle/>
                    <a:p>
                      <a:pPr fontAlgn="t"/>
                      <a:r>
                        <a:rPr lang="en-CA" sz="1400">
                          <a:effectLst/>
                        </a:rPr>
                        <a:t>Sea Ray</a:t>
                      </a:r>
                    </a:p>
                  </a:txBody>
                  <a:tcPr marL="61608" marR="61608" marT="61608" marB="61608">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algn="r" fontAlgn="t"/>
                      <a:r>
                        <a:rPr lang="en-CA" sz="1400">
                          <a:effectLst/>
                        </a:rPr>
                        <a:t>239</a:t>
                      </a:r>
                    </a:p>
                  </a:txBody>
                  <a:tcPr marL="61608" marR="61608" marT="61608" marB="61608">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algn="ctr" fontAlgn="t"/>
                      <a:r>
                        <a:rPr lang="en-CA" sz="1400" dirty="0">
                          <a:solidFill>
                            <a:srgbClr val="FFFFFF"/>
                          </a:solidFill>
                          <a:effectLst/>
                        </a:rPr>
                        <a:t> </a:t>
                      </a:r>
                      <a:r>
                        <a:rPr lang="en-CA" sz="1400" dirty="0">
                          <a:effectLst/>
                        </a:rPr>
                        <a:t>2.4%</a:t>
                      </a:r>
                    </a:p>
                  </a:txBody>
                  <a:tcPr marL="61608" marR="61608" marT="61608" marB="61608">
                    <a:lnL>
                      <a:noFill/>
                    </a:lnL>
                    <a:lnR>
                      <a:noFill/>
                    </a:lnR>
                    <a:lnT w="9525" cap="flat" cmpd="sng" algn="ctr">
                      <a:solidFill>
                        <a:srgbClr val="DDDDDD"/>
                      </a:solidFill>
                      <a:prstDash val="solid"/>
                      <a:round/>
                      <a:headEnd type="none" w="med" len="med"/>
                      <a:tailEnd type="none" w="med" len="med"/>
                    </a:lnT>
                    <a:lnB>
                      <a:noFill/>
                    </a:lnB>
                    <a:solidFill>
                      <a:srgbClr val="F5F5F5"/>
                    </a:solidFill>
                  </a:tcPr>
                </a:tc>
                <a:extLst>
                  <a:ext uri="{0D108BD9-81ED-4DB2-BD59-A6C34878D82A}">
                    <a16:rowId xmlns:a16="http://schemas.microsoft.com/office/drawing/2014/main" val="738522423"/>
                  </a:ext>
                </a:extLst>
              </a:tr>
            </a:tbl>
          </a:graphicData>
        </a:graphic>
      </p:graphicFrame>
      <p:sp>
        <p:nvSpPr>
          <p:cNvPr id="8" name="Title 1">
            <a:extLst>
              <a:ext uri="{FF2B5EF4-FFF2-40B4-BE49-F238E27FC236}">
                <a16:creationId xmlns:a16="http://schemas.microsoft.com/office/drawing/2014/main" id="{240ECE08-2AB4-87A0-630B-33242CC3D8CD}"/>
              </a:ext>
            </a:extLst>
          </p:cNvPr>
          <p:cNvSpPr>
            <a:spLocks noGrp="1"/>
          </p:cNvSpPr>
          <p:nvPr>
            <p:ph type="title"/>
          </p:nvPr>
        </p:nvSpPr>
        <p:spPr>
          <a:xfrm>
            <a:off x="651597" y="149290"/>
            <a:ext cx="10515600" cy="556860"/>
          </a:xfrm>
        </p:spPr>
        <p:txBody>
          <a:bodyPr>
            <a:noAutofit/>
          </a:bodyPr>
          <a:lstStyle/>
          <a:p>
            <a:pPr algn="ctr"/>
            <a:r>
              <a:rPr lang="en-CA" b="1" dirty="0"/>
              <a:t>Is there a preference for boat manufactures?</a:t>
            </a:r>
          </a:p>
        </p:txBody>
      </p:sp>
      <p:sp>
        <p:nvSpPr>
          <p:cNvPr id="6" name="TextBox 5">
            <a:extLst>
              <a:ext uri="{FF2B5EF4-FFF2-40B4-BE49-F238E27FC236}">
                <a16:creationId xmlns:a16="http://schemas.microsoft.com/office/drawing/2014/main" id="{657FAA07-2268-BFF4-9452-9DA16E36EC15}"/>
              </a:ext>
            </a:extLst>
          </p:cNvPr>
          <p:cNvSpPr txBox="1"/>
          <p:nvPr/>
        </p:nvSpPr>
        <p:spPr>
          <a:xfrm>
            <a:off x="6694017" y="4432041"/>
            <a:ext cx="3047141" cy="1200329"/>
          </a:xfrm>
          <a:prstGeom prst="rect">
            <a:avLst/>
          </a:prstGeom>
          <a:noFill/>
        </p:spPr>
        <p:txBody>
          <a:bodyPr wrap="square" rtlCol="0">
            <a:spAutoFit/>
          </a:bodyPr>
          <a:lstStyle/>
          <a:p>
            <a:r>
              <a:rPr lang="en-CA" dirty="0"/>
              <a:t>Top boat manufacturers make up a small fraction. </a:t>
            </a:r>
          </a:p>
          <a:p>
            <a:r>
              <a:rPr lang="en-CA" dirty="0"/>
              <a:t>There is a much larger number of manufacturers.</a:t>
            </a:r>
          </a:p>
        </p:txBody>
      </p:sp>
    </p:spTree>
    <p:extLst>
      <p:ext uri="{BB962C8B-B14F-4D97-AF65-F5344CB8AC3E}">
        <p14:creationId xmlns:p14="http://schemas.microsoft.com/office/powerpoint/2010/main" val="3703758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954C0-3DE0-A373-75E0-4CB5EAD0C43E}"/>
              </a:ext>
            </a:extLst>
          </p:cNvPr>
          <p:cNvSpPr>
            <a:spLocks noGrp="1"/>
          </p:cNvSpPr>
          <p:nvPr>
            <p:ph type="title"/>
          </p:nvPr>
        </p:nvSpPr>
        <p:spPr>
          <a:xfrm>
            <a:off x="6096000" y="4387744"/>
            <a:ext cx="4838700" cy="1277062"/>
          </a:xfrm>
        </p:spPr>
        <p:txBody>
          <a:bodyPr>
            <a:normAutofit/>
          </a:bodyPr>
          <a:lstStyle/>
          <a:p>
            <a:r>
              <a:rPr lang="en-CA" sz="3200" b="1" dirty="0"/>
              <a:t>Cheaper boats tend to be more viewed</a:t>
            </a:r>
          </a:p>
        </p:txBody>
      </p:sp>
      <p:graphicFrame>
        <p:nvGraphicFramePr>
          <p:cNvPr id="6" name="Table 5">
            <a:extLst>
              <a:ext uri="{FF2B5EF4-FFF2-40B4-BE49-F238E27FC236}">
                <a16:creationId xmlns:a16="http://schemas.microsoft.com/office/drawing/2014/main" id="{D9F95508-F3DA-1389-FE84-D6F19987C30E}"/>
              </a:ext>
            </a:extLst>
          </p:cNvPr>
          <p:cNvGraphicFramePr>
            <a:graphicFrameLocks noGrp="1"/>
          </p:cNvGraphicFramePr>
          <p:nvPr>
            <p:extLst>
              <p:ext uri="{D42A27DB-BD31-4B8C-83A1-F6EECF244321}">
                <p14:modId xmlns:p14="http://schemas.microsoft.com/office/powerpoint/2010/main" val="1287922185"/>
              </p:ext>
            </p:extLst>
          </p:nvPr>
        </p:nvGraphicFramePr>
        <p:xfrm>
          <a:off x="5950960" y="1437692"/>
          <a:ext cx="4498568" cy="2814740"/>
        </p:xfrm>
        <a:graphic>
          <a:graphicData uri="http://schemas.openxmlformats.org/drawingml/2006/table">
            <a:tbl>
              <a:tblPr/>
              <a:tblGrid>
                <a:gridCol w="1124642">
                  <a:extLst>
                    <a:ext uri="{9D8B030D-6E8A-4147-A177-3AD203B41FA5}">
                      <a16:colId xmlns:a16="http://schemas.microsoft.com/office/drawing/2014/main" val="2483591844"/>
                    </a:ext>
                  </a:extLst>
                </a:gridCol>
                <a:gridCol w="1124642">
                  <a:extLst>
                    <a:ext uri="{9D8B030D-6E8A-4147-A177-3AD203B41FA5}">
                      <a16:colId xmlns:a16="http://schemas.microsoft.com/office/drawing/2014/main" val="4254194417"/>
                    </a:ext>
                  </a:extLst>
                </a:gridCol>
                <a:gridCol w="1124642">
                  <a:extLst>
                    <a:ext uri="{9D8B030D-6E8A-4147-A177-3AD203B41FA5}">
                      <a16:colId xmlns:a16="http://schemas.microsoft.com/office/drawing/2014/main" val="429433384"/>
                    </a:ext>
                  </a:extLst>
                </a:gridCol>
                <a:gridCol w="1124642">
                  <a:extLst>
                    <a:ext uri="{9D8B030D-6E8A-4147-A177-3AD203B41FA5}">
                      <a16:colId xmlns:a16="http://schemas.microsoft.com/office/drawing/2014/main" val="2163913580"/>
                    </a:ext>
                  </a:extLst>
                </a:gridCol>
              </a:tblGrid>
              <a:tr h="413961">
                <a:tc>
                  <a:txBody>
                    <a:bodyPr/>
                    <a:lstStyle/>
                    <a:p>
                      <a:pPr algn="r" fontAlgn="ctr"/>
                      <a:r>
                        <a:rPr lang="en-CA" sz="1200" b="1" dirty="0">
                          <a:effectLst/>
                        </a:rPr>
                        <a:t>Percentile Range</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1200" b="1" dirty="0">
                          <a:effectLst/>
                        </a:rPr>
                        <a:t>Min Price (Euro)</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1200" b="1" dirty="0">
                          <a:effectLst/>
                        </a:rPr>
                        <a:t>Max Price (Euro)</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1200" b="1" dirty="0">
                          <a:effectLst/>
                        </a:rPr>
                        <a:t># of Listings in Price Range</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34357730"/>
                  </a:ext>
                </a:extLst>
              </a:tr>
              <a:tr h="235170">
                <a:tc>
                  <a:txBody>
                    <a:bodyPr/>
                    <a:lstStyle/>
                    <a:p>
                      <a:pPr algn="r" fontAlgn="ctr"/>
                      <a:r>
                        <a:rPr lang="en-CA" sz="1200" dirty="0">
                          <a:effectLst/>
                        </a:rPr>
                        <a:t>0-10</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1200" dirty="0">
                          <a:effectLst/>
                        </a:rPr>
                        <a:t>3,223.0</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1200" dirty="0">
                          <a:effectLst/>
                        </a:rPr>
                        <a:t>21,078.9</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1200">
                          <a:effectLst/>
                        </a:rPr>
                        <a:t>989</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76129948"/>
                  </a:ext>
                </a:extLst>
              </a:tr>
              <a:tr h="235170">
                <a:tc>
                  <a:txBody>
                    <a:bodyPr/>
                    <a:lstStyle/>
                    <a:p>
                      <a:pPr algn="r" fontAlgn="ctr"/>
                      <a:r>
                        <a:rPr lang="en-CA" sz="1200" dirty="0">
                          <a:effectLst/>
                        </a:rPr>
                        <a:t>11-20</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1200" dirty="0">
                          <a:effectLst/>
                        </a:rPr>
                        <a:t>21,078.9</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1200" dirty="0">
                          <a:effectLst/>
                        </a:rPr>
                        <a:t>35,147.0</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1200">
                          <a:effectLst/>
                        </a:rPr>
                        <a:t>989</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41842957"/>
                  </a:ext>
                </a:extLst>
              </a:tr>
              <a:tr h="235170">
                <a:tc>
                  <a:txBody>
                    <a:bodyPr/>
                    <a:lstStyle/>
                    <a:p>
                      <a:pPr algn="r" fontAlgn="ctr"/>
                      <a:r>
                        <a:rPr lang="en-CA" sz="1200" dirty="0">
                          <a:effectLst/>
                        </a:rPr>
                        <a:t>21-30</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1200" dirty="0">
                          <a:effectLst/>
                        </a:rPr>
                        <a:t>35,147.0</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1200" dirty="0">
                          <a:effectLst/>
                        </a:rPr>
                        <a:t>49,900.0</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1200">
                          <a:effectLst/>
                        </a:rPr>
                        <a:t>1008</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10503115"/>
                  </a:ext>
                </a:extLst>
              </a:tr>
              <a:tr h="235170">
                <a:tc>
                  <a:txBody>
                    <a:bodyPr/>
                    <a:lstStyle/>
                    <a:p>
                      <a:pPr algn="r" fontAlgn="ctr"/>
                      <a:r>
                        <a:rPr lang="en-CA" sz="1200">
                          <a:effectLst/>
                        </a:rPr>
                        <a:t>31-40</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1200" dirty="0">
                          <a:effectLst/>
                        </a:rPr>
                        <a:t>49,900.0</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1200" dirty="0">
                          <a:effectLst/>
                        </a:rPr>
                        <a:t>68,900.0</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1200">
                          <a:effectLst/>
                        </a:rPr>
                        <a:t>973</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39633633"/>
                  </a:ext>
                </a:extLst>
              </a:tr>
              <a:tr h="235170">
                <a:tc>
                  <a:txBody>
                    <a:bodyPr/>
                    <a:lstStyle/>
                    <a:p>
                      <a:pPr algn="r" fontAlgn="ctr"/>
                      <a:r>
                        <a:rPr lang="en-CA" sz="1200">
                          <a:effectLst/>
                        </a:rPr>
                        <a:t>41-50</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1200" dirty="0">
                          <a:effectLst/>
                        </a:rPr>
                        <a:t>68,900.0</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1200" dirty="0">
                          <a:effectLst/>
                        </a:rPr>
                        <a:t>92,105.0</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1200">
                          <a:effectLst/>
                        </a:rPr>
                        <a:t>985</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88480713"/>
                  </a:ext>
                </a:extLst>
              </a:tr>
              <a:tr h="235170">
                <a:tc>
                  <a:txBody>
                    <a:bodyPr/>
                    <a:lstStyle/>
                    <a:p>
                      <a:pPr algn="r" fontAlgn="ctr"/>
                      <a:r>
                        <a:rPr lang="en-CA" sz="1200">
                          <a:effectLst/>
                        </a:rPr>
                        <a:t>51-60</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1200" dirty="0">
                          <a:effectLst/>
                        </a:rPr>
                        <a:t>92,105.0</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1200" dirty="0">
                          <a:effectLst/>
                        </a:rPr>
                        <a:t>135,000.0</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1200" dirty="0">
                          <a:effectLst/>
                        </a:rPr>
                        <a:t>1020</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71350654"/>
                  </a:ext>
                </a:extLst>
              </a:tr>
              <a:tr h="235170">
                <a:tc>
                  <a:txBody>
                    <a:bodyPr/>
                    <a:lstStyle/>
                    <a:p>
                      <a:pPr algn="r" fontAlgn="ctr"/>
                      <a:r>
                        <a:rPr lang="en-CA" sz="1200">
                          <a:effectLst/>
                        </a:rPr>
                        <a:t>61-70</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1200" dirty="0">
                          <a:effectLst/>
                        </a:rPr>
                        <a:t>135,000.0</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1200" dirty="0">
                          <a:effectLst/>
                        </a:rPr>
                        <a:t>199,000.0</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1200" dirty="0">
                          <a:effectLst/>
                        </a:rPr>
                        <a:t>1001</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61426854"/>
                  </a:ext>
                </a:extLst>
              </a:tr>
              <a:tr h="235170">
                <a:tc>
                  <a:txBody>
                    <a:bodyPr/>
                    <a:lstStyle/>
                    <a:p>
                      <a:pPr algn="r" fontAlgn="ctr"/>
                      <a:r>
                        <a:rPr lang="en-CA" sz="1200">
                          <a:effectLst/>
                        </a:rPr>
                        <a:t>71-80</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1200" dirty="0">
                          <a:effectLst/>
                        </a:rPr>
                        <a:t>199,000.0</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1200" dirty="0">
                          <a:effectLst/>
                        </a:rPr>
                        <a:t>299,000.0</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1200" dirty="0">
                          <a:effectLst/>
                        </a:rPr>
                        <a:t>957</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93551527"/>
                  </a:ext>
                </a:extLst>
              </a:tr>
              <a:tr h="235170">
                <a:tc>
                  <a:txBody>
                    <a:bodyPr/>
                    <a:lstStyle/>
                    <a:p>
                      <a:pPr algn="r" fontAlgn="ctr"/>
                      <a:r>
                        <a:rPr lang="en-CA" sz="1200">
                          <a:effectLst/>
                        </a:rPr>
                        <a:t>81-90</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1200" dirty="0">
                          <a:effectLst/>
                        </a:rPr>
                        <a:t>299,000.0</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1200" dirty="0">
                          <a:effectLst/>
                        </a:rPr>
                        <a:t>580,000.0</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1200" dirty="0">
                          <a:effectLst/>
                        </a:rPr>
                        <a:t>980</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58671954"/>
                  </a:ext>
                </a:extLst>
              </a:tr>
              <a:tr h="235170">
                <a:tc>
                  <a:txBody>
                    <a:bodyPr/>
                    <a:lstStyle/>
                    <a:p>
                      <a:pPr algn="r" fontAlgn="ctr"/>
                      <a:r>
                        <a:rPr lang="en-CA" sz="1200" dirty="0">
                          <a:effectLst/>
                        </a:rPr>
                        <a:t>91-100</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1200" dirty="0">
                          <a:effectLst/>
                        </a:rPr>
                        <a:t>580,000.0</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1200" dirty="0">
                          <a:effectLst/>
                        </a:rPr>
                        <a:t>31,000,000.0</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1200" dirty="0">
                          <a:effectLst/>
                        </a:rPr>
                        <a:t>986</a:t>
                      </a:r>
                    </a:p>
                  </a:txBody>
                  <a:tcPr marL="56380" marR="56380" marT="28190" marB="281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84082440"/>
                  </a:ext>
                </a:extLst>
              </a:tr>
            </a:tbl>
          </a:graphicData>
        </a:graphic>
      </p:graphicFrame>
      <p:pic>
        <p:nvPicPr>
          <p:cNvPr id="2052" name="Picture 4">
            <a:extLst>
              <a:ext uri="{FF2B5EF4-FFF2-40B4-BE49-F238E27FC236}">
                <a16:creationId xmlns:a16="http://schemas.microsoft.com/office/drawing/2014/main" id="{A7CBD0A4-A54C-775C-F5DE-144A2B6A4C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5459" y="1208753"/>
            <a:ext cx="4347594" cy="255259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CFE18B7-67F7-259B-AAA7-0285D787CB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5460" y="3941319"/>
            <a:ext cx="4347594" cy="2580953"/>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0B5BAB56-F9E2-2358-B21C-08370013342F}"/>
              </a:ext>
            </a:extLst>
          </p:cNvPr>
          <p:cNvSpPr txBox="1">
            <a:spLocks/>
          </p:cNvSpPr>
          <p:nvPr/>
        </p:nvSpPr>
        <p:spPr>
          <a:xfrm>
            <a:off x="651597" y="149290"/>
            <a:ext cx="10515600" cy="8322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b="1" dirty="0"/>
              <a:t>Expensive vs Cheap Boats</a:t>
            </a:r>
          </a:p>
        </p:txBody>
      </p:sp>
      <p:sp>
        <p:nvSpPr>
          <p:cNvPr id="3" name="TextBox 2">
            <a:extLst>
              <a:ext uri="{FF2B5EF4-FFF2-40B4-BE49-F238E27FC236}">
                <a16:creationId xmlns:a16="http://schemas.microsoft.com/office/drawing/2014/main" id="{F99043D6-9910-2E7B-F7E2-3CFEE73ABA6F}"/>
              </a:ext>
            </a:extLst>
          </p:cNvPr>
          <p:cNvSpPr txBox="1"/>
          <p:nvPr/>
        </p:nvSpPr>
        <p:spPr>
          <a:xfrm>
            <a:off x="6985142" y="1099138"/>
            <a:ext cx="3060415" cy="338554"/>
          </a:xfrm>
          <a:prstGeom prst="rect">
            <a:avLst/>
          </a:prstGeom>
          <a:noFill/>
        </p:spPr>
        <p:txBody>
          <a:bodyPr wrap="square" rtlCol="0">
            <a:spAutoFit/>
          </a:bodyPr>
          <a:lstStyle/>
          <a:p>
            <a:r>
              <a:rPr lang="en-CA" sz="1600"/>
              <a:t>Price bins of percentile groups</a:t>
            </a:r>
          </a:p>
        </p:txBody>
      </p:sp>
    </p:spTree>
    <p:extLst>
      <p:ext uri="{BB962C8B-B14F-4D97-AF65-F5344CB8AC3E}">
        <p14:creationId xmlns:p14="http://schemas.microsoft.com/office/powerpoint/2010/main" val="289247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E3863-63E2-4E78-90D1-701FEA4E9242}"/>
              </a:ext>
            </a:extLst>
          </p:cNvPr>
          <p:cNvSpPr>
            <a:spLocks noGrp="1"/>
          </p:cNvSpPr>
          <p:nvPr>
            <p:ph type="title"/>
          </p:nvPr>
        </p:nvSpPr>
        <p:spPr>
          <a:xfrm>
            <a:off x="4749696" y="4494623"/>
            <a:ext cx="3206377" cy="1292290"/>
          </a:xfrm>
        </p:spPr>
        <p:txBody>
          <a:bodyPr>
            <a:normAutofit/>
          </a:bodyPr>
          <a:lstStyle/>
          <a:p>
            <a:r>
              <a:rPr lang="en-CA" sz="3200" dirty="0"/>
              <a:t>Smaller boats are also viewed more</a:t>
            </a:r>
          </a:p>
        </p:txBody>
      </p:sp>
      <p:graphicFrame>
        <p:nvGraphicFramePr>
          <p:cNvPr id="3" name="Table 2">
            <a:extLst>
              <a:ext uri="{FF2B5EF4-FFF2-40B4-BE49-F238E27FC236}">
                <a16:creationId xmlns:a16="http://schemas.microsoft.com/office/drawing/2014/main" id="{F928CBED-3E28-6DF2-FFCF-2AAF42DAFACC}"/>
              </a:ext>
            </a:extLst>
          </p:cNvPr>
          <p:cNvGraphicFramePr>
            <a:graphicFrameLocks noGrp="1"/>
          </p:cNvGraphicFramePr>
          <p:nvPr>
            <p:extLst>
              <p:ext uri="{D42A27DB-BD31-4B8C-83A1-F6EECF244321}">
                <p14:modId xmlns:p14="http://schemas.microsoft.com/office/powerpoint/2010/main" val="422874413"/>
              </p:ext>
            </p:extLst>
          </p:nvPr>
        </p:nvGraphicFramePr>
        <p:xfrm>
          <a:off x="4850483" y="1549190"/>
          <a:ext cx="2854496" cy="2377760"/>
        </p:xfrm>
        <a:graphic>
          <a:graphicData uri="http://schemas.openxmlformats.org/drawingml/2006/table">
            <a:tbl>
              <a:tblPr/>
              <a:tblGrid>
                <a:gridCol w="713624">
                  <a:extLst>
                    <a:ext uri="{9D8B030D-6E8A-4147-A177-3AD203B41FA5}">
                      <a16:colId xmlns:a16="http://schemas.microsoft.com/office/drawing/2014/main" val="1073878899"/>
                    </a:ext>
                  </a:extLst>
                </a:gridCol>
                <a:gridCol w="713624">
                  <a:extLst>
                    <a:ext uri="{9D8B030D-6E8A-4147-A177-3AD203B41FA5}">
                      <a16:colId xmlns:a16="http://schemas.microsoft.com/office/drawing/2014/main" val="2893364000"/>
                    </a:ext>
                  </a:extLst>
                </a:gridCol>
                <a:gridCol w="713624">
                  <a:extLst>
                    <a:ext uri="{9D8B030D-6E8A-4147-A177-3AD203B41FA5}">
                      <a16:colId xmlns:a16="http://schemas.microsoft.com/office/drawing/2014/main" val="830484747"/>
                    </a:ext>
                  </a:extLst>
                </a:gridCol>
                <a:gridCol w="713624">
                  <a:extLst>
                    <a:ext uri="{9D8B030D-6E8A-4147-A177-3AD203B41FA5}">
                      <a16:colId xmlns:a16="http://schemas.microsoft.com/office/drawing/2014/main" val="320216584"/>
                    </a:ext>
                  </a:extLst>
                </a:gridCol>
              </a:tblGrid>
              <a:tr h="469240">
                <a:tc>
                  <a:txBody>
                    <a:bodyPr/>
                    <a:lstStyle/>
                    <a:p>
                      <a:pPr algn="r" fontAlgn="ctr"/>
                      <a:r>
                        <a:rPr lang="en-CA" sz="900" b="1" dirty="0">
                          <a:effectLst/>
                        </a:rPr>
                        <a:t>Percentile Range</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900" b="1" dirty="0">
                          <a:effectLst/>
                        </a:rPr>
                        <a:t>Min Length (m)</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900" b="1" dirty="0">
                          <a:effectLst/>
                        </a:rPr>
                        <a:t>Max Length (m)</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900" b="1" dirty="0">
                          <a:effectLst/>
                        </a:rPr>
                        <a:t># of Listings in Length Range </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44974096"/>
                  </a:ext>
                </a:extLst>
              </a:tr>
              <a:tr h="190852">
                <a:tc>
                  <a:txBody>
                    <a:bodyPr/>
                    <a:lstStyle/>
                    <a:p>
                      <a:pPr algn="r" fontAlgn="ctr"/>
                      <a:r>
                        <a:rPr lang="en-CA" sz="900">
                          <a:effectLst/>
                        </a:rPr>
                        <a:t>0-10</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900" dirty="0">
                          <a:effectLst/>
                        </a:rPr>
                        <a:t>0.04</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900" dirty="0">
                          <a:effectLst/>
                        </a:rPr>
                        <a:t>6.00</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900">
                          <a:effectLst/>
                        </a:rPr>
                        <a:t>1015</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30139741"/>
                  </a:ext>
                </a:extLst>
              </a:tr>
              <a:tr h="190852">
                <a:tc>
                  <a:txBody>
                    <a:bodyPr/>
                    <a:lstStyle/>
                    <a:p>
                      <a:pPr algn="r" fontAlgn="ctr"/>
                      <a:r>
                        <a:rPr lang="en-CA" sz="900">
                          <a:effectLst/>
                        </a:rPr>
                        <a:t>11-20</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900" dirty="0">
                          <a:effectLst/>
                        </a:rPr>
                        <a:t>6.00</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900" dirty="0">
                          <a:effectLst/>
                        </a:rPr>
                        <a:t>6.98</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900">
                          <a:effectLst/>
                        </a:rPr>
                        <a:t>962</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01532179"/>
                  </a:ext>
                </a:extLst>
              </a:tr>
              <a:tr h="190852">
                <a:tc>
                  <a:txBody>
                    <a:bodyPr/>
                    <a:lstStyle/>
                    <a:p>
                      <a:pPr algn="r" fontAlgn="ctr"/>
                      <a:r>
                        <a:rPr lang="en-CA" sz="900">
                          <a:effectLst/>
                        </a:rPr>
                        <a:t>21-30</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900" dirty="0">
                          <a:effectLst/>
                        </a:rPr>
                        <a:t>6.98</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900" dirty="0">
                          <a:effectLst/>
                        </a:rPr>
                        <a:t>7.92</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900" dirty="0">
                          <a:effectLst/>
                        </a:rPr>
                        <a:t>995</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85841925"/>
                  </a:ext>
                </a:extLst>
              </a:tr>
              <a:tr h="190852">
                <a:tc>
                  <a:txBody>
                    <a:bodyPr/>
                    <a:lstStyle/>
                    <a:p>
                      <a:pPr algn="r" fontAlgn="ctr"/>
                      <a:r>
                        <a:rPr lang="en-CA" sz="900" dirty="0">
                          <a:effectLst/>
                        </a:rPr>
                        <a:t>31-40</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900" dirty="0">
                          <a:effectLst/>
                        </a:rPr>
                        <a:t>7.92</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900" dirty="0">
                          <a:effectLst/>
                        </a:rPr>
                        <a:t>9.05</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900">
                          <a:effectLst/>
                        </a:rPr>
                        <a:t>980</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29352837"/>
                  </a:ext>
                </a:extLst>
              </a:tr>
              <a:tr h="190852">
                <a:tc>
                  <a:txBody>
                    <a:bodyPr/>
                    <a:lstStyle/>
                    <a:p>
                      <a:pPr algn="r" fontAlgn="ctr"/>
                      <a:r>
                        <a:rPr lang="en-CA" sz="900">
                          <a:effectLst/>
                        </a:rPr>
                        <a:t>41-50</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900" dirty="0">
                          <a:effectLst/>
                        </a:rPr>
                        <a:t>9.05</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900" dirty="0">
                          <a:effectLst/>
                        </a:rPr>
                        <a:t>10.28</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900" dirty="0">
                          <a:effectLst/>
                        </a:rPr>
                        <a:t>989</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68589974"/>
                  </a:ext>
                </a:extLst>
              </a:tr>
              <a:tr h="190852">
                <a:tc>
                  <a:txBody>
                    <a:bodyPr/>
                    <a:lstStyle/>
                    <a:p>
                      <a:pPr algn="r" fontAlgn="ctr"/>
                      <a:r>
                        <a:rPr lang="en-CA" sz="900">
                          <a:effectLst/>
                        </a:rPr>
                        <a:t>51-60</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900" dirty="0">
                          <a:effectLst/>
                        </a:rPr>
                        <a:t>10.28</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900" dirty="0">
                          <a:effectLst/>
                        </a:rPr>
                        <a:t>11.60</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900">
                          <a:effectLst/>
                        </a:rPr>
                        <a:t>996</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53546386"/>
                  </a:ext>
                </a:extLst>
              </a:tr>
              <a:tr h="190852">
                <a:tc>
                  <a:txBody>
                    <a:bodyPr/>
                    <a:lstStyle/>
                    <a:p>
                      <a:pPr algn="r" fontAlgn="ctr"/>
                      <a:r>
                        <a:rPr lang="en-CA" sz="900">
                          <a:effectLst/>
                        </a:rPr>
                        <a:t>61-70</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900" dirty="0">
                          <a:effectLst/>
                        </a:rPr>
                        <a:t>11.60</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900" dirty="0">
                          <a:effectLst/>
                        </a:rPr>
                        <a:t>13.11</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900">
                          <a:effectLst/>
                        </a:rPr>
                        <a:t>978</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757422456"/>
                  </a:ext>
                </a:extLst>
              </a:tr>
              <a:tr h="190852">
                <a:tc>
                  <a:txBody>
                    <a:bodyPr/>
                    <a:lstStyle/>
                    <a:p>
                      <a:pPr algn="r" fontAlgn="ctr"/>
                      <a:r>
                        <a:rPr lang="en-CA" sz="900">
                          <a:effectLst/>
                        </a:rPr>
                        <a:t>71-80</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900" dirty="0">
                          <a:effectLst/>
                        </a:rPr>
                        <a:t>13.11</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900" dirty="0">
                          <a:effectLst/>
                        </a:rPr>
                        <a:t>14.98</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900" dirty="0">
                          <a:effectLst/>
                        </a:rPr>
                        <a:t>995</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12777311"/>
                  </a:ext>
                </a:extLst>
              </a:tr>
              <a:tr h="190852">
                <a:tc>
                  <a:txBody>
                    <a:bodyPr/>
                    <a:lstStyle/>
                    <a:p>
                      <a:pPr algn="r" fontAlgn="ctr"/>
                      <a:r>
                        <a:rPr lang="en-CA" sz="900">
                          <a:effectLst/>
                        </a:rPr>
                        <a:t>81-90</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900" dirty="0">
                          <a:effectLst/>
                        </a:rPr>
                        <a:t>14.98</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900" dirty="0">
                          <a:effectLst/>
                        </a:rPr>
                        <a:t>18.80</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900">
                          <a:effectLst/>
                        </a:rPr>
                        <a:t>983</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4723664"/>
                  </a:ext>
                </a:extLst>
              </a:tr>
              <a:tr h="190852">
                <a:tc>
                  <a:txBody>
                    <a:bodyPr/>
                    <a:lstStyle/>
                    <a:p>
                      <a:pPr algn="r" fontAlgn="ctr"/>
                      <a:r>
                        <a:rPr lang="en-CA" sz="900" dirty="0">
                          <a:effectLst/>
                        </a:rPr>
                        <a:t>91-100</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900" dirty="0">
                          <a:effectLst/>
                        </a:rPr>
                        <a:t>18.80</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900" dirty="0">
                          <a:effectLst/>
                        </a:rPr>
                        <a:t>100.00</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r" fontAlgn="ctr"/>
                      <a:r>
                        <a:rPr lang="en-CA" sz="900" dirty="0">
                          <a:effectLst/>
                        </a:rPr>
                        <a:t>986</a:t>
                      </a:r>
                    </a:p>
                  </a:txBody>
                  <a:tcPr marL="47713" marR="47713" marT="23857" marB="2385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79304792"/>
                  </a:ext>
                </a:extLst>
              </a:tr>
            </a:tbl>
          </a:graphicData>
        </a:graphic>
      </p:graphicFrame>
      <p:pic>
        <p:nvPicPr>
          <p:cNvPr id="1036" name="Picture 12">
            <a:extLst>
              <a:ext uri="{FF2B5EF4-FFF2-40B4-BE49-F238E27FC236}">
                <a16:creationId xmlns:a16="http://schemas.microsoft.com/office/drawing/2014/main" id="{0169A3BE-C506-674A-46AD-C5DC8863DB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699" y="1441212"/>
            <a:ext cx="4005324" cy="237776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CB4C395B-FC0F-2929-C357-5DE0EF98C9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699" y="3951887"/>
            <a:ext cx="4005322" cy="2377763"/>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84EBA0C3-B64F-E8CC-7906-D5B47103DB95}"/>
              </a:ext>
            </a:extLst>
          </p:cNvPr>
          <p:cNvSpPr txBox="1">
            <a:spLocks/>
          </p:cNvSpPr>
          <p:nvPr/>
        </p:nvSpPr>
        <p:spPr>
          <a:xfrm>
            <a:off x="8261626" y="1636713"/>
            <a:ext cx="3855028" cy="6178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400" b="1" dirty="0"/>
              <a:t>Strong correlations between Price, Length, and Width</a:t>
            </a:r>
          </a:p>
        </p:txBody>
      </p:sp>
      <p:pic>
        <p:nvPicPr>
          <p:cNvPr id="1040" name="Picture 16">
            <a:extLst>
              <a:ext uri="{FF2B5EF4-FFF2-40B4-BE49-F238E27FC236}">
                <a16:creationId xmlns:a16="http://schemas.microsoft.com/office/drawing/2014/main" id="{B03F586D-47B8-C41A-5FB6-F14D58B30B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6075" y="2562259"/>
            <a:ext cx="3900929" cy="2779256"/>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a:extLst>
              <a:ext uri="{FF2B5EF4-FFF2-40B4-BE49-F238E27FC236}">
                <a16:creationId xmlns:a16="http://schemas.microsoft.com/office/drawing/2014/main" id="{48B911F9-2A7B-4721-8529-B6027EAE63E6}"/>
              </a:ext>
            </a:extLst>
          </p:cNvPr>
          <p:cNvSpPr txBox="1">
            <a:spLocks/>
          </p:cNvSpPr>
          <p:nvPr/>
        </p:nvSpPr>
        <p:spPr>
          <a:xfrm>
            <a:off x="651597" y="149290"/>
            <a:ext cx="10515600" cy="8322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b="1" dirty="0"/>
              <a:t>What about size of boats?</a:t>
            </a:r>
          </a:p>
        </p:txBody>
      </p:sp>
      <p:sp>
        <p:nvSpPr>
          <p:cNvPr id="4" name="TextBox 3">
            <a:extLst>
              <a:ext uri="{FF2B5EF4-FFF2-40B4-BE49-F238E27FC236}">
                <a16:creationId xmlns:a16="http://schemas.microsoft.com/office/drawing/2014/main" id="{B491AE1C-5685-2427-62E0-EB80EBFEDF67}"/>
              </a:ext>
            </a:extLst>
          </p:cNvPr>
          <p:cNvSpPr txBox="1"/>
          <p:nvPr/>
        </p:nvSpPr>
        <p:spPr>
          <a:xfrm>
            <a:off x="5096254" y="1210636"/>
            <a:ext cx="2362953" cy="338554"/>
          </a:xfrm>
          <a:prstGeom prst="rect">
            <a:avLst/>
          </a:prstGeom>
          <a:noFill/>
        </p:spPr>
        <p:txBody>
          <a:bodyPr wrap="square" rtlCol="0">
            <a:spAutoFit/>
          </a:bodyPr>
          <a:lstStyle/>
          <a:p>
            <a:r>
              <a:rPr lang="en-CA" sz="1600"/>
              <a:t>Bins of percentile groups</a:t>
            </a:r>
          </a:p>
        </p:txBody>
      </p:sp>
    </p:spTree>
    <p:extLst>
      <p:ext uri="{BB962C8B-B14F-4D97-AF65-F5344CB8AC3E}">
        <p14:creationId xmlns:p14="http://schemas.microsoft.com/office/powerpoint/2010/main" val="214179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040"/>
                                        </p:tgtEl>
                                        <p:attrNameLst>
                                          <p:attrName>style.visibility</p:attrName>
                                        </p:attrNameLst>
                                      </p:cBhvr>
                                      <p:to>
                                        <p:strVal val="visible"/>
                                      </p:to>
                                    </p:set>
                                    <p:animEffect transition="in" filter="fade">
                                      <p:cBhvr>
                                        <p:cTn id="16" dur="500"/>
                                        <p:tgtEl>
                                          <p:spTgt spid="1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067B5-1D27-E083-97D3-0F0292231B58}"/>
              </a:ext>
            </a:extLst>
          </p:cNvPr>
          <p:cNvSpPr>
            <a:spLocks noGrp="1"/>
          </p:cNvSpPr>
          <p:nvPr>
            <p:ph type="title"/>
          </p:nvPr>
        </p:nvSpPr>
        <p:spPr>
          <a:xfrm>
            <a:off x="592494" y="299810"/>
            <a:ext cx="10515600" cy="670573"/>
          </a:xfrm>
        </p:spPr>
        <p:txBody>
          <a:bodyPr>
            <a:normAutofit fontScale="90000"/>
          </a:bodyPr>
          <a:lstStyle/>
          <a:p>
            <a:r>
              <a:rPr lang="en-CA"/>
              <a:t>Conclusion of the project</a:t>
            </a:r>
            <a:endParaRPr lang="en-CA" dirty="0"/>
          </a:p>
        </p:txBody>
      </p:sp>
      <p:sp>
        <p:nvSpPr>
          <p:cNvPr id="3" name="Content Placeholder 2">
            <a:extLst>
              <a:ext uri="{FF2B5EF4-FFF2-40B4-BE49-F238E27FC236}">
                <a16:creationId xmlns:a16="http://schemas.microsoft.com/office/drawing/2014/main" id="{450F23F1-7C55-1F21-6581-992D6E63D9E9}"/>
              </a:ext>
            </a:extLst>
          </p:cNvPr>
          <p:cNvSpPr>
            <a:spLocks noGrp="1"/>
          </p:cNvSpPr>
          <p:nvPr>
            <p:ph idx="1"/>
          </p:nvPr>
        </p:nvSpPr>
        <p:spPr>
          <a:xfrm>
            <a:off x="2454783" y="3558658"/>
            <a:ext cx="8472197" cy="2999532"/>
          </a:xfrm>
        </p:spPr>
        <p:txBody>
          <a:bodyPr>
            <a:normAutofit fontScale="92500" lnSpcReduction="10000"/>
          </a:bodyPr>
          <a:lstStyle/>
          <a:p>
            <a:pPr marL="0" indent="0">
              <a:buNone/>
            </a:pPr>
            <a:r>
              <a:rPr lang="en-CA" sz="2000" u="sng" dirty="0"/>
              <a:t>Caveats:</a:t>
            </a:r>
          </a:p>
          <a:p>
            <a:r>
              <a:rPr lang="en-CA" sz="2000" dirty="0"/>
              <a:t>Number of views in last 7 days may not be an accurate measure of popularity for all listings. It’s possible that a very popular boat gets sold in less than 7 days, thus having a lower view count, therefore under counting the views. </a:t>
            </a:r>
          </a:p>
          <a:p>
            <a:r>
              <a:rPr lang="en-CA" sz="2000" dirty="0"/>
              <a:t>Cheaper boats get more views because they are more affordable and more frequently purchased. However, more expensive boats are more representative of the latest boat technology and design, so its possible they will attract more readers in a newsletter.</a:t>
            </a:r>
          </a:p>
          <a:p>
            <a:r>
              <a:rPr lang="en-CA" sz="2000" dirty="0"/>
              <a:t>Other unknown factors may have a strong influence on views, and hence popularity, but is not recorded in the dataset. e.g. mileage of a boat</a:t>
            </a:r>
          </a:p>
        </p:txBody>
      </p:sp>
      <p:sp>
        <p:nvSpPr>
          <p:cNvPr id="4" name="Content Placeholder 2">
            <a:extLst>
              <a:ext uri="{FF2B5EF4-FFF2-40B4-BE49-F238E27FC236}">
                <a16:creationId xmlns:a16="http://schemas.microsoft.com/office/drawing/2014/main" id="{06FEFABA-C410-38DE-4EFE-C25A7DDF1F26}"/>
              </a:ext>
            </a:extLst>
          </p:cNvPr>
          <p:cNvSpPr txBox="1">
            <a:spLocks/>
          </p:cNvSpPr>
          <p:nvPr/>
        </p:nvSpPr>
        <p:spPr>
          <a:xfrm>
            <a:off x="592494" y="1194318"/>
            <a:ext cx="9951098" cy="213107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CA" sz="2400" b="1" dirty="0"/>
              <a:t>Germany, Switzerland, Italy, France, Netherlands</a:t>
            </a:r>
            <a:r>
              <a:rPr lang="en-CA" sz="2400" dirty="0"/>
              <a:t> are countries with the most boats, making up more than 50% of all listings. Therefore the newsletter should be catered for these regions.</a:t>
            </a:r>
          </a:p>
          <a:p>
            <a:pPr marL="457200" indent="-457200">
              <a:buFont typeface="+mj-lt"/>
              <a:buAutoNum type="arabicPeriod"/>
            </a:pPr>
            <a:r>
              <a:rPr lang="en-CA" sz="2400" b="1" dirty="0"/>
              <a:t>Motor yachts </a:t>
            </a:r>
            <a:r>
              <a:rPr lang="en-CA" sz="2400" dirty="0"/>
              <a:t>and </a:t>
            </a:r>
            <a:r>
              <a:rPr lang="en-CA" sz="2400" b="1" dirty="0"/>
              <a:t>sport boats </a:t>
            </a:r>
            <a:r>
              <a:rPr lang="en-CA" sz="2400" dirty="0"/>
              <a:t>are the most popular amongst boat types.</a:t>
            </a:r>
          </a:p>
          <a:p>
            <a:pPr marL="457200" indent="-457200">
              <a:buFont typeface="+mj-lt"/>
              <a:buAutoNum type="arabicPeriod"/>
            </a:pPr>
            <a:r>
              <a:rPr lang="en-CA" sz="2400" b="1" dirty="0"/>
              <a:t>Most</a:t>
            </a:r>
            <a:r>
              <a:rPr lang="en-CA" sz="2400" dirty="0"/>
              <a:t> popular manufacturers are </a:t>
            </a:r>
            <a:r>
              <a:rPr lang="en-CA" sz="2400" b="1" dirty="0" err="1"/>
              <a:t>Beneteau</a:t>
            </a:r>
            <a:r>
              <a:rPr lang="en-CA" sz="2400" dirty="0"/>
              <a:t>, </a:t>
            </a:r>
            <a:r>
              <a:rPr lang="en-CA" sz="2400" b="1" dirty="0" err="1"/>
              <a:t>Jeanneau</a:t>
            </a:r>
            <a:r>
              <a:rPr lang="en-CA" sz="2400" dirty="0"/>
              <a:t> and </a:t>
            </a:r>
            <a:r>
              <a:rPr lang="en-CA" sz="2400" b="1" dirty="0"/>
              <a:t>Sunseeker.</a:t>
            </a:r>
          </a:p>
          <a:p>
            <a:pPr marL="457200" indent="-457200">
              <a:buFont typeface="+mj-lt"/>
              <a:buAutoNum type="arabicPeriod"/>
            </a:pPr>
            <a:r>
              <a:rPr lang="en-CA" sz="2400" b="1" dirty="0"/>
              <a:t>Cheaper</a:t>
            </a:r>
            <a:r>
              <a:rPr lang="en-CA" sz="2400" dirty="0"/>
              <a:t> and </a:t>
            </a:r>
            <a:r>
              <a:rPr lang="en-CA" sz="2400" b="1" dirty="0"/>
              <a:t>smaller</a:t>
            </a:r>
            <a:r>
              <a:rPr lang="en-CA" sz="2400" dirty="0"/>
              <a:t> boats tend to get more views.</a:t>
            </a:r>
          </a:p>
        </p:txBody>
      </p:sp>
    </p:spTree>
    <p:extLst>
      <p:ext uri="{BB962C8B-B14F-4D97-AF65-F5344CB8AC3E}">
        <p14:creationId xmlns:p14="http://schemas.microsoft.com/office/powerpoint/2010/main" val="21713430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1752</TotalTime>
  <Words>1111</Words>
  <Application>Microsoft Office PowerPoint</Application>
  <PresentationFormat>Widescreen</PresentationFormat>
  <Paragraphs>216</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Poppins-Regular</vt:lpstr>
      <vt:lpstr>Arial</vt:lpstr>
      <vt:lpstr>Calibri</vt:lpstr>
      <vt:lpstr>Calibri Light</vt:lpstr>
      <vt:lpstr>Wingdings</vt:lpstr>
      <vt:lpstr>Office Theme</vt:lpstr>
      <vt:lpstr>Case Study Project:  Boat Sales for Nearly New Nautical</vt:lpstr>
      <vt:lpstr>Introduction to the problem</vt:lpstr>
      <vt:lpstr>Motivation and Purpose</vt:lpstr>
      <vt:lpstr>Where are boats mostly located?</vt:lpstr>
      <vt:lpstr>Most Popular Boat Types</vt:lpstr>
      <vt:lpstr>Is there a preference for boat manufactures?</vt:lpstr>
      <vt:lpstr>Cheaper boats tend to be more viewed</vt:lpstr>
      <vt:lpstr>Smaller boats are also viewed more</vt:lpstr>
      <vt:lpstr>Conclusion of the project</vt:lpstr>
      <vt:lpstr>Technical details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Feng</dc:creator>
  <cp:lastModifiedBy>John Feng</cp:lastModifiedBy>
  <cp:revision>1</cp:revision>
  <dcterms:created xsi:type="dcterms:W3CDTF">2022-06-26T16:27:00Z</dcterms:created>
  <dcterms:modified xsi:type="dcterms:W3CDTF">2022-09-16T12:37:32Z</dcterms:modified>
</cp:coreProperties>
</file>