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容器技术基础入门</a:t>
            </a:r>
            <a:endParaRPr lang="en-US" altLang="en-US"/>
          </a:p>
        </p:txBody>
      </p:sp>
      <p:graphicFrame>
        <p:nvGraphicFramePr>
          <p:cNvPr id="13" name="Table 12"/>
          <p:cNvGraphicFramePr/>
          <p:nvPr/>
        </p:nvGraphicFramePr>
        <p:xfrm>
          <a:off x="1183640" y="3394710"/>
          <a:ext cx="639064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42570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namespace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隔离内容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USER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用户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IPC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消息队列,pipe,共享内存,信号量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MOUNT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文件系统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NETWORK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网络设备,网络栈,端口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进程管理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UTS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主机名和域名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945515" y="1990090"/>
            <a:ext cx="1096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 = namespace + cgroups + AUFS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4000" y="125730"/>
            <a:ext cx="11489055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Cgroups作用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资源限制:对进程组使用的资源总额进行限制</a:t>
            </a: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优先级分配:可以分配cpu时间片及数量,硬盘io, 网络带宽大小,以实现优先级</a:t>
            </a: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资源统计:统计系统资源的使用量,比如cpu时长,内存用量等</a:t>
            </a: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进程控制:进程挂起,恢复等操作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94945" y="2226945"/>
            <a:ext cx="1133729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cgroups架构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cgroup: Cgroups以cgroup为单位进行管理, 被管理的对象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task: 存放进程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hierarchy: cgroup树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subsystem: $ mount|grep memory#查看memory的subsystem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blkio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cpu:调度策略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cpuset: cpu使用核数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cpuact:</a:t>
            </a:r>
            <a:r>
              <a:rPr lang="en-US" altLang="en-US">
                <a:sym typeface="+mn-ea"/>
              </a:rPr>
              <a:t>统计cpu占用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devices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freezer: 挂起,恢复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memory:内存使用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net_cls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net_prio:网络流量的优先级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5890" y="184785"/>
            <a:ext cx="63779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一个hierarchy可以附加一个或多个subsystem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一个subsystem只能附加到一个hierarchy上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一个进程可以不同的hierarchy的cgroup中,但是不能在同一个hierarchy的不同cgroup中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进程fork出来的子进程集成父进程的cgroup关系,同时子进程可以移到其他cgroup上去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7204710" y="1154430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62800" y="302895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9980930" y="302895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297420" y="123888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8073390" y="190563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8082280" y="240411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5400000" flipV="1">
            <a:off x="7613650" y="160591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5400000" flipV="1">
            <a:off x="7358380" y="184467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05115" y="893445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 flipH="1">
            <a:off x="7947025" y="640715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772775" y="640715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507855" y="893445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9701530" y="1256030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sp>
        <p:nvSpPr>
          <p:cNvPr id="22" name="Rectangle 21"/>
          <p:cNvSpPr/>
          <p:nvPr/>
        </p:nvSpPr>
        <p:spPr>
          <a:xfrm>
            <a:off x="5678170" y="4542155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80735" y="459676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cpu_memory_cg_2</a:t>
            </a:r>
            <a:endParaRPr lang="en-US" altLang="en-US" sz="1600"/>
          </a:p>
        </p:txBody>
      </p:sp>
      <p:sp>
        <p:nvSpPr>
          <p:cNvPr id="24" name="Rectangle 23"/>
          <p:cNvSpPr/>
          <p:nvPr/>
        </p:nvSpPr>
        <p:spPr>
          <a:xfrm>
            <a:off x="6656705" y="526351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6665595" y="576199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26" name="Elbow Connector 25"/>
          <p:cNvCxnSpPr>
            <a:endCxn id="24" idx="1"/>
          </p:cNvCxnSpPr>
          <p:nvPr/>
        </p:nvCxnSpPr>
        <p:spPr>
          <a:xfrm rot="5400000" flipV="1">
            <a:off x="6196965" y="496379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25" idx="1"/>
          </p:cNvCxnSpPr>
          <p:nvPr/>
        </p:nvCxnSpPr>
        <p:spPr>
          <a:xfrm rot="5400000" flipV="1">
            <a:off x="5941695" y="520255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192135" y="4613910"/>
            <a:ext cx="2176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hierarchy2</a:t>
            </a:r>
            <a:endParaRPr lang="en-US" altLang="en-US" sz="1600"/>
          </a:p>
        </p:txBody>
      </p:sp>
      <p:sp>
        <p:nvSpPr>
          <p:cNvPr id="29" name="Rectangle 28"/>
          <p:cNvSpPr/>
          <p:nvPr/>
        </p:nvSpPr>
        <p:spPr>
          <a:xfrm>
            <a:off x="237490" y="4553585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0200" y="469836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cpu_memory_cg_1</a:t>
            </a:r>
            <a:endParaRPr lang="en-US" altLang="en-US" sz="1600"/>
          </a:p>
        </p:txBody>
      </p:sp>
      <p:sp>
        <p:nvSpPr>
          <p:cNvPr id="31" name="Rectangle 30"/>
          <p:cNvSpPr/>
          <p:nvPr/>
        </p:nvSpPr>
        <p:spPr>
          <a:xfrm>
            <a:off x="1106170" y="536511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1115060" y="586359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33" name="Elbow Connector 32"/>
          <p:cNvCxnSpPr>
            <a:endCxn id="31" idx="1"/>
          </p:cNvCxnSpPr>
          <p:nvPr/>
        </p:nvCxnSpPr>
        <p:spPr>
          <a:xfrm rot="5400000" flipV="1">
            <a:off x="646430" y="506539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32" idx="1"/>
          </p:cNvCxnSpPr>
          <p:nvPr/>
        </p:nvCxnSpPr>
        <p:spPr>
          <a:xfrm rot="5400000" flipV="1">
            <a:off x="391160" y="530415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2734310" y="4715510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hierarchy1</a:t>
            </a:r>
            <a:endParaRPr lang="en-US" altLang="en-US" sz="1600"/>
          </a:p>
        </p:txBody>
      </p:sp>
      <p:sp>
        <p:nvSpPr>
          <p:cNvPr id="36" name="Rectangle 35"/>
          <p:cNvSpPr/>
          <p:nvPr/>
        </p:nvSpPr>
        <p:spPr>
          <a:xfrm>
            <a:off x="3730625" y="3029585"/>
            <a:ext cx="2783205" cy="421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cxnSp>
        <p:nvCxnSpPr>
          <p:cNvPr id="37" name="Straight Arrow Connector 36"/>
          <p:cNvCxnSpPr>
            <a:stCxn id="36" idx="2"/>
            <a:endCxn id="29" idx="0"/>
          </p:cNvCxnSpPr>
          <p:nvPr/>
        </p:nvCxnSpPr>
        <p:spPr>
          <a:xfrm flipH="1">
            <a:off x="2582545" y="3451225"/>
            <a:ext cx="2540000" cy="1102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0"/>
          </p:cNvCxnSpPr>
          <p:nvPr/>
        </p:nvCxnSpPr>
        <p:spPr>
          <a:xfrm>
            <a:off x="5104130" y="3449320"/>
            <a:ext cx="2919095" cy="109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805170" y="3858260"/>
            <a:ext cx="2099945" cy="3625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not allowed</a:t>
            </a:r>
            <a:endParaRPr lang="en-US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280035" y="2941955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125" y="2090420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056255" y="2090420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372745" y="3026410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148715" y="3693160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1157605" y="4191635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5400000" flipV="1">
            <a:off x="688975" y="3393440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5400000" flipV="1">
            <a:off x="433705" y="3632200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0440" y="2680970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 flipH="1">
            <a:off x="1022350" y="2428240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48100" y="2428240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3180" y="2680970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776855" y="3043555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sp>
        <p:nvSpPr>
          <p:cNvPr id="4" name="Rectangle 3"/>
          <p:cNvSpPr/>
          <p:nvPr/>
        </p:nvSpPr>
        <p:spPr>
          <a:xfrm>
            <a:off x="7188200" y="2866390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46290" y="2014855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9964420" y="2014855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9373870" y="294195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373870" y="3637280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9373870" y="4191635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888605" y="2605405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</p:cNvCxnSpPr>
          <p:nvPr/>
        </p:nvCxnSpPr>
        <p:spPr>
          <a:xfrm flipH="1">
            <a:off x="7930515" y="2352675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756265" y="2352675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491345" y="2605405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7290435" y="2954655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cxnSp>
        <p:nvCxnSpPr>
          <p:cNvPr id="31" name="Elbow Connector 30"/>
          <p:cNvCxnSpPr>
            <a:endCxn id="21" idx="3"/>
          </p:cNvCxnSpPr>
          <p:nvPr/>
        </p:nvCxnSpPr>
        <p:spPr>
          <a:xfrm rot="5400000">
            <a:off x="10702290" y="3430270"/>
            <a:ext cx="463550" cy="269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22" idx="3"/>
          </p:cNvCxnSpPr>
          <p:nvPr/>
        </p:nvCxnSpPr>
        <p:spPr>
          <a:xfrm rot="5400000">
            <a:off x="10425430" y="3712210"/>
            <a:ext cx="1017270" cy="269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63820" y="3642995"/>
            <a:ext cx="158559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process1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3155950" y="3693160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3155950" y="419163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7458075" y="419163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458075" y="364299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cxnSp>
        <p:nvCxnSpPr>
          <p:cNvPr id="39" name="Straight Arrow Connector 38"/>
          <p:cNvCxnSpPr>
            <a:stCxn id="11" idx="3"/>
            <a:endCxn id="34" idx="1"/>
          </p:cNvCxnSpPr>
          <p:nvPr/>
        </p:nvCxnSpPr>
        <p:spPr>
          <a:xfrm>
            <a:off x="2574290" y="3853180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91435" y="4356100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1"/>
            <a:endCxn id="38" idx="3"/>
          </p:cNvCxnSpPr>
          <p:nvPr/>
        </p:nvCxnSpPr>
        <p:spPr>
          <a:xfrm flipH="1">
            <a:off x="8723630" y="3797300"/>
            <a:ext cx="65024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723630" y="4356100"/>
            <a:ext cx="65024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3" idx="1"/>
            <a:endCxn id="34" idx="3"/>
          </p:cNvCxnSpPr>
          <p:nvPr/>
        </p:nvCxnSpPr>
        <p:spPr>
          <a:xfrm rot="10800000" flipV="1">
            <a:off x="4421505" y="3782060"/>
            <a:ext cx="742315" cy="71120"/>
          </a:xfrm>
          <a:prstGeom prst="curvedConnector3">
            <a:avLst>
              <a:gd name="adj1" fmla="val 499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35" idx="3"/>
          </p:cNvCxnSpPr>
          <p:nvPr/>
        </p:nvCxnSpPr>
        <p:spPr>
          <a:xfrm rot="10800000" flipV="1">
            <a:off x="4421505" y="3778250"/>
            <a:ext cx="716915" cy="573405"/>
          </a:xfrm>
          <a:prstGeom prst="curvedConnector3">
            <a:avLst>
              <a:gd name="adj1" fmla="val 499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3" idx="3"/>
            <a:endCxn id="38" idx="1"/>
          </p:cNvCxnSpPr>
          <p:nvPr/>
        </p:nvCxnSpPr>
        <p:spPr>
          <a:xfrm>
            <a:off x="6749415" y="3782060"/>
            <a:ext cx="708660" cy="2095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23435" y="3962400"/>
            <a:ext cx="337185" cy="2997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1570355" y="2824480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8445" y="1972945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346575" y="1972945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1663065" y="290893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439035" y="357568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2447925" y="407416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5400000" flipV="1">
            <a:off x="1979295" y="327596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5400000" flipV="1">
            <a:off x="1724025" y="351472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70760" y="2563495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 flipH="1">
            <a:off x="2312670" y="2310765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138420" y="2310765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73500" y="2563495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067175" y="2926080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sp>
        <p:nvSpPr>
          <p:cNvPr id="34" name="Rectangle 33"/>
          <p:cNvSpPr/>
          <p:nvPr/>
        </p:nvSpPr>
        <p:spPr>
          <a:xfrm>
            <a:off x="4446270" y="357568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4446270" y="4074160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cxnSp>
        <p:nvCxnSpPr>
          <p:cNvPr id="39" name="Straight Arrow Connector 38"/>
          <p:cNvCxnSpPr>
            <a:stCxn id="11" idx="3"/>
            <a:endCxn id="34" idx="1"/>
          </p:cNvCxnSpPr>
          <p:nvPr/>
        </p:nvCxnSpPr>
        <p:spPr>
          <a:xfrm>
            <a:off x="3864610" y="3735705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81755" y="4238625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4" idx="1"/>
            <a:endCxn id="34" idx="3"/>
          </p:cNvCxnSpPr>
          <p:nvPr/>
        </p:nvCxnSpPr>
        <p:spPr>
          <a:xfrm rot="10800000" flipV="1">
            <a:off x="5711825" y="3166745"/>
            <a:ext cx="741680" cy="5689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53505" y="2981325"/>
            <a:ext cx="3020060" cy="370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Parent process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453505" y="4074160"/>
            <a:ext cx="3020060" cy="370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children process</a:t>
            </a:r>
            <a:endParaRPr lang="en-US" altLang="en-US"/>
          </a:p>
        </p:txBody>
      </p:sp>
      <p:cxnSp>
        <p:nvCxnSpPr>
          <p:cNvPr id="9" name="Curved Connector 8"/>
          <p:cNvCxnSpPr>
            <a:stCxn id="5" idx="1"/>
            <a:endCxn id="34" idx="3"/>
          </p:cNvCxnSpPr>
          <p:nvPr/>
        </p:nvCxnSpPr>
        <p:spPr>
          <a:xfrm rot="10800000">
            <a:off x="5711825" y="3735705"/>
            <a:ext cx="741680" cy="5238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7963535" y="3352165"/>
            <a:ext cx="0" cy="721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7955" y="184150"/>
            <a:ext cx="1184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AUFS(advance 联合文件系统)</a:t>
            </a:r>
            <a:endParaRPr lang="en-US" altLang="en-US" b="1"/>
          </a:p>
        </p:txBody>
      </p:sp>
      <p:sp>
        <p:nvSpPr>
          <p:cNvPr id="6" name="Rectangle 5"/>
          <p:cNvSpPr/>
          <p:nvPr/>
        </p:nvSpPr>
        <p:spPr>
          <a:xfrm>
            <a:off x="8189595" y="6170295"/>
            <a:ext cx="3819525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image2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189595" y="5525135"/>
            <a:ext cx="3819525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image1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8189595" y="4904105"/>
            <a:ext cx="3819525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container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2390" y="813435"/>
            <a:ext cx="119951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参考: https://segmentfault.com/a/1190000008489207</a:t>
            </a:r>
            <a:endParaRPr lang="" altLang="en-US"/>
          </a:p>
          <a:p>
            <a:r>
              <a:rPr lang="en-US" altLang="en-US"/>
              <a:t>$ mkdir image1 image2 container</a:t>
            </a:r>
            <a:endParaRPr lang="en-US" altLang="en-US"/>
          </a:p>
          <a:p>
            <a:r>
              <a:rPr lang="en-US" altLang="en-US"/>
              <a:t>$ echo image1 &gt; image1/001 &amp;&amp; </a:t>
            </a:r>
            <a:r>
              <a:rPr lang="en-US" altLang="en-US">
                <a:sym typeface="+mn-ea"/>
              </a:rPr>
              <a:t>echo image1 &gt; image1/002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echo image2 &gt; image2/002 &amp;&amp; echo image2 &gt; image1/003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默认模式就是copy on write, image1 可以读写的, image2是copy on write, write到image1中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mount -t aufs -o br=./image1:./image2 none ./container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ls container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001 002 003 # image2/002 被image1的002覆盖了, 所以 `cat continer/002` 显示image1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echo “container” &gt;&gt; container/001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image01/001也会被修改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echo “container” &gt;&gt; container/003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image02/003不会被修改, copy image02/003 -&gt; image01/003 , 同时修改image01/003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以只读模式mount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mount -t aufs -o br=./image01=ro:./image02=ro none ./container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读写模式mount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mount -t aufs -o br=./image01=rw:./image02=rw none ./container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1749</Words>
  <Application>WPS Presentation</Application>
  <PresentationFormat>Widescreen</PresentationFormat>
  <Paragraphs>173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Calibri</vt:lpstr>
      <vt:lpstr>微软雅黑</vt:lpstr>
      <vt:lpstr>文泉驿微米黑</vt:lpstr>
      <vt:lpstr>OpenSymbol</vt:lpstr>
      <vt:lpstr>Office Theme</vt:lpstr>
      <vt:lpstr>容器技术基础入门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容器技术基础入门</dc:title>
  <dc:creator>johnny</dc:creator>
  <cp:lastModifiedBy>johnny</cp:lastModifiedBy>
  <cp:revision>2</cp:revision>
  <dcterms:created xsi:type="dcterms:W3CDTF">2019-10-05T16:28:09Z</dcterms:created>
  <dcterms:modified xsi:type="dcterms:W3CDTF">2019-10-05T16:28:09Z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