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18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7DC2A7-FC1C-40A6-A10D-5ECA0676EFF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5EF7E980-FD76-42DB-8E3B-FBD9D349678E}">
      <dgm:prSet phldrT="[文字]"/>
      <dgm:spPr/>
      <dgm:t>
        <a:bodyPr/>
        <a:lstStyle/>
        <a:p>
          <a:r>
            <a:rPr lang="zh-TW" altLang="en-US" dirty="0" smtClean="0">
              <a:latin typeface="華康兒風體W4" panose="020F0400000000000000" pitchFamily="34" charset="-120"/>
              <a:ea typeface="華康兒風體W4" panose="020F0400000000000000" pitchFamily="34" charset="-120"/>
            </a:rPr>
            <a:t>視窗建立</a:t>
          </a:r>
          <a:endParaRPr lang="zh-TW" altLang="en-US" dirty="0">
            <a:latin typeface="華康兒風體W4" panose="020F0400000000000000" pitchFamily="34" charset="-120"/>
            <a:ea typeface="華康兒風體W4" panose="020F0400000000000000" pitchFamily="34" charset="-120"/>
          </a:endParaRPr>
        </a:p>
      </dgm:t>
    </dgm:pt>
    <dgm:pt modelId="{F57BBF17-E478-4D91-B9A4-F08DBD67761E}" type="parTrans" cxnId="{7E8FF436-1732-4893-BCB4-3666039E7321}">
      <dgm:prSet/>
      <dgm:spPr/>
      <dgm:t>
        <a:bodyPr/>
        <a:lstStyle/>
        <a:p>
          <a:endParaRPr lang="zh-TW" altLang="en-US"/>
        </a:p>
      </dgm:t>
    </dgm:pt>
    <dgm:pt modelId="{AB700CAB-4B1B-4205-B797-99311AE16065}" type="sibTrans" cxnId="{7E8FF436-1732-4893-BCB4-3666039E7321}">
      <dgm:prSet/>
      <dgm:spPr/>
      <dgm:t>
        <a:bodyPr/>
        <a:lstStyle/>
        <a:p>
          <a:endParaRPr lang="zh-TW" altLang="en-US"/>
        </a:p>
      </dgm:t>
    </dgm:pt>
    <dgm:pt modelId="{F12BA9A2-AAA4-425B-BAA5-23EFE8379B35}">
      <dgm:prSet phldrT="[文字]"/>
      <dgm:spPr/>
      <dgm:t>
        <a:bodyPr/>
        <a:lstStyle/>
        <a:p>
          <a:r>
            <a:rPr lang="zh-TW" altLang="en-US" dirty="0" smtClean="0">
              <a:latin typeface="華康兒風體W4" panose="020F0400000000000000" pitchFamily="34" charset="-120"/>
              <a:ea typeface="華康兒風體W4" panose="020F0400000000000000" pitchFamily="34" charset="-120"/>
            </a:rPr>
            <a:t>插入圖片</a:t>
          </a:r>
          <a:endParaRPr lang="zh-TW" altLang="en-US" dirty="0">
            <a:latin typeface="華康兒風體W4" panose="020F0400000000000000" pitchFamily="34" charset="-120"/>
            <a:ea typeface="華康兒風體W4" panose="020F0400000000000000" pitchFamily="34" charset="-120"/>
          </a:endParaRPr>
        </a:p>
      </dgm:t>
    </dgm:pt>
    <dgm:pt modelId="{CB11B152-950A-4522-B328-8F57DBD78E5C}" type="parTrans" cxnId="{2B65D40B-F8AB-4BE2-9FF0-975B1988B0D8}">
      <dgm:prSet/>
      <dgm:spPr/>
      <dgm:t>
        <a:bodyPr/>
        <a:lstStyle/>
        <a:p>
          <a:endParaRPr lang="zh-TW" altLang="en-US">
            <a:latin typeface="華康兒風體W4" panose="020F0400000000000000" pitchFamily="34" charset="-120"/>
            <a:ea typeface="華康兒風體W4" panose="020F0400000000000000" pitchFamily="34" charset="-120"/>
          </a:endParaRPr>
        </a:p>
      </dgm:t>
    </dgm:pt>
    <dgm:pt modelId="{F72624B9-9811-4D99-B978-533BCD500AB5}" type="sibTrans" cxnId="{2B65D40B-F8AB-4BE2-9FF0-975B1988B0D8}">
      <dgm:prSet/>
      <dgm:spPr/>
      <dgm:t>
        <a:bodyPr/>
        <a:lstStyle/>
        <a:p>
          <a:endParaRPr lang="zh-TW" altLang="en-US"/>
        </a:p>
      </dgm:t>
    </dgm:pt>
    <dgm:pt modelId="{22CA2BDD-3B71-409B-900B-3D455E80CA6F}">
      <dgm:prSet phldrT="[文字]"/>
      <dgm:spPr/>
      <dgm:t>
        <a:bodyPr/>
        <a:lstStyle/>
        <a:p>
          <a:r>
            <a:rPr lang="zh-TW" altLang="en-US" dirty="0" smtClean="0">
              <a:latin typeface="華康兒風體W4" panose="020F0400000000000000" pitchFamily="34" charset="-120"/>
              <a:ea typeface="華康兒風體W4" panose="020F0400000000000000" pitchFamily="34" charset="-120"/>
            </a:rPr>
            <a:t>答案座標</a:t>
          </a:r>
          <a:endParaRPr lang="zh-TW" altLang="en-US" dirty="0">
            <a:latin typeface="華康兒風體W4" panose="020F0400000000000000" pitchFamily="34" charset="-120"/>
            <a:ea typeface="華康兒風體W4" panose="020F0400000000000000" pitchFamily="34" charset="-120"/>
          </a:endParaRPr>
        </a:p>
      </dgm:t>
    </dgm:pt>
    <dgm:pt modelId="{0696B23F-0455-430F-98E5-FCE2FE6587A7}" type="parTrans" cxnId="{D49BC1C4-80A4-41ED-93EA-6A98EE79A6DA}">
      <dgm:prSet/>
      <dgm:spPr/>
      <dgm:t>
        <a:bodyPr/>
        <a:lstStyle/>
        <a:p>
          <a:endParaRPr lang="zh-TW" altLang="en-US">
            <a:latin typeface="華康兒風體W4" panose="020F0400000000000000" pitchFamily="34" charset="-120"/>
            <a:ea typeface="華康兒風體W4" panose="020F0400000000000000" pitchFamily="34" charset="-120"/>
          </a:endParaRPr>
        </a:p>
      </dgm:t>
    </dgm:pt>
    <dgm:pt modelId="{79D3506A-2F9D-4CE1-BA2E-12557E7DD27E}" type="sibTrans" cxnId="{D49BC1C4-80A4-41ED-93EA-6A98EE79A6DA}">
      <dgm:prSet/>
      <dgm:spPr/>
      <dgm:t>
        <a:bodyPr/>
        <a:lstStyle/>
        <a:p>
          <a:endParaRPr lang="zh-TW" altLang="en-US"/>
        </a:p>
      </dgm:t>
    </dgm:pt>
    <dgm:pt modelId="{A1E92C06-3A48-4B74-9B28-A9EDD5AD0640}">
      <dgm:prSet/>
      <dgm:spPr/>
      <dgm:t>
        <a:bodyPr/>
        <a:lstStyle/>
        <a:p>
          <a:r>
            <a:rPr lang="zh-TW" altLang="en-US" dirty="0" smtClean="0">
              <a:latin typeface="華康兒風體W4" panose="020F0400000000000000" pitchFamily="34" charset="-120"/>
              <a:ea typeface="華康兒風體W4" panose="020F0400000000000000" pitchFamily="34" charset="-120"/>
            </a:rPr>
            <a:t>按鈕建立</a:t>
          </a:r>
          <a:endParaRPr lang="zh-TW" altLang="en-US" dirty="0">
            <a:latin typeface="華康兒風體W4" panose="020F0400000000000000" pitchFamily="34" charset="-120"/>
            <a:ea typeface="華康兒風體W4" panose="020F0400000000000000" pitchFamily="34" charset="-120"/>
          </a:endParaRPr>
        </a:p>
      </dgm:t>
    </dgm:pt>
    <dgm:pt modelId="{A623893D-9191-4C31-A0B5-3EC801C995B5}" type="parTrans" cxnId="{01F520E9-D0C1-494D-B51D-976A648E2D75}">
      <dgm:prSet/>
      <dgm:spPr/>
      <dgm:t>
        <a:bodyPr/>
        <a:lstStyle/>
        <a:p>
          <a:endParaRPr lang="zh-TW" altLang="en-US">
            <a:latin typeface="華康兒風體W4" panose="020F0400000000000000" pitchFamily="34" charset="-120"/>
            <a:ea typeface="華康兒風體W4" panose="020F0400000000000000" pitchFamily="34" charset="-120"/>
          </a:endParaRPr>
        </a:p>
      </dgm:t>
    </dgm:pt>
    <dgm:pt modelId="{C7501543-1903-4E44-B82A-9F26BFE5CF93}" type="sibTrans" cxnId="{01F520E9-D0C1-494D-B51D-976A648E2D75}">
      <dgm:prSet/>
      <dgm:spPr/>
      <dgm:t>
        <a:bodyPr/>
        <a:lstStyle/>
        <a:p>
          <a:endParaRPr lang="zh-TW" altLang="en-US"/>
        </a:p>
      </dgm:t>
    </dgm:pt>
    <dgm:pt modelId="{F2CA055E-5C0B-4B1C-AABD-BB0E72A52088}">
      <dgm:prSet/>
      <dgm:spPr/>
      <dgm:t>
        <a:bodyPr/>
        <a:lstStyle/>
        <a:p>
          <a:r>
            <a:rPr lang="zh-TW" altLang="en-US" dirty="0" smtClean="0">
              <a:latin typeface="華康兒風體W4" panose="020F0400000000000000" pitchFamily="34" charset="-120"/>
              <a:ea typeface="華康兒風體W4" panose="020F0400000000000000" pitchFamily="34" charset="-120"/>
            </a:rPr>
            <a:t>開始、結束</a:t>
          </a:r>
          <a:endParaRPr lang="zh-TW" altLang="en-US" dirty="0">
            <a:latin typeface="華康兒風體W4" panose="020F0400000000000000" pitchFamily="34" charset="-120"/>
            <a:ea typeface="華康兒風體W4" panose="020F0400000000000000" pitchFamily="34" charset="-120"/>
          </a:endParaRPr>
        </a:p>
      </dgm:t>
    </dgm:pt>
    <dgm:pt modelId="{2482642E-7A1C-4A54-8380-9683C32369AE}" type="parTrans" cxnId="{7A788EC9-6848-44B1-AE96-7E8DF0E467E9}">
      <dgm:prSet/>
      <dgm:spPr/>
      <dgm:t>
        <a:bodyPr/>
        <a:lstStyle/>
        <a:p>
          <a:endParaRPr lang="zh-TW" altLang="en-US">
            <a:latin typeface="華康兒風體W4" panose="020F0400000000000000" pitchFamily="34" charset="-120"/>
            <a:ea typeface="華康兒風體W4" panose="020F0400000000000000" pitchFamily="34" charset="-120"/>
          </a:endParaRPr>
        </a:p>
      </dgm:t>
    </dgm:pt>
    <dgm:pt modelId="{54FD4545-59D5-4A37-9475-93E3FF5A5880}" type="sibTrans" cxnId="{7A788EC9-6848-44B1-AE96-7E8DF0E467E9}">
      <dgm:prSet/>
      <dgm:spPr/>
      <dgm:t>
        <a:bodyPr/>
        <a:lstStyle/>
        <a:p>
          <a:endParaRPr lang="zh-TW" altLang="en-US"/>
        </a:p>
      </dgm:t>
    </dgm:pt>
    <dgm:pt modelId="{45D6918B-0F61-4CF3-ADE7-9AB3BC395CF0}">
      <dgm:prSet/>
      <dgm:spPr/>
      <dgm:t>
        <a:bodyPr/>
        <a:lstStyle/>
        <a:p>
          <a:r>
            <a:rPr lang="zh-TW" altLang="en-US" dirty="0" smtClean="0">
              <a:latin typeface="華康兒風體W4" panose="020F0400000000000000" pitchFamily="34" charset="-120"/>
              <a:ea typeface="華康兒風體W4" panose="020F0400000000000000" pitchFamily="34" charset="-120"/>
            </a:rPr>
            <a:t>求救</a:t>
          </a:r>
          <a:endParaRPr lang="zh-TW" altLang="en-US" dirty="0">
            <a:latin typeface="華康兒風體W4" panose="020F0400000000000000" pitchFamily="34" charset="-120"/>
            <a:ea typeface="華康兒風體W4" panose="020F0400000000000000" pitchFamily="34" charset="-120"/>
          </a:endParaRPr>
        </a:p>
      </dgm:t>
    </dgm:pt>
    <dgm:pt modelId="{DE6E4A2A-58EF-49F3-B523-53612145E694}" type="parTrans" cxnId="{4AA2FFF7-63AB-44BD-B5F6-96B45B4C256D}">
      <dgm:prSet/>
      <dgm:spPr/>
      <dgm:t>
        <a:bodyPr/>
        <a:lstStyle/>
        <a:p>
          <a:endParaRPr lang="zh-TW" altLang="en-US">
            <a:latin typeface="華康兒風體W4" panose="020F0400000000000000" pitchFamily="34" charset="-120"/>
            <a:ea typeface="華康兒風體W4" panose="020F0400000000000000" pitchFamily="34" charset="-120"/>
          </a:endParaRPr>
        </a:p>
      </dgm:t>
    </dgm:pt>
    <dgm:pt modelId="{4D291CDB-3573-4298-A441-B663B090B314}" type="sibTrans" cxnId="{4AA2FFF7-63AB-44BD-B5F6-96B45B4C256D}">
      <dgm:prSet/>
      <dgm:spPr/>
      <dgm:t>
        <a:bodyPr/>
        <a:lstStyle/>
        <a:p>
          <a:endParaRPr lang="zh-TW" altLang="en-US"/>
        </a:p>
      </dgm:t>
    </dgm:pt>
    <dgm:pt modelId="{76829A51-554E-4B57-ACDB-2E2A1785FE36}">
      <dgm:prSet/>
      <dgm:spPr/>
      <dgm:t>
        <a:bodyPr/>
        <a:lstStyle/>
        <a:p>
          <a:r>
            <a:rPr lang="zh-TW" altLang="en-US" dirty="0" smtClean="0">
              <a:latin typeface="華康兒風體W4" panose="020F0400000000000000" pitchFamily="34" charset="-120"/>
              <a:ea typeface="華康兒風體W4" panose="020F0400000000000000" pitchFamily="34" charset="-120"/>
            </a:rPr>
            <a:t>繼續</a:t>
          </a:r>
          <a:endParaRPr lang="zh-TW" altLang="en-US" dirty="0">
            <a:latin typeface="華康兒風體W4" panose="020F0400000000000000" pitchFamily="34" charset="-120"/>
            <a:ea typeface="華康兒風體W4" panose="020F0400000000000000" pitchFamily="34" charset="-120"/>
          </a:endParaRPr>
        </a:p>
      </dgm:t>
    </dgm:pt>
    <dgm:pt modelId="{7ED60AA2-055A-4D0D-9920-B0E1CCFAB92A}" type="parTrans" cxnId="{5FE49063-6FC1-4188-9B04-88C8BA4636EA}">
      <dgm:prSet/>
      <dgm:spPr/>
      <dgm:t>
        <a:bodyPr/>
        <a:lstStyle/>
        <a:p>
          <a:endParaRPr lang="zh-TW" altLang="en-US">
            <a:latin typeface="華康兒風體W4" panose="020F0400000000000000" pitchFamily="34" charset="-120"/>
            <a:ea typeface="華康兒風體W4" panose="020F0400000000000000" pitchFamily="34" charset="-120"/>
          </a:endParaRPr>
        </a:p>
      </dgm:t>
    </dgm:pt>
    <dgm:pt modelId="{2E70ECD8-BC53-4AA7-A22A-C078D7D1F79C}" type="sibTrans" cxnId="{5FE49063-6FC1-4188-9B04-88C8BA4636EA}">
      <dgm:prSet/>
      <dgm:spPr/>
      <dgm:t>
        <a:bodyPr/>
        <a:lstStyle/>
        <a:p>
          <a:endParaRPr lang="zh-TW" altLang="en-US"/>
        </a:p>
      </dgm:t>
    </dgm:pt>
    <dgm:pt modelId="{026B60EC-84AE-4486-8753-CC9A2AEDEA10}">
      <dgm:prSet/>
      <dgm:spPr/>
      <dgm:t>
        <a:bodyPr/>
        <a:lstStyle/>
        <a:p>
          <a:r>
            <a:rPr lang="zh-TW" altLang="en-US" dirty="0" smtClean="0">
              <a:latin typeface="華康兒風體W4" panose="020F0400000000000000" pitchFamily="34" charset="-120"/>
              <a:ea typeface="華康兒風體W4" panose="020F0400000000000000" pitchFamily="34" charset="-120"/>
            </a:rPr>
            <a:t>點中</a:t>
          </a:r>
          <a:endParaRPr lang="zh-TW" altLang="en-US" dirty="0">
            <a:latin typeface="華康兒風體W4" panose="020F0400000000000000" pitchFamily="34" charset="-120"/>
            <a:ea typeface="華康兒風體W4" panose="020F0400000000000000" pitchFamily="34" charset="-120"/>
          </a:endParaRPr>
        </a:p>
      </dgm:t>
    </dgm:pt>
    <dgm:pt modelId="{B1B65412-B08B-457F-9BEE-8013886FACEA}" type="parTrans" cxnId="{3435DBFD-F5A5-4BF1-B920-181FC2AA7E3F}">
      <dgm:prSet/>
      <dgm:spPr/>
      <dgm:t>
        <a:bodyPr/>
        <a:lstStyle/>
        <a:p>
          <a:endParaRPr lang="zh-TW" altLang="en-US">
            <a:latin typeface="華康兒風體W4" panose="020F0400000000000000" pitchFamily="34" charset="-120"/>
            <a:ea typeface="華康兒風體W4" panose="020F0400000000000000" pitchFamily="34" charset="-120"/>
          </a:endParaRPr>
        </a:p>
      </dgm:t>
    </dgm:pt>
    <dgm:pt modelId="{A521B955-1D9C-41E2-BC70-FFC19B40802E}" type="sibTrans" cxnId="{3435DBFD-F5A5-4BF1-B920-181FC2AA7E3F}">
      <dgm:prSet/>
      <dgm:spPr/>
      <dgm:t>
        <a:bodyPr/>
        <a:lstStyle/>
        <a:p>
          <a:endParaRPr lang="zh-TW" altLang="en-US"/>
        </a:p>
      </dgm:t>
    </dgm:pt>
    <dgm:pt modelId="{10BB35DE-3FB8-462A-BFA0-1EB7329A4B4A}">
      <dgm:prSet/>
      <dgm:spPr/>
      <dgm:t>
        <a:bodyPr/>
        <a:lstStyle/>
        <a:p>
          <a:r>
            <a:rPr lang="zh-TW" altLang="en-US" dirty="0" smtClean="0">
              <a:latin typeface="華康兒風體W4" panose="020F0400000000000000" pitchFamily="34" charset="-120"/>
              <a:ea typeface="華康兒風體W4" panose="020F0400000000000000" pitchFamily="34" charset="-120"/>
            </a:rPr>
            <a:t>畫圈</a:t>
          </a:r>
          <a:endParaRPr lang="en-US" altLang="zh-TW" dirty="0" smtClean="0">
            <a:latin typeface="華康兒風體W4" panose="020F0400000000000000" pitchFamily="34" charset="-120"/>
            <a:ea typeface="華康兒風體W4" panose="020F0400000000000000" pitchFamily="34" charset="-120"/>
          </a:endParaRPr>
        </a:p>
        <a:p>
          <a:r>
            <a:rPr lang="zh-TW" altLang="en-US" dirty="0" smtClean="0">
              <a:latin typeface="華康兒風體W4" panose="020F0400000000000000" pitchFamily="34" charset="-120"/>
              <a:ea typeface="華康兒風體W4" panose="020F0400000000000000" pitchFamily="34" charset="-120"/>
            </a:rPr>
            <a:t>分數</a:t>
          </a:r>
          <a:r>
            <a:rPr lang="en-US" altLang="zh-TW" dirty="0" smtClean="0">
              <a:latin typeface="華康兒風體W4" panose="020F0400000000000000" pitchFamily="34" charset="-120"/>
              <a:ea typeface="華康兒風體W4" panose="020F0400000000000000" pitchFamily="34" charset="-120"/>
            </a:rPr>
            <a:t>++</a:t>
          </a:r>
          <a:endParaRPr lang="zh-TW" altLang="en-US" dirty="0">
            <a:latin typeface="華康兒風體W4" panose="020F0400000000000000" pitchFamily="34" charset="-120"/>
            <a:ea typeface="華康兒風體W4" panose="020F0400000000000000" pitchFamily="34" charset="-120"/>
          </a:endParaRPr>
        </a:p>
      </dgm:t>
    </dgm:pt>
    <dgm:pt modelId="{2AA8947D-0A84-4D38-A5BF-D8DFEE424C6D}" type="parTrans" cxnId="{C417A180-BA69-4285-9006-5FD53776F4B0}">
      <dgm:prSet/>
      <dgm:spPr/>
      <dgm:t>
        <a:bodyPr/>
        <a:lstStyle/>
        <a:p>
          <a:endParaRPr lang="zh-TW" altLang="en-US">
            <a:latin typeface="華康兒風體W4" panose="020F0400000000000000" pitchFamily="34" charset="-120"/>
            <a:ea typeface="華康兒風體W4" panose="020F0400000000000000" pitchFamily="34" charset="-120"/>
          </a:endParaRPr>
        </a:p>
      </dgm:t>
    </dgm:pt>
    <dgm:pt modelId="{D9BE334A-0220-4790-A8AE-B244136A9CAB}" type="sibTrans" cxnId="{C417A180-BA69-4285-9006-5FD53776F4B0}">
      <dgm:prSet/>
      <dgm:spPr/>
      <dgm:t>
        <a:bodyPr/>
        <a:lstStyle/>
        <a:p>
          <a:endParaRPr lang="zh-TW" altLang="en-US"/>
        </a:p>
      </dgm:t>
    </dgm:pt>
    <dgm:pt modelId="{1D928E5F-43EF-4216-9796-CDD66754270A}">
      <dgm:prSet/>
      <dgm:spPr/>
      <dgm:t>
        <a:bodyPr/>
        <a:lstStyle/>
        <a:p>
          <a:r>
            <a:rPr lang="zh-TW" altLang="en-US" dirty="0" smtClean="0">
              <a:latin typeface="華康兒風體W4" panose="020F0400000000000000" pitchFamily="34" charset="-120"/>
              <a:ea typeface="華康兒風體W4" panose="020F0400000000000000" pitchFamily="34" charset="-120"/>
            </a:rPr>
            <a:t>點錯</a:t>
          </a:r>
          <a:endParaRPr lang="zh-TW" altLang="en-US" dirty="0">
            <a:latin typeface="華康兒風體W4" panose="020F0400000000000000" pitchFamily="34" charset="-120"/>
            <a:ea typeface="華康兒風體W4" panose="020F0400000000000000" pitchFamily="34" charset="-120"/>
          </a:endParaRPr>
        </a:p>
      </dgm:t>
    </dgm:pt>
    <dgm:pt modelId="{768B56F8-2A5E-4475-99E5-520162BD795D}" type="parTrans" cxnId="{44583D40-15F5-4C2D-B7F2-21B3E3956FE5}">
      <dgm:prSet/>
      <dgm:spPr/>
      <dgm:t>
        <a:bodyPr/>
        <a:lstStyle/>
        <a:p>
          <a:endParaRPr lang="zh-TW" altLang="en-US">
            <a:latin typeface="華康兒風體W4" panose="020F0400000000000000" pitchFamily="34" charset="-120"/>
            <a:ea typeface="華康兒風體W4" panose="020F0400000000000000" pitchFamily="34" charset="-120"/>
          </a:endParaRPr>
        </a:p>
      </dgm:t>
    </dgm:pt>
    <dgm:pt modelId="{E45DD695-F8EA-4898-8F78-95EA555C9CD8}" type="sibTrans" cxnId="{44583D40-15F5-4C2D-B7F2-21B3E3956FE5}">
      <dgm:prSet/>
      <dgm:spPr/>
      <dgm:t>
        <a:bodyPr/>
        <a:lstStyle/>
        <a:p>
          <a:endParaRPr lang="zh-TW" altLang="en-US"/>
        </a:p>
      </dgm:t>
    </dgm:pt>
    <dgm:pt modelId="{C85A7897-B9E9-4421-8D54-0BD0A3FA2167}">
      <dgm:prSet/>
      <dgm:spPr/>
      <dgm:t>
        <a:bodyPr/>
        <a:lstStyle/>
        <a:p>
          <a:r>
            <a:rPr lang="zh-TW" altLang="en-US" dirty="0" smtClean="0">
              <a:latin typeface="華康兒風體W4" panose="020F0400000000000000" pitchFamily="34" charset="-120"/>
              <a:ea typeface="華康兒風體W4" panose="020F0400000000000000" pitchFamily="34" charset="-120"/>
            </a:rPr>
            <a:t>命</a:t>
          </a:r>
          <a:r>
            <a:rPr lang="en-US" altLang="zh-TW" dirty="0" smtClean="0">
              <a:latin typeface="華康兒風體W4" panose="020F0400000000000000" pitchFamily="34" charset="-120"/>
              <a:ea typeface="華康兒風體W4" panose="020F0400000000000000" pitchFamily="34" charset="-120"/>
            </a:rPr>
            <a:t>--</a:t>
          </a:r>
          <a:endParaRPr lang="zh-TW" altLang="en-US" dirty="0">
            <a:latin typeface="華康兒風體W4" panose="020F0400000000000000" pitchFamily="34" charset="-120"/>
            <a:ea typeface="華康兒風體W4" panose="020F0400000000000000" pitchFamily="34" charset="-120"/>
          </a:endParaRPr>
        </a:p>
      </dgm:t>
    </dgm:pt>
    <dgm:pt modelId="{520440D7-1090-4752-8063-981A1B3EB3B9}" type="parTrans" cxnId="{6DF04C99-010E-4E5C-8B5C-0654E63EC999}">
      <dgm:prSet/>
      <dgm:spPr/>
      <dgm:t>
        <a:bodyPr/>
        <a:lstStyle/>
        <a:p>
          <a:endParaRPr lang="zh-TW" altLang="en-US">
            <a:latin typeface="華康兒風體W4" panose="020F0400000000000000" pitchFamily="34" charset="-120"/>
            <a:ea typeface="華康兒風體W4" panose="020F0400000000000000" pitchFamily="34" charset="-120"/>
          </a:endParaRPr>
        </a:p>
      </dgm:t>
    </dgm:pt>
    <dgm:pt modelId="{7E77CAC8-D877-4F55-9245-BBC1C13DD3A0}" type="sibTrans" cxnId="{6DF04C99-010E-4E5C-8B5C-0654E63EC999}">
      <dgm:prSet/>
      <dgm:spPr/>
      <dgm:t>
        <a:bodyPr/>
        <a:lstStyle/>
        <a:p>
          <a:endParaRPr lang="zh-TW" altLang="en-US"/>
        </a:p>
      </dgm:t>
    </dgm:pt>
    <dgm:pt modelId="{6963F0D8-C32F-4F9D-90B1-A584A4AD3590}">
      <dgm:prSet/>
      <dgm:spPr/>
      <dgm:t>
        <a:bodyPr/>
        <a:lstStyle/>
        <a:p>
          <a:r>
            <a:rPr lang="zh-TW" altLang="en-US" dirty="0" smtClean="0">
              <a:latin typeface="華康兒風體W4" panose="020F0400000000000000" pitchFamily="34" charset="-120"/>
              <a:ea typeface="華康兒風體W4" panose="020F0400000000000000" pitchFamily="34" charset="-120"/>
            </a:rPr>
            <a:t>求救</a:t>
          </a:r>
          <a:r>
            <a:rPr lang="en-US" altLang="zh-TW" dirty="0" smtClean="0">
              <a:latin typeface="華康兒風體W4" panose="020F0400000000000000" pitchFamily="34" charset="-120"/>
              <a:ea typeface="華康兒風體W4" panose="020F0400000000000000" pitchFamily="34" charset="-120"/>
            </a:rPr>
            <a:t>--</a:t>
          </a:r>
          <a:endParaRPr lang="zh-TW" altLang="en-US" dirty="0">
            <a:latin typeface="華康兒風體W4" panose="020F0400000000000000" pitchFamily="34" charset="-120"/>
            <a:ea typeface="華康兒風體W4" panose="020F0400000000000000" pitchFamily="34" charset="-120"/>
          </a:endParaRPr>
        </a:p>
      </dgm:t>
    </dgm:pt>
    <dgm:pt modelId="{85163FDC-D765-4463-86B3-F80CC099BBA5}" type="parTrans" cxnId="{88CC8EEF-9CBB-4AC8-8CC0-700F4814CAB1}">
      <dgm:prSet/>
      <dgm:spPr/>
      <dgm:t>
        <a:bodyPr/>
        <a:lstStyle/>
        <a:p>
          <a:endParaRPr lang="zh-TW" altLang="en-US"/>
        </a:p>
      </dgm:t>
    </dgm:pt>
    <dgm:pt modelId="{9A353884-22EC-4784-B0B9-9A7AFAFDBF02}" type="sibTrans" cxnId="{88CC8EEF-9CBB-4AC8-8CC0-700F4814CAB1}">
      <dgm:prSet/>
      <dgm:spPr/>
      <dgm:t>
        <a:bodyPr/>
        <a:lstStyle/>
        <a:p>
          <a:endParaRPr lang="zh-TW" altLang="en-US"/>
        </a:p>
      </dgm:t>
    </dgm:pt>
    <dgm:pt modelId="{A39E3E53-5B63-4105-BDBF-E3FEB38344D1}">
      <dgm:prSet/>
      <dgm:spPr/>
      <dgm:t>
        <a:bodyPr/>
        <a:lstStyle/>
        <a:p>
          <a:r>
            <a:rPr lang="zh-TW" altLang="en-US" dirty="0" smtClean="0">
              <a:latin typeface="華康兒風體W4" panose="020F0400000000000000" pitchFamily="34" charset="-120"/>
              <a:ea typeface="華康兒風體W4" panose="020F0400000000000000" pitchFamily="34" charset="-120"/>
            </a:rPr>
            <a:t>計時開始</a:t>
          </a:r>
          <a:endParaRPr lang="zh-TW" altLang="en-US" dirty="0">
            <a:latin typeface="華康兒風體W4" panose="020F0400000000000000" pitchFamily="34" charset="-120"/>
            <a:ea typeface="華康兒風體W4" panose="020F0400000000000000" pitchFamily="34" charset="-120"/>
          </a:endParaRPr>
        </a:p>
      </dgm:t>
    </dgm:pt>
    <dgm:pt modelId="{DAEEF8CC-995C-49EC-BD6D-5558094D91BF}" type="parTrans" cxnId="{C8E7BA71-FF9C-4079-B75E-01C687B90714}">
      <dgm:prSet/>
      <dgm:spPr/>
      <dgm:t>
        <a:bodyPr/>
        <a:lstStyle/>
        <a:p>
          <a:endParaRPr lang="zh-TW" altLang="en-US"/>
        </a:p>
      </dgm:t>
    </dgm:pt>
    <dgm:pt modelId="{F1448690-9F74-4E6D-9717-AFF54F4F40EB}" type="sibTrans" cxnId="{C8E7BA71-FF9C-4079-B75E-01C687B90714}">
      <dgm:prSet/>
      <dgm:spPr/>
      <dgm:t>
        <a:bodyPr/>
        <a:lstStyle/>
        <a:p>
          <a:endParaRPr lang="zh-TW" altLang="en-US"/>
        </a:p>
      </dgm:t>
    </dgm:pt>
    <dgm:pt modelId="{F235AD3E-CBF2-44AF-BC40-47AADCA51D75}">
      <dgm:prSet/>
      <dgm:spPr/>
      <dgm:t>
        <a:bodyPr/>
        <a:lstStyle/>
        <a:p>
          <a:r>
            <a:rPr lang="zh-TW" altLang="en-US" dirty="0" smtClean="0">
              <a:latin typeface="華康兒風體W4" panose="020F0400000000000000" pitchFamily="34" charset="-120"/>
              <a:ea typeface="華康兒風體W4" panose="020F0400000000000000" pitchFamily="34" charset="-120"/>
            </a:rPr>
            <a:t>音效</a:t>
          </a:r>
          <a:endParaRPr lang="zh-TW" altLang="en-US" dirty="0">
            <a:latin typeface="華康兒風體W4" panose="020F0400000000000000" pitchFamily="34" charset="-120"/>
            <a:ea typeface="華康兒風體W4" panose="020F0400000000000000" pitchFamily="34" charset="-120"/>
          </a:endParaRPr>
        </a:p>
      </dgm:t>
    </dgm:pt>
    <dgm:pt modelId="{74C037D6-76F9-4309-BBFD-76FB67F9A13F}" type="parTrans" cxnId="{59F89930-F7DC-4E53-A9BA-CE0AFFB7972E}">
      <dgm:prSet/>
      <dgm:spPr/>
      <dgm:t>
        <a:bodyPr/>
        <a:lstStyle/>
        <a:p>
          <a:endParaRPr lang="zh-TW" altLang="en-US"/>
        </a:p>
      </dgm:t>
    </dgm:pt>
    <dgm:pt modelId="{D03F36A2-A17B-4AD1-9E18-A732FC619488}" type="sibTrans" cxnId="{59F89930-F7DC-4E53-A9BA-CE0AFFB7972E}">
      <dgm:prSet/>
      <dgm:spPr/>
      <dgm:t>
        <a:bodyPr/>
        <a:lstStyle/>
        <a:p>
          <a:endParaRPr lang="zh-TW" altLang="en-US"/>
        </a:p>
      </dgm:t>
    </dgm:pt>
    <dgm:pt modelId="{64F65C16-1180-40DD-BF5E-3A686AF91BD1}" type="pres">
      <dgm:prSet presAssocID="{F87DC2A7-FC1C-40A6-A10D-5ECA0676EFF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A7F07196-4A91-4B2D-9555-48B45330A69B}" type="pres">
      <dgm:prSet presAssocID="{5EF7E980-FD76-42DB-8E3B-FBD9D349678E}" presName="hierRoot1" presStyleCnt="0">
        <dgm:presLayoutVars>
          <dgm:hierBranch val="init"/>
        </dgm:presLayoutVars>
      </dgm:prSet>
      <dgm:spPr/>
    </dgm:pt>
    <dgm:pt modelId="{01F49D70-F409-4CF2-9398-5948B29A158D}" type="pres">
      <dgm:prSet presAssocID="{5EF7E980-FD76-42DB-8E3B-FBD9D349678E}" presName="rootComposite1" presStyleCnt="0"/>
      <dgm:spPr/>
    </dgm:pt>
    <dgm:pt modelId="{602A2454-67DE-4367-9F97-DC4CB966FB1F}" type="pres">
      <dgm:prSet presAssocID="{5EF7E980-FD76-42DB-8E3B-FBD9D349678E}" presName="rootText1" presStyleLbl="node0" presStyleIdx="0" presStyleCnt="1" custScaleX="37272" custScaleY="35311" custLinFactNeighborY="985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E18AE0C-FFF1-4F44-A45F-0810919F3FED}" type="pres">
      <dgm:prSet presAssocID="{5EF7E980-FD76-42DB-8E3B-FBD9D349678E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B702D800-2172-414D-AF9D-6274033C271C}" type="pres">
      <dgm:prSet presAssocID="{5EF7E980-FD76-42DB-8E3B-FBD9D349678E}" presName="hierChild2" presStyleCnt="0"/>
      <dgm:spPr/>
    </dgm:pt>
    <dgm:pt modelId="{406C7F83-C58E-420A-985F-69C733A9D58C}" type="pres">
      <dgm:prSet presAssocID="{0696B23F-0455-430F-98E5-FCE2FE6587A7}" presName="Name37" presStyleLbl="parChTrans1D2" presStyleIdx="0" presStyleCnt="4" custSzX="39541" custSzY="1530814"/>
      <dgm:spPr/>
      <dgm:t>
        <a:bodyPr/>
        <a:lstStyle/>
        <a:p>
          <a:endParaRPr lang="zh-TW" altLang="en-US"/>
        </a:p>
      </dgm:t>
    </dgm:pt>
    <dgm:pt modelId="{78D271E5-B50C-49FB-94E7-4632E455B722}" type="pres">
      <dgm:prSet presAssocID="{22CA2BDD-3B71-409B-900B-3D455E80CA6F}" presName="hierRoot2" presStyleCnt="0">
        <dgm:presLayoutVars>
          <dgm:hierBranch val="init"/>
        </dgm:presLayoutVars>
      </dgm:prSet>
      <dgm:spPr/>
    </dgm:pt>
    <dgm:pt modelId="{DAA067D3-819C-4042-976C-6118590B750A}" type="pres">
      <dgm:prSet presAssocID="{22CA2BDD-3B71-409B-900B-3D455E80CA6F}" presName="rootComposite" presStyleCnt="0"/>
      <dgm:spPr/>
    </dgm:pt>
    <dgm:pt modelId="{43B29049-CA8D-4531-B22E-1F82158C1F83}" type="pres">
      <dgm:prSet presAssocID="{22CA2BDD-3B71-409B-900B-3D455E80CA6F}" presName="rootText" presStyleLbl="node2" presStyleIdx="0" presStyleCnt="4" custScaleX="33796" custScaleY="26997" custLinFactNeighborX="-7436" custLinFactNeighborY="1093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FE8CF85-AE55-4B4F-B23D-0E52A7072900}" type="pres">
      <dgm:prSet presAssocID="{22CA2BDD-3B71-409B-900B-3D455E80CA6F}" presName="rootConnector" presStyleLbl="node2" presStyleIdx="0" presStyleCnt="4"/>
      <dgm:spPr/>
      <dgm:t>
        <a:bodyPr/>
        <a:lstStyle/>
        <a:p>
          <a:endParaRPr lang="zh-TW" altLang="en-US"/>
        </a:p>
      </dgm:t>
    </dgm:pt>
    <dgm:pt modelId="{F2F5ECC3-5561-4659-9238-EDF1360586DD}" type="pres">
      <dgm:prSet presAssocID="{22CA2BDD-3B71-409B-900B-3D455E80CA6F}" presName="hierChild4" presStyleCnt="0"/>
      <dgm:spPr/>
    </dgm:pt>
    <dgm:pt modelId="{A4BC3D70-AC48-451E-9944-2C66FF84196F}" type="pres">
      <dgm:prSet presAssocID="{B1B65412-B08B-457F-9BEE-8013886FACEA}" presName="Name37" presStyleLbl="parChTrans1D3" presStyleIdx="0" presStyleCnt="7"/>
      <dgm:spPr/>
      <dgm:t>
        <a:bodyPr/>
        <a:lstStyle/>
        <a:p>
          <a:endParaRPr lang="zh-TW" altLang="en-US"/>
        </a:p>
      </dgm:t>
    </dgm:pt>
    <dgm:pt modelId="{13194CFC-C8AC-4FFC-91FE-C1C256FEF35B}" type="pres">
      <dgm:prSet presAssocID="{026B60EC-84AE-4486-8753-CC9A2AEDEA10}" presName="hierRoot2" presStyleCnt="0">
        <dgm:presLayoutVars>
          <dgm:hierBranch val="init"/>
        </dgm:presLayoutVars>
      </dgm:prSet>
      <dgm:spPr/>
    </dgm:pt>
    <dgm:pt modelId="{1513F153-6762-4F8C-9CB2-ADBE9D216D2D}" type="pres">
      <dgm:prSet presAssocID="{026B60EC-84AE-4486-8753-CC9A2AEDEA10}" presName="rootComposite" presStyleCnt="0"/>
      <dgm:spPr/>
    </dgm:pt>
    <dgm:pt modelId="{6C2D43E5-F898-4D99-AF9B-6FB1F918598F}" type="pres">
      <dgm:prSet presAssocID="{026B60EC-84AE-4486-8753-CC9A2AEDEA10}" presName="rootText" presStyleLbl="node3" presStyleIdx="0" presStyleCnt="7" custScaleX="21780" custScaleY="22869" custLinFactNeighborX="-13059" custLinFactNeighborY="985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B2015A1-A33C-4C4A-8964-C65FC384575E}" type="pres">
      <dgm:prSet presAssocID="{026B60EC-84AE-4486-8753-CC9A2AEDEA10}" presName="rootConnector" presStyleLbl="node3" presStyleIdx="0" presStyleCnt="7"/>
      <dgm:spPr/>
      <dgm:t>
        <a:bodyPr/>
        <a:lstStyle/>
        <a:p>
          <a:endParaRPr lang="zh-TW" altLang="en-US"/>
        </a:p>
      </dgm:t>
    </dgm:pt>
    <dgm:pt modelId="{989EEC10-BA12-41EE-87D4-82F4650CA3B2}" type="pres">
      <dgm:prSet presAssocID="{026B60EC-84AE-4486-8753-CC9A2AEDEA10}" presName="hierChild4" presStyleCnt="0"/>
      <dgm:spPr/>
    </dgm:pt>
    <dgm:pt modelId="{DE2AAA28-3F97-4999-9D2D-95AA9342E355}" type="pres">
      <dgm:prSet presAssocID="{2AA8947D-0A84-4D38-A5BF-D8DFEE424C6D}" presName="Name37" presStyleLbl="parChTrans1D4" presStyleIdx="0" presStyleCnt="2"/>
      <dgm:spPr/>
      <dgm:t>
        <a:bodyPr/>
        <a:lstStyle/>
        <a:p>
          <a:endParaRPr lang="zh-TW" altLang="en-US"/>
        </a:p>
      </dgm:t>
    </dgm:pt>
    <dgm:pt modelId="{0E638486-44B0-4661-80AF-7D41C08DD438}" type="pres">
      <dgm:prSet presAssocID="{10BB35DE-3FB8-462A-BFA0-1EB7329A4B4A}" presName="hierRoot2" presStyleCnt="0">
        <dgm:presLayoutVars>
          <dgm:hierBranch val="init"/>
        </dgm:presLayoutVars>
      </dgm:prSet>
      <dgm:spPr/>
    </dgm:pt>
    <dgm:pt modelId="{A9BFF165-431C-430E-A602-83B92AAB902B}" type="pres">
      <dgm:prSet presAssocID="{10BB35DE-3FB8-462A-BFA0-1EB7329A4B4A}" presName="rootComposite" presStyleCnt="0"/>
      <dgm:spPr/>
    </dgm:pt>
    <dgm:pt modelId="{2D315106-A1D5-4B78-BF6C-EB4C7351DA77}" type="pres">
      <dgm:prSet presAssocID="{10BB35DE-3FB8-462A-BFA0-1EB7329A4B4A}" presName="rootText" presStyleLbl="node4" presStyleIdx="0" presStyleCnt="2" custScaleX="27507" custScaleY="38747" custLinFactNeighborX="-10802" custLinFactNeighborY="1360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4103FCE-D2C1-40F0-BA0F-3DB3AE5CEED5}" type="pres">
      <dgm:prSet presAssocID="{10BB35DE-3FB8-462A-BFA0-1EB7329A4B4A}" presName="rootConnector" presStyleLbl="node4" presStyleIdx="0" presStyleCnt="2"/>
      <dgm:spPr/>
      <dgm:t>
        <a:bodyPr/>
        <a:lstStyle/>
        <a:p>
          <a:endParaRPr lang="zh-TW" altLang="en-US"/>
        </a:p>
      </dgm:t>
    </dgm:pt>
    <dgm:pt modelId="{261CBA88-4A42-46C3-87EF-5A470BD50F8D}" type="pres">
      <dgm:prSet presAssocID="{10BB35DE-3FB8-462A-BFA0-1EB7329A4B4A}" presName="hierChild4" presStyleCnt="0"/>
      <dgm:spPr/>
    </dgm:pt>
    <dgm:pt modelId="{84043F65-246E-40DA-B23F-4C3CA50F6486}" type="pres">
      <dgm:prSet presAssocID="{10BB35DE-3FB8-462A-BFA0-1EB7329A4B4A}" presName="hierChild5" presStyleCnt="0"/>
      <dgm:spPr/>
    </dgm:pt>
    <dgm:pt modelId="{E2BD0B57-74F0-4E4E-B36B-B6C61BFE69F1}" type="pres">
      <dgm:prSet presAssocID="{026B60EC-84AE-4486-8753-CC9A2AEDEA10}" presName="hierChild5" presStyleCnt="0"/>
      <dgm:spPr/>
    </dgm:pt>
    <dgm:pt modelId="{7813D537-F57D-4076-B42F-3CD25519B0B1}" type="pres">
      <dgm:prSet presAssocID="{768B56F8-2A5E-4475-99E5-520162BD795D}" presName="Name37" presStyleLbl="parChTrans1D3" presStyleIdx="1" presStyleCnt="7"/>
      <dgm:spPr/>
      <dgm:t>
        <a:bodyPr/>
        <a:lstStyle/>
        <a:p>
          <a:endParaRPr lang="zh-TW" altLang="en-US"/>
        </a:p>
      </dgm:t>
    </dgm:pt>
    <dgm:pt modelId="{D7A98250-A6F6-4BD8-BA5B-CC6ECBC28139}" type="pres">
      <dgm:prSet presAssocID="{1D928E5F-43EF-4216-9796-CDD66754270A}" presName="hierRoot2" presStyleCnt="0">
        <dgm:presLayoutVars>
          <dgm:hierBranch val="init"/>
        </dgm:presLayoutVars>
      </dgm:prSet>
      <dgm:spPr/>
    </dgm:pt>
    <dgm:pt modelId="{7D1D758C-F0AF-4C3B-8FFF-4CCC4846905B}" type="pres">
      <dgm:prSet presAssocID="{1D928E5F-43EF-4216-9796-CDD66754270A}" presName="rootComposite" presStyleCnt="0"/>
      <dgm:spPr/>
    </dgm:pt>
    <dgm:pt modelId="{B68940EA-EBE7-4F2F-9BC6-4B0D55F5C132}" type="pres">
      <dgm:prSet presAssocID="{1D928E5F-43EF-4216-9796-CDD66754270A}" presName="rootText" presStyleLbl="node3" presStyleIdx="1" presStyleCnt="7" custScaleX="23995" custScaleY="27713" custLinFactNeighborX="-13059" custLinFactNeighborY="985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EAA0C9E-9414-4F11-99A2-03199552E4BE}" type="pres">
      <dgm:prSet presAssocID="{1D928E5F-43EF-4216-9796-CDD66754270A}" presName="rootConnector" presStyleLbl="node3" presStyleIdx="1" presStyleCnt="7"/>
      <dgm:spPr/>
      <dgm:t>
        <a:bodyPr/>
        <a:lstStyle/>
        <a:p>
          <a:endParaRPr lang="zh-TW" altLang="en-US"/>
        </a:p>
      </dgm:t>
    </dgm:pt>
    <dgm:pt modelId="{0DB60D8C-BBDB-43E1-901A-83A86F7C73B8}" type="pres">
      <dgm:prSet presAssocID="{1D928E5F-43EF-4216-9796-CDD66754270A}" presName="hierChild4" presStyleCnt="0"/>
      <dgm:spPr/>
    </dgm:pt>
    <dgm:pt modelId="{B92CC672-1DBB-48E4-A67E-107255D9FAD4}" type="pres">
      <dgm:prSet presAssocID="{520440D7-1090-4752-8063-981A1B3EB3B9}" presName="Name37" presStyleLbl="parChTrans1D4" presStyleIdx="1" presStyleCnt="2"/>
      <dgm:spPr/>
      <dgm:t>
        <a:bodyPr/>
        <a:lstStyle/>
        <a:p>
          <a:endParaRPr lang="zh-TW" altLang="en-US"/>
        </a:p>
      </dgm:t>
    </dgm:pt>
    <dgm:pt modelId="{9D4B6FDA-B691-4673-B68A-AB1969A02E26}" type="pres">
      <dgm:prSet presAssocID="{C85A7897-B9E9-4421-8D54-0BD0A3FA2167}" presName="hierRoot2" presStyleCnt="0">
        <dgm:presLayoutVars>
          <dgm:hierBranch val="init"/>
        </dgm:presLayoutVars>
      </dgm:prSet>
      <dgm:spPr/>
    </dgm:pt>
    <dgm:pt modelId="{7F828371-4D09-4724-8B8D-3A73E06F428A}" type="pres">
      <dgm:prSet presAssocID="{C85A7897-B9E9-4421-8D54-0BD0A3FA2167}" presName="rootComposite" presStyleCnt="0"/>
      <dgm:spPr/>
    </dgm:pt>
    <dgm:pt modelId="{EC469553-3C0E-4E7F-A555-D526A09553F5}" type="pres">
      <dgm:prSet presAssocID="{C85A7897-B9E9-4421-8D54-0BD0A3FA2167}" presName="rootText" presStyleLbl="node4" presStyleIdx="1" presStyleCnt="2" custScaleX="21166" custScaleY="25334" custLinFactNeighborX="-13059" custLinFactNeighborY="985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A3CBB7C-96D6-4E01-9E47-E4B49E4A7E11}" type="pres">
      <dgm:prSet presAssocID="{C85A7897-B9E9-4421-8D54-0BD0A3FA2167}" presName="rootConnector" presStyleLbl="node4" presStyleIdx="1" presStyleCnt="2"/>
      <dgm:spPr/>
      <dgm:t>
        <a:bodyPr/>
        <a:lstStyle/>
        <a:p>
          <a:endParaRPr lang="zh-TW" altLang="en-US"/>
        </a:p>
      </dgm:t>
    </dgm:pt>
    <dgm:pt modelId="{5332C700-70B4-476A-9DF2-89725683C564}" type="pres">
      <dgm:prSet presAssocID="{C85A7897-B9E9-4421-8D54-0BD0A3FA2167}" presName="hierChild4" presStyleCnt="0"/>
      <dgm:spPr/>
    </dgm:pt>
    <dgm:pt modelId="{495C81B4-AF22-4FAE-A0A2-1619DA0DC6BB}" type="pres">
      <dgm:prSet presAssocID="{C85A7897-B9E9-4421-8D54-0BD0A3FA2167}" presName="hierChild5" presStyleCnt="0"/>
      <dgm:spPr/>
    </dgm:pt>
    <dgm:pt modelId="{D42E9847-D4F4-49BC-B1A5-8657E61E1A31}" type="pres">
      <dgm:prSet presAssocID="{1D928E5F-43EF-4216-9796-CDD66754270A}" presName="hierChild5" presStyleCnt="0"/>
      <dgm:spPr/>
    </dgm:pt>
    <dgm:pt modelId="{962659D0-578B-423C-B797-9F88AF1A4CC9}" type="pres">
      <dgm:prSet presAssocID="{22CA2BDD-3B71-409B-900B-3D455E80CA6F}" presName="hierChild5" presStyleCnt="0"/>
      <dgm:spPr/>
    </dgm:pt>
    <dgm:pt modelId="{86F0E8D6-740F-4A26-968C-DCA74F56B5B4}" type="pres">
      <dgm:prSet presAssocID="{CB11B152-950A-4522-B328-8F57DBD78E5C}" presName="Name37" presStyleLbl="parChTrans1D2" presStyleIdx="1" presStyleCnt="4" custSzX="1258918" custSzY="1530814"/>
      <dgm:spPr/>
      <dgm:t>
        <a:bodyPr/>
        <a:lstStyle/>
        <a:p>
          <a:endParaRPr lang="zh-TW" altLang="en-US"/>
        </a:p>
      </dgm:t>
    </dgm:pt>
    <dgm:pt modelId="{50EB2685-87C5-4E4B-A2A0-12306CCE68EA}" type="pres">
      <dgm:prSet presAssocID="{F12BA9A2-AAA4-425B-BAA5-23EFE8379B35}" presName="hierRoot2" presStyleCnt="0">
        <dgm:presLayoutVars>
          <dgm:hierBranch val="init"/>
        </dgm:presLayoutVars>
      </dgm:prSet>
      <dgm:spPr/>
    </dgm:pt>
    <dgm:pt modelId="{9B436426-F96A-4145-BAAC-4C64EC31F48F}" type="pres">
      <dgm:prSet presAssocID="{F12BA9A2-AAA4-425B-BAA5-23EFE8379B35}" presName="rootComposite" presStyleCnt="0"/>
      <dgm:spPr/>
    </dgm:pt>
    <dgm:pt modelId="{A25CC8F7-59CB-49BF-B380-D2E918E78529}" type="pres">
      <dgm:prSet presAssocID="{F12BA9A2-AAA4-425B-BAA5-23EFE8379B35}" presName="rootText" presStyleLbl="node2" presStyleIdx="1" presStyleCnt="4" custScaleX="35100" custScaleY="29157" custLinFactNeighborX="-7766" custLinFactNeighborY="1205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2FDC5C5-374B-4012-840A-DBD83F2B9EDD}" type="pres">
      <dgm:prSet presAssocID="{F12BA9A2-AAA4-425B-BAA5-23EFE8379B35}" presName="rootConnector" presStyleLbl="node2" presStyleIdx="1" presStyleCnt="4"/>
      <dgm:spPr/>
      <dgm:t>
        <a:bodyPr/>
        <a:lstStyle/>
        <a:p>
          <a:endParaRPr lang="zh-TW" altLang="en-US"/>
        </a:p>
      </dgm:t>
    </dgm:pt>
    <dgm:pt modelId="{22AE931E-8D90-460C-A252-9F31334B665B}" type="pres">
      <dgm:prSet presAssocID="{F12BA9A2-AAA4-425B-BAA5-23EFE8379B35}" presName="hierChild4" presStyleCnt="0"/>
      <dgm:spPr/>
    </dgm:pt>
    <dgm:pt modelId="{4A68D132-96C8-48CF-8044-B1D1914C29CC}" type="pres">
      <dgm:prSet presAssocID="{DAEEF8CC-995C-49EC-BD6D-5558094D91BF}" presName="Name37" presStyleLbl="parChTrans1D3" presStyleIdx="2" presStyleCnt="7"/>
      <dgm:spPr/>
      <dgm:t>
        <a:bodyPr/>
        <a:lstStyle/>
        <a:p>
          <a:endParaRPr lang="zh-TW" altLang="en-US"/>
        </a:p>
      </dgm:t>
    </dgm:pt>
    <dgm:pt modelId="{73CEB8C7-C6C6-4488-87C1-A027304C2455}" type="pres">
      <dgm:prSet presAssocID="{A39E3E53-5B63-4105-BDBF-E3FEB38344D1}" presName="hierRoot2" presStyleCnt="0">
        <dgm:presLayoutVars>
          <dgm:hierBranch val="init"/>
        </dgm:presLayoutVars>
      </dgm:prSet>
      <dgm:spPr/>
    </dgm:pt>
    <dgm:pt modelId="{79BC7654-6B63-4736-992E-58D627A399DA}" type="pres">
      <dgm:prSet presAssocID="{A39E3E53-5B63-4105-BDBF-E3FEB38344D1}" presName="rootComposite" presStyleCnt="0"/>
      <dgm:spPr/>
    </dgm:pt>
    <dgm:pt modelId="{A00AA372-FAE8-4D55-9AEE-EEB55DC56CDD}" type="pres">
      <dgm:prSet presAssocID="{A39E3E53-5B63-4105-BDBF-E3FEB38344D1}" presName="rootText" presStyleLbl="node3" presStyleIdx="2" presStyleCnt="7" custScaleX="30210" custScaleY="23889" custLinFactNeighborX="13485" custLinFactNeighborY="6785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3DF1E0F-4138-4879-B2EA-9EB596583888}" type="pres">
      <dgm:prSet presAssocID="{A39E3E53-5B63-4105-BDBF-E3FEB38344D1}" presName="rootConnector" presStyleLbl="node3" presStyleIdx="2" presStyleCnt="7"/>
      <dgm:spPr/>
      <dgm:t>
        <a:bodyPr/>
        <a:lstStyle/>
        <a:p>
          <a:endParaRPr lang="zh-TW" altLang="en-US"/>
        </a:p>
      </dgm:t>
    </dgm:pt>
    <dgm:pt modelId="{7B4C240E-94F2-4E21-B4C5-BD400ECA9C89}" type="pres">
      <dgm:prSet presAssocID="{A39E3E53-5B63-4105-BDBF-E3FEB38344D1}" presName="hierChild4" presStyleCnt="0"/>
      <dgm:spPr/>
    </dgm:pt>
    <dgm:pt modelId="{16ECD6FB-6B6C-4E05-8CF0-AD065C144641}" type="pres">
      <dgm:prSet presAssocID="{A39E3E53-5B63-4105-BDBF-E3FEB38344D1}" presName="hierChild5" presStyleCnt="0"/>
      <dgm:spPr/>
    </dgm:pt>
    <dgm:pt modelId="{9377EBD4-2975-49B3-B7BD-C7E304C9E6A2}" type="pres">
      <dgm:prSet presAssocID="{F12BA9A2-AAA4-425B-BAA5-23EFE8379B35}" presName="hierChild5" presStyleCnt="0"/>
      <dgm:spPr/>
    </dgm:pt>
    <dgm:pt modelId="{BD3EF4D8-9B45-4030-B6DC-3B1185C50AC6}" type="pres">
      <dgm:prSet presAssocID="{A623893D-9191-4C31-A0B5-3EC801C995B5}" presName="Name37" presStyleLbl="parChTrans1D2" presStyleIdx="2" presStyleCnt="4" custSzX="1258918" custSzY="1530814"/>
      <dgm:spPr/>
      <dgm:t>
        <a:bodyPr/>
        <a:lstStyle/>
        <a:p>
          <a:endParaRPr lang="zh-TW" altLang="en-US"/>
        </a:p>
      </dgm:t>
    </dgm:pt>
    <dgm:pt modelId="{3BA66ADC-325C-49BC-A64B-234AECF425CC}" type="pres">
      <dgm:prSet presAssocID="{A1E92C06-3A48-4B74-9B28-A9EDD5AD0640}" presName="hierRoot2" presStyleCnt="0">
        <dgm:presLayoutVars>
          <dgm:hierBranch val="init"/>
        </dgm:presLayoutVars>
      </dgm:prSet>
      <dgm:spPr/>
    </dgm:pt>
    <dgm:pt modelId="{C7197373-BC70-4764-9BF6-2CC869E610AD}" type="pres">
      <dgm:prSet presAssocID="{A1E92C06-3A48-4B74-9B28-A9EDD5AD0640}" presName="rootComposite" presStyleCnt="0"/>
      <dgm:spPr/>
    </dgm:pt>
    <dgm:pt modelId="{028285A9-866C-48C9-9A93-101BA3ECB4D7}" type="pres">
      <dgm:prSet presAssocID="{A1E92C06-3A48-4B74-9B28-A9EDD5AD0640}" presName="rootText" presStyleLbl="node2" presStyleIdx="2" presStyleCnt="4" custScaleX="28747" custScaleY="29157" custLinFactNeighborX="11807" custLinFactNeighborY="1049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0389CBD-E60F-4082-988F-B1CA3B57F518}" type="pres">
      <dgm:prSet presAssocID="{A1E92C06-3A48-4B74-9B28-A9EDD5AD0640}" presName="rootConnector" presStyleLbl="node2" presStyleIdx="2" presStyleCnt="4"/>
      <dgm:spPr/>
      <dgm:t>
        <a:bodyPr/>
        <a:lstStyle/>
        <a:p>
          <a:endParaRPr lang="zh-TW" altLang="en-US"/>
        </a:p>
      </dgm:t>
    </dgm:pt>
    <dgm:pt modelId="{F5D39270-7CC9-48A6-8F9F-5A34784AAA38}" type="pres">
      <dgm:prSet presAssocID="{A1E92C06-3A48-4B74-9B28-A9EDD5AD0640}" presName="hierChild4" presStyleCnt="0"/>
      <dgm:spPr/>
    </dgm:pt>
    <dgm:pt modelId="{0A7DC8AD-9D15-45AD-B5D8-98E5CA026402}" type="pres">
      <dgm:prSet presAssocID="{2482642E-7A1C-4A54-8380-9683C32369AE}" presName="Name37" presStyleLbl="parChTrans1D3" presStyleIdx="3" presStyleCnt="7"/>
      <dgm:spPr/>
      <dgm:t>
        <a:bodyPr/>
        <a:lstStyle/>
        <a:p>
          <a:endParaRPr lang="zh-TW" altLang="en-US"/>
        </a:p>
      </dgm:t>
    </dgm:pt>
    <dgm:pt modelId="{401DBB4D-3C4E-40FE-93D1-4154077A9043}" type="pres">
      <dgm:prSet presAssocID="{F2CA055E-5C0B-4B1C-AABD-BB0E72A52088}" presName="hierRoot2" presStyleCnt="0">
        <dgm:presLayoutVars>
          <dgm:hierBranch val="init"/>
        </dgm:presLayoutVars>
      </dgm:prSet>
      <dgm:spPr/>
    </dgm:pt>
    <dgm:pt modelId="{A06EEC27-1EA8-4D90-B090-B71FD5290B8C}" type="pres">
      <dgm:prSet presAssocID="{F2CA055E-5C0B-4B1C-AABD-BB0E72A52088}" presName="rootComposite" presStyleCnt="0"/>
      <dgm:spPr/>
    </dgm:pt>
    <dgm:pt modelId="{359C9688-71BE-41F7-8158-B6F4D407F7D6}" type="pres">
      <dgm:prSet presAssocID="{F2CA055E-5C0B-4B1C-AABD-BB0E72A52088}" presName="rootText" presStyleLbl="node3" presStyleIdx="3" presStyleCnt="7" custScaleX="40172" custScaleY="27373" custLinFactNeighborX="18966" custLinFactNeighborY="-344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21D4456-BE0F-4063-9BF8-7F1501CC5261}" type="pres">
      <dgm:prSet presAssocID="{F2CA055E-5C0B-4B1C-AABD-BB0E72A52088}" presName="rootConnector" presStyleLbl="node3" presStyleIdx="3" presStyleCnt="7"/>
      <dgm:spPr/>
      <dgm:t>
        <a:bodyPr/>
        <a:lstStyle/>
        <a:p>
          <a:endParaRPr lang="zh-TW" altLang="en-US"/>
        </a:p>
      </dgm:t>
    </dgm:pt>
    <dgm:pt modelId="{6F2587A6-D6E8-491A-AB53-3E4E1C91CEC1}" type="pres">
      <dgm:prSet presAssocID="{F2CA055E-5C0B-4B1C-AABD-BB0E72A52088}" presName="hierChild4" presStyleCnt="0"/>
      <dgm:spPr/>
    </dgm:pt>
    <dgm:pt modelId="{EE878E42-F12D-4A0F-8156-2BF6E711C182}" type="pres">
      <dgm:prSet presAssocID="{F2CA055E-5C0B-4B1C-AABD-BB0E72A52088}" presName="hierChild5" presStyleCnt="0"/>
      <dgm:spPr/>
    </dgm:pt>
    <dgm:pt modelId="{812DB18C-F92E-43AA-9563-98736AE0DC63}" type="pres">
      <dgm:prSet presAssocID="{7ED60AA2-055A-4D0D-9920-B0E1CCFAB92A}" presName="Name37" presStyleLbl="parChTrans1D3" presStyleIdx="4" presStyleCnt="7"/>
      <dgm:spPr/>
      <dgm:t>
        <a:bodyPr/>
        <a:lstStyle/>
        <a:p>
          <a:endParaRPr lang="zh-TW" altLang="en-US"/>
        </a:p>
      </dgm:t>
    </dgm:pt>
    <dgm:pt modelId="{EADD7EE1-C5E4-4787-B22E-2D5758F0DD7A}" type="pres">
      <dgm:prSet presAssocID="{76829A51-554E-4B57-ACDB-2E2A1785FE36}" presName="hierRoot2" presStyleCnt="0">
        <dgm:presLayoutVars>
          <dgm:hierBranch val="init"/>
        </dgm:presLayoutVars>
      </dgm:prSet>
      <dgm:spPr/>
    </dgm:pt>
    <dgm:pt modelId="{2DE0B756-2483-4EC5-ABA3-FB64724147AB}" type="pres">
      <dgm:prSet presAssocID="{76829A51-554E-4B57-ACDB-2E2A1785FE36}" presName="rootComposite" presStyleCnt="0"/>
      <dgm:spPr/>
    </dgm:pt>
    <dgm:pt modelId="{F1832019-FBB3-4940-9E61-440C5FC7286E}" type="pres">
      <dgm:prSet presAssocID="{76829A51-554E-4B57-ACDB-2E2A1785FE36}" presName="rootText" presStyleLbl="node3" presStyleIdx="4" presStyleCnt="7" custScaleX="40442" custScaleY="26940" custLinFactNeighborX="-43120" custLinFactNeighborY="-4490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8D35E8C-009E-4FDB-966E-0488A3DEB48C}" type="pres">
      <dgm:prSet presAssocID="{76829A51-554E-4B57-ACDB-2E2A1785FE36}" presName="rootConnector" presStyleLbl="node3" presStyleIdx="4" presStyleCnt="7"/>
      <dgm:spPr/>
      <dgm:t>
        <a:bodyPr/>
        <a:lstStyle/>
        <a:p>
          <a:endParaRPr lang="zh-TW" altLang="en-US"/>
        </a:p>
      </dgm:t>
    </dgm:pt>
    <dgm:pt modelId="{D8805337-29BC-474B-B395-660F71F5402C}" type="pres">
      <dgm:prSet presAssocID="{76829A51-554E-4B57-ACDB-2E2A1785FE36}" presName="hierChild4" presStyleCnt="0"/>
      <dgm:spPr/>
    </dgm:pt>
    <dgm:pt modelId="{C57DA459-ACDF-43FF-AE1B-D888A15D46A6}" type="pres">
      <dgm:prSet presAssocID="{76829A51-554E-4B57-ACDB-2E2A1785FE36}" presName="hierChild5" presStyleCnt="0"/>
      <dgm:spPr/>
    </dgm:pt>
    <dgm:pt modelId="{509D7D16-5AAA-4F4D-9E92-67FDC47E6D82}" type="pres">
      <dgm:prSet presAssocID="{DE6E4A2A-58EF-49F3-B523-53612145E694}" presName="Name37" presStyleLbl="parChTrans1D3" presStyleIdx="5" presStyleCnt="7"/>
      <dgm:spPr/>
      <dgm:t>
        <a:bodyPr/>
        <a:lstStyle/>
        <a:p>
          <a:endParaRPr lang="zh-TW" altLang="en-US"/>
        </a:p>
      </dgm:t>
    </dgm:pt>
    <dgm:pt modelId="{D2DD2E0D-1846-4490-82E8-EE2FC22D39E9}" type="pres">
      <dgm:prSet presAssocID="{45D6918B-0F61-4CF3-ADE7-9AB3BC395CF0}" presName="hierRoot2" presStyleCnt="0">
        <dgm:presLayoutVars>
          <dgm:hierBranch val="init"/>
        </dgm:presLayoutVars>
      </dgm:prSet>
      <dgm:spPr/>
    </dgm:pt>
    <dgm:pt modelId="{7F8D5AEB-B29B-4594-8A80-0EA182A9A4B8}" type="pres">
      <dgm:prSet presAssocID="{45D6918B-0F61-4CF3-ADE7-9AB3BC395CF0}" presName="rootComposite" presStyleCnt="0"/>
      <dgm:spPr/>
    </dgm:pt>
    <dgm:pt modelId="{34D07619-D46F-4DF2-B0EA-A4040F0EAE5D}" type="pres">
      <dgm:prSet presAssocID="{45D6918B-0F61-4CF3-ADE7-9AB3BC395CF0}" presName="rootText" presStyleLbl="node3" presStyleIdx="5" presStyleCnt="7" custScaleX="26195" custScaleY="18290" custLinFactNeighborX="24069" custLinFactNeighborY="-5025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C348D88-F281-4F8D-8BE5-9105732535CB}" type="pres">
      <dgm:prSet presAssocID="{45D6918B-0F61-4CF3-ADE7-9AB3BC395CF0}" presName="rootConnector" presStyleLbl="node3" presStyleIdx="5" presStyleCnt="7"/>
      <dgm:spPr/>
      <dgm:t>
        <a:bodyPr/>
        <a:lstStyle/>
        <a:p>
          <a:endParaRPr lang="zh-TW" altLang="en-US"/>
        </a:p>
      </dgm:t>
    </dgm:pt>
    <dgm:pt modelId="{E22170BD-BAAC-4590-BECF-E7682DBCCADC}" type="pres">
      <dgm:prSet presAssocID="{45D6918B-0F61-4CF3-ADE7-9AB3BC395CF0}" presName="hierChild4" presStyleCnt="0"/>
      <dgm:spPr/>
    </dgm:pt>
    <dgm:pt modelId="{8B01697A-D095-40B9-9939-C523A7313E40}" type="pres">
      <dgm:prSet presAssocID="{45D6918B-0F61-4CF3-ADE7-9AB3BC395CF0}" presName="hierChild5" presStyleCnt="0"/>
      <dgm:spPr/>
    </dgm:pt>
    <dgm:pt modelId="{71B3F291-9370-45D5-A616-39DBA830F9D9}" type="pres">
      <dgm:prSet presAssocID="{85163FDC-D765-4463-86B3-F80CC099BBA5}" presName="Name37" presStyleLbl="parChTrans1D3" presStyleIdx="6" presStyleCnt="7"/>
      <dgm:spPr/>
      <dgm:t>
        <a:bodyPr/>
        <a:lstStyle/>
        <a:p>
          <a:endParaRPr lang="zh-TW" altLang="en-US"/>
        </a:p>
      </dgm:t>
    </dgm:pt>
    <dgm:pt modelId="{EA6DEB9F-9672-41BF-B7AF-4739A4A4B339}" type="pres">
      <dgm:prSet presAssocID="{6963F0D8-C32F-4F9D-90B1-A584A4AD3590}" presName="hierRoot2" presStyleCnt="0">
        <dgm:presLayoutVars>
          <dgm:hierBranch val="init"/>
        </dgm:presLayoutVars>
      </dgm:prSet>
      <dgm:spPr/>
    </dgm:pt>
    <dgm:pt modelId="{F4266CAB-ABB1-442E-9254-DAD605819B53}" type="pres">
      <dgm:prSet presAssocID="{6963F0D8-C32F-4F9D-90B1-A584A4AD3590}" presName="rootComposite" presStyleCnt="0"/>
      <dgm:spPr/>
    </dgm:pt>
    <dgm:pt modelId="{EE23D4B2-3A67-4B58-B408-2343196F5A02}" type="pres">
      <dgm:prSet presAssocID="{6963F0D8-C32F-4F9D-90B1-A584A4AD3590}" presName="rootText" presStyleLbl="node3" presStyleIdx="6" presStyleCnt="7" custScaleX="26195" custScaleY="18290" custLinFactNeighborX="24069" custLinFactNeighborY="-5025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F1539C3-A00F-48FD-8A5C-89351CA847BA}" type="pres">
      <dgm:prSet presAssocID="{6963F0D8-C32F-4F9D-90B1-A584A4AD3590}" presName="rootConnector" presStyleLbl="node3" presStyleIdx="6" presStyleCnt="7"/>
      <dgm:spPr/>
      <dgm:t>
        <a:bodyPr/>
        <a:lstStyle/>
        <a:p>
          <a:endParaRPr lang="zh-TW" altLang="en-US"/>
        </a:p>
      </dgm:t>
    </dgm:pt>
    <dgm:pt modelId="{8BAC9397-DDFE-4EE5-95DE-B6E85F09BC0A}" type="pres">
      <dgm:prSet presAssocID="{6963F0D8-C32F-4F9D-90B1-A584A4AD3590}" presName="hierChild4" presStyleCnt="0"/>
      <dgm:spPr/>
    </dgm:pt>
    <dgm:pt modelId="{4F467981-C6C5-4CC9-B76F-C16DF8756D89}" type="pres">
      <dgm:prSet presAssocID="{6963F0D8-C32F-4F9D-90B1-A584A4AD3590}" presName="hierChild5" presStyleCnt="0"/>
      <dgm:spPr/>
    </dgm:pt>
    <dgm:pt modelId="{B6FD05EA-ABFA-4DCE-8AFB-1DB6AAEAD5BA}" type="pres">
      <dgm:prSet presAssocID="{A1E92C06-3A48-4B74-9B28-A9EDD5AD0640}" presName="hierChild5" presStyleCnt="0"/>
      <dgm:spPr/>
    </dgm:pt>
    <dgm:pt modelId="{24272205-E315-4987-A334-154DD4D4FFC8}" type="pres">
      <dgm:prSet presAssocID="{74C037D6-76F9-4309-BBFD-76FB67F9A13F}" presName="Name37" presStyleLbl="parChTrans1D2" presStyleIdx="3" presStyleCnt="4" custSzX="1258918" custSzY="1530814"/>
      <dgm:spPr/>
      <dgm:t>
        <a:bodyPr/>
        <a:lstStyle/>
        <a:p>
          <a:endParaRPr lang="zh-TW" altLang="en-US"/>
        </a:p>
      </dgm:t>
    </dgm:pt>
    <dgm:pt modelId="{339B9041-DB07-4F26-9D34-59B9B7893835}" type="pres">
      <dgm:prSet presAssocID="{F235AD3E-CBF2-44AF-BC40-47AADCA51D75}" presName="hierRoot2" presStyleCnt="0">
        <dgm:presLayoutVars>
          <dgm:hierBranch val="init"/>
        </dgm:presLayoutVars>
      </dgm:prSet>
      <dgm:spPr/>
    </dgm:pt>
    <dgm:pt modelId="{166344D3-2BB4-4D87-8A2C-73A83260B7ED}" type="pres">
      <dgm:prSet presAssocID="{F235AD3E-CBF2-44AF-BC40-47AADCA51D75}" presName="rootComposite" presStyleCnt="0"/>
      <dgm:spPr/>
    </dgm:pt>
    <dgm:pt modelId="{7AFB0386-9697-4FCC-B5A9-B12CC99F56F9}" type="pres">
      <dgm:prSet presAssocID="{F235AD3E-CBF2-44AF-BC40-47AADCA51D75}" presName="rootText" presStyleLbl="node2" presStyleIdx="3" presStyleCnt="4" custScaleX="28747" custScaleY="29157" custLinFactNeighborX="11807" custLinFactNeighborY="1049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A69D67B-6887-4175-85A9-BAB72C50B65B}" type="pres">
      <dgm:prSet presAssocID="{F235AD3E-CBF2-44AF-BC40-47AADCA51D75}" presName="rootConnector" presStyleLbl="node2" presStyleIdx="3" presStyleCnt="4"/>
      <dgm:spPr/>
      <dgm:t>
        <a:bodyPr/>
        <a:lstStyle/>
        <a:p>
          <a:endParaRPr lang="zh-TW" altLang="en-US"/>
        </a:p>
      </dgm:t>
    </dgm:pt>
    <dgm:pt modelId="{347F3317-3D9B-4691-A6A6-AD35A59A7F59}" type="pres">
      <dgm:prSet presAssocID="{F235AD3E-CBF2-44AF-BC40-47AADCA51D75}" presName="hierChild4" presStyleCnt="0"/>
      <dgm:spPr/>
    </dgm:pt>
    <dgm:pt modelId="{1B2F1C14-5AD6-4A97-A570-ED279F597968}" type="pres">
      <dgm:prSet presAssocID="{F235AD3E-CBF2-44AF-BC40-47AADCA51D75}" presName="hierChild5" presStyleCnt="0"/>
      <dgm:spPr/>
    </dgm:pt>
    <dgm:pt modelId="{B072FA0C-22BC-44EB-842E-2BD8C33AFC45}" type="pres">
      <dgm:prSet presAssocID="{5EF7E980-FD76-42DB-8E3B-FBD9D349678E}" presName="hierChild3" presStyleCnt="0"/>
      <dgm:spPr/>
    </dgm:pt>
  </dgm:ptLst>
  <dgm:cxnLst>
    <dgm:cxn modelId="{904D0A79-D9FD-4B1D-97EB-16E40FB1CF7A}" type="presOf" srcId="{2482642E-7A1C-4A54-8380-9683C32369AE}" destId="{0A7DC8AD-9D15-45AD-B5D8-98E5CA026402}" srcOrd="0" destOrd="0" presId="urn:microsoft.com/office/officeart/2005/8/layout/orgChart1"/>
    <dgm:cxn modelId="{9C3CF873-6B1E-406A-8EC8-100217D45101}" type="presOf" srcId="{85163FDC-D765-4463-86B3-F80CC099BBA5}" destId="{71B3F291-9370-45D5-A616-39DBA830F9D9}" srcOrd="0" destOrd="0" presId="urn:microsoft.com/office/officeart/2005/8/layout/orgChart1"/>
    <dgm:cxn modelId="{C77711E7-B3DC-4B15-931D-460F8E39F089}" type="presOf" srcId="{A39E3E53-5B63-4105-BDBF-E3FEB38344D1}" destId="{A00AA372-FAE8-4D55-9AEE-EEB55DC56CDD}" srcOrd="0" destOrd="0" presId="urn:microsoft.com/office/officeart/2005/8/layout/orgChart1"/>
    <dgm:cxn modelId="{88CC8EEF-9CBB-4AC8-8CC0-700F4814CAB1}" srcId="{A1E92C06-3A48-4B74-9B28-A9EDD5AD0640}" destId="{6963F0D8-C32F-4F9D-90B1-A584A4AD3590}" srcOrd="3" destOrd="0" parTransId="{85163FDC-D765-4463-86B3-F80CC099BBA5}" sibTransId="{9A353884-22EC-4784-B0B9-9A7AFAFDBF02}"/>
    <dgm:cxn modelId="{AF3865D6-79F4-4343-9156-CDCD8B9475F4}" type="presOf" srcId="{5EF7E980-FD76-42DB-8E3B-FBD9D349678E}" destId="{602A2454-67DE-4367-9F97-DC4CB966FB1F}" srcOrd="0" destOrd="0" presId="urn:microsoft.com/office/officeart/2005/8/layout/orgChart1"/>
    <dgm:cxn modelId="{A915403D-B264-4748-BFB2-EE23C7E61402}" type="presOf" srcId="{F2CA055E-5C0B-4B1C-AABD-BB0E72A52088}" destId="{721D4456-BE0F-4063-9BF8-7F1501CC5261}" srcOrd="1" destOrd="0" presId="urn:microsoft.com/office/officeart/2005/8/layout/orgChart1"/>
    <dgm:cxn modelId="{593A9B47-51B4-4ACD-937F-ED82E811584B}" type="presOf" srcId="{6963F0D8-C32F-4F9D-90B1-A584A4AD3590}" destId="{0F1539C3-A00F-48FD-8A5C-89351CA847BA}" srcOrd="1" destOrd="0" presId="urn:microsoft.com/office/officeart/2005/8/layout/orgChart1"/>
    <dgm:cxn modelId="{19AD56A2-EDB4-4FBC-A6B4-0FB6F4CE15E8}" type="presOf" srcId="{A623893D-9191-4C31-A0B5-3EC801C995B5}" destId="{BD3EF4D8-9B45-4030-B6DC-3B1185C50AC6}" srcOrd="0" destOrd="0" presId="urn:microsoft.com/office/officeart/2005/8/layout/orgChart1"/>
    <dgm:cxn modelId="{A202613F-29CA-49FE-95DA-CB940EEC45C6}" type="presOf" srcId="{B1B65412-B08B-457F-9BEE-8013886FACEA}" destId="{A4BC3D70-AC48-451E-9944-2C66FF84196F}" srcOrd="0" destOrd="0" presId="urn:microsoft.com/office/officeart/2005/8/layout/orgChart1"/>
    <dgm:cxn modelId="{B2037195-D9F0-4DD9-8926-BCCE824DDEF2}" type="presOf" srcId="{74C037D6-76F9-4309-BBFD-76FB67F9A13F}" destId="{24272205-E315-4987-A334-154DD4D4FFC8}" srcOrd="0" destOrd="0" presId="urn:microsoft.com/office/officeart/2005/8/layout/orgChart1"/>
    <dgm:cxn modelId="{2B65D40B-F8AB-4BE2-9FF0-975B1988B0D8}" srcId="{5EF7E980-FD76-42DB-8E3B-FBD9D349678E}" destId="{F12BA9A2-AAA4-425B-BAA5-23EFE8379B35}" srcOrd="1" destOrd="0" parTransId="{CB11B152-950A-4522-B328-8F57DBD78E5C}" sibTransId="{F72624B9-9811-4D99-B978-533BCD500AB5}"/>
    <dgm:cxn modelId="{26B14160-F60A-42ED-B76B-F228DACC64F0}" type="presOf" srcId="{F235AD3E-CBF2-44AF-BC40-47AADCA51D75}" destId="{3A69D67B-6887-4175-85A9-BAB72C50B65B}" srcOrd="1" destOrd="0" presId="urn:microsoft.com/office/officeart/2005/8/layout/orgChart1"/>
    <dgm:cxn modelId="{64E1ED20-734D-44D2-B877-177DF904C939}" type="presOf" srcId="{1D928E5F-43EF-4216-9796-CDD66754270A}" destId="{B68940EA-EBE7-4F2F-9BC6-4B0D55F5C132}" srcOrd="0" destOrd="0" presId="urn:microsoft.com/office/officeart/2005/8/layout/orgChart1"/>
    <dgm:cxn modelId="{4AA2FFF7-63AB-44BD-B5F6-96B45B4C256D}" srcId="{A1E92C06-3A48-4B74-9B28-A9EDD5AD0640}" destId="{45D6918B-0F61-4CF3-ADE7-9AB3BC395CF0}" srcOrd="2" destOrd="0" parTransId="{DE6E4A2A-58EF-49F3-B523-53612145E694}" sibTransId="{4D291CDB-3573-4298-A441-B663B090B314}"/>
    <dgm:cxn modelId="{15D59855-40D1-41DA-B919-066BB6F9798F}" type="presOf" srcId="{F12BA9A2-AAA4-425B-BAA5-23EFE8379B35}" destId="{A25CC8F7-59CB-49BF-B380-D2E918E78529}" srcOrd="0" destOrd="0" presId="urn:microsoft.com/office/officeart/2005/8/layout/orgChart1"/>
    <dgm:cxn modelId="{3E3B6921-3817-478C-B430-A80073B074B0}" type="presOf" srcId="{C85A7897-B9E9-4421-8D54-0BD0A3FA2167}" destId="{EC469553-3C0E-4E7F-A555-D526A09553F5}" srcOrd="0" destOrd="0" presId="urn:microsoft.com/office/officeart/2005/8/layout/orgChart1"/>
    <dgm:cxn modelId="{D74B5E4D-FC4A-4631-8475-2776CD4D12E2}" type="presOf" srcId="{A39E3E53-5B63-4105-BDBF-E3FEB38344D1}" destId="{D3DF1E0F-4138-4879-B2EA-9EB596583888}" srcOrd="1" destOrd="0" presId="urn:microsoft.com/office/officeart/2005/8/layout/orgChart1"/>
    <dgm:cxn modelId="{3435DBFD-F5A5-4BF1-B920-181FC2AA7E3F}" srcId="{22CA2BDD-3B71-409B-900B-3D455E80CA6F}" destId="{026B60EC-84AE-4486-8753-CC9A2AEDEA10}" srcOrd="0" destOrd="0" parTransId="{B1B65412-B08B-457F-9BEE-8013886FACEA}" sibTransId="{A521B955-1D9C-41E2-BC70-FFC19B40802E}"/>
    <dgm:cxn modelId="{CB2D2F92-DEB5-4BF1-A4D5-3E51B22F1303}" type="presOf" srcId="{DE6E4A2A-58EF-49F3-B523-53612145E694}" destId="{509D7D16-5AAA-4F4D-9E92-67FDC47E6D82}" srcOrd="0" destOrd="0" presId="urn:microsoft.com/office/officeart/2005/8/layout/orgChart1"/>
    <dgm:cxn modelId="{F4F16997-613E-4CD0-8FBF-938F32932632}" type="presOf" srcId="{76829A51-554E-4B57-ACDB-2E2A1785FE36}" destId="{C8D35E8C-009E-4FDB-966E-0488A3DEB48C}" srcOrd="1" destOrd="0" presId="urn:microsoft.com/office/officeart/2005/8/layout/orgChart1"/>
    <dgm:cxn modelId="{F542CFE7-51C2-4D10-99E3-CD3B79DBBB67}" type="presOf" srcId="{F235AD3E-CBF2-44AF-BC40-47AADCA51D75}" destId="{7AFB0386-9697-4FCC-B5A9-B12CC99F56F9}" srcOrd="0" destOrd="0" presId="urn:microsoft.com/office/officeart/2005/8/layout/orgChart1"/>
    <dgm:cxn modelId="{FE5980EE-1948-479F-801B-7646EDE5BD62}" type="presOf" srcId="{6963F0D8-C32F-4F9D-90B1-A584A4AD3590}" destId="{EE23D4B2-3A67-4B58-B408-2343196F5A02}" srcOrd="0" destOrd="0" presId="urn:microsoft.com/office/officeart/2005/8/layout/orgChart1"/>
    <dgm:cxn modelId="{01F520E9-D0C1-494D-B51D-976A648E2D75}" srcId="{5EF7E980-FD76-42DB-8E3B-FBD9D349678E}" destId="{A1E92C06-3A48-4B74-9B28-A9EDD5AD0640}" srcOrd="2" destOrd="0" parTransId="{A623893D-9191-4C31-A0B5-3EC801C995B5}" sibTransId="{C7501543-1903-4E44-B82A-9F26BFE5CF93}"/>
    <dgm:cxn modelId="{D218BB6B-4D15-4B53-957D-BE411FBA5F6E}" type="presOf" srcId="{F2CA055E-5C0B-4B1C-AABD-BB0E72A52088}" destId="{359C9688-71BE-41F7-8158-B6F4D407F7D6}" srcOrd="0" destOrd="0" presId="urn:microsoft.com/office/officeart/2005/8/layout/orgChart1"/>
    <dgm:cxn modelId="{3B5E074A-1122-47F3-B144-ED9A629DE4CB}" type="presOf" srcId="{22CA2BDD-3B71-409B-900B-3D455E80CA6F}" destId="{BFE8CF85-AE55-4B4F-B23D-0E52A7072900}" srcOrd="1" destOrd="0" presId="urn:microsoft.com/office/officeart/2005/8/layout/orgChart1"/>
    <dgm:cxn modelId="{44583D40-15F5-4C2D-B7F2-21B3E3956FE5}" srcId="{22CA2BDD-3B71-409B-900B-3D455E80CA6F}" destId="{1D928E5F-43EF-4216-9796-CDD66754270A}" srcOrd="1" destOrd="0" parTransId="{768B56F8-2A5E-4475-99E5-520162BD795D}" sibTransId="{E45DD695-F8EA-4898-8F78-95EA555C9CD8}"/>
    <dgm:cxn modelId="{4F6EDE52-1870-4033-B7DD-AAE2CD3A772D}" type="presOf" srcId="{C85A7897-B9E9-4421-8D54-0BD0A3FA2167}" destId="{AA3CBB7C-96D6-4E01-9E47-E4B49E4A7E11}" srcOrd="1" destOrd="0" presId="urn:microsoft.com/office/officeart/2005/8/layout/orgChart1"/>
    <dgm:cxn modelId="{86A72CE0-BF55-4CE0-A937-952692189B46}" type="presOf" srcId="{7ED60AA2-055A-4D0D-9920-B0E1CCFAB92A}" destId="{812DB18C-F92E-43AA-9563-98736AE0DC63}" srcOrd="0" destOrd="0" presId="urn:microsoft.com/office/officeart/2005/8/layout/orgChart1"/>
    <dgm:cxn modelId="{7C57324B-9616-4CDF-9837-C217E18749FF}" type="presOf" srcId="{0696B23F-0455-430F-98E5-FCE2FE6587A7}" destId="{406C7F83-C58E-420A-985F-69C733A9D58C}" srcOrd="0" destOrd="0" presId="urn:microsoft.com/office/officeart/2005/8/layout/orgChart1"/>
    <dgm:cxn modelId="{59F89930-F7DC-4E53-A9BA-CE0AFFB7972E}" srcId="{5EF7E980-FD76-42DB-8E3B-FBD9D349678E}" destId="{F235AD3E-CBF2-44AF-BC40-47AADCA51D75}" srcOrd="3" destOrd="0" parTransId="{74C037D6-76F9-4309-BBFD-76FB67F9A13F}" sibTransId="{D03F36A2-A17B-4AD1-9E18-A732FC619488}"/>
    <dgm:cxn modelId="{7A788EC9-6848-44B1-AE96-7E8DF0E467E9}" srcId="{A1E92C06-3A48-4B74-9B28-A9EDD5AD0640}" destId="{F2CA055E-5C0B-4B1C-AABD-BB0E72A52088}" srcOrd="0" destOrd="0" parTransId="{2482642E-7A1C-4A54-8380-9683C32369AE}" sibTransId="{54FD4545-59D5-4A37-9475-93E3FF5A5880}"/>
    <dgm:cxn modelId="{EAE0AE32-FCAB-4A34-97DA-5BBC87DF994A}" type="presOf" srcId="{768B56F8-2A5E-4475-99E5-520162BD795D}" destId="{7813D537-F57D-4076-B42F-3CD25519B0B1}" srcOrd="0" destOrd="0" presId="urn:microsoft.com/office/officeart/2005/8/layout/orgChart1"/>
    <dgm:cxn modelId="{B1A7FCA4-CE4E-4A4D-8DCC-6A061404AAE6}" type="presOf" srcId="{10BB35DE-3FB8-462A-BFA0-1EB7329A4B4A}" destId="{94103FCE-D2C1-40F0-BA0F-3DB3AE5CEED5}" srcOrd="1" destOrd="0" presId="urn:microsoft.com/office/officeart/2005/8/layout/orgChart1"/>
    <dgm:cxn modelId="{4D515759-EDD9-4CAD-90C6-A71BF6E9877E}" type="presOf" srcId="{1D928E5F-43EF-4216-9796-CDD66754270A}" destId="{AEAA0C9E-9414-4F11-99A2-03199552E4BE}" srcOrd="1" destOrd="0" presId="urn:microsoft.com/office/officeart/2005/8/layout/orgChart1"/>
    <dgm:cxn modelId="{6DF04C99-010E-4E5C-8B5C-0654E63EC999}" srcId="{1D928E5F-43EF-4216-9796-CDD66754270A}" destId="{C85A7897-B9E9-4421-8D54-0BD0A3FA2167}" srcOrd="0" destOrd="0" parTransId="{520440D7-1090-4752-8063-981A1B3EB3B9}" sibTransId="{7E77CAC8-D877-4F55-9245-BBC1C13DD3A0}"/>
    <dgm:cxn modelId="{5374F28E-9ADC-4867-91A2-AED9AC72C217}" type="presOf" srcId="{F12BA9A2-AAA4-425B-BAA5-23EFE8379B35}" destId="{02FDC5C5-374B-4012-840A-DBD83F2B9EDD}" srcOrd="1" destOrd="0" presId="urn:microsoft.com/office/officeart/2005/8/layout/orgChart1"/>
    <dgm:cxn modelId="{4AA9EF8E-B485-4CB7-B418-6668D9F5E5B7}" type="presOf" srcId="{F87DC2A7-FC1C-40A6-A10D-5ECA0676EFFF}" destId="{64F65C16-1180-40DD-BF5E-3A686AF91BD1}" srcOrd="0" destOrd="0" presId="urn:microsoft.com/office/officeart/2005/8/layout/orgChart1"/>
    <dgm:cxn modelId="{C8E7BA71-FF9C-4079-B75E-01C687B90714}" srcId="{F12BA9A2-AAA4-425B-BAA5-23EFE8379B35}" destId="{A39E3E53-5B63-4105-BDBF-E3FEB38344D1}" srcOrd="0" destOrd="0" parTransId="{DAEEF8CC-995C-49EC-BD6D-5558094D91BF}" sibTransId="{F1448690-9F74-4E6D-9717-AFF54F4F40EB}"/>
    <dgm:cxn modelId="{C417A180-BA69-4285-9006-5FD53776F4B0}" srcId="{026B60EC-84AE-4486-8753-CC9A2AEDEA10}" destId="{10BB35DE-3FB8-462A-BFA0-1EB7329A4B4A}" srcOrd="0" destOrd="0" parTransId="{2AA8947D-0A84-4D38-A5BF-D8DFEE424C6D}" sibTransId="{D9BE334A-0220-4790-A8AE-B244136A9CAB}"/>
    <dgm:cxn modelId="{B61F04C4-618C-4CDA-8836-67883E78FE51}" type="presOf" srcId="{DAEEF8CC-995C-49EC-BD6D-5558094D91BF}" destId="{4A68D132-96C8-48CF-8044-B1D1914C29CC}" srcOrd="0" destOrd="0" presId="urn:microsoft.com/office/officeart/2005/8/layout/orgChart1"/>
    <dgm:cxn modelId="{5FE49063-6FC1-4188-9B04-88C8BA4636EA}" srcId="{A1E92C06-3A48-4B74-9B28-A9EDD5AD0640}" destId="{76829A51-554E-4B57-ACDB-2E2A1785FE36}" srcOrd="1" destOrd="0" parTransId="{7ED60AA2-055A-4D0D-9920-B0E1CCFAB92A}" sibTransId="{2E70ECD8-BC53-4AA7-A22A-C078D7D1F79C}"/>
    <dgm:cxn modelId="{10C94644-0D5A-4669-A6F8-CCA603C8636A}" type="presOf" srcId="{026B60EC-84AE-4486-8753-CC9A2AEDEA10}" destId="{5B2015A1-A33C-4C4A-8964-C65FC384575E}" srcOrd="1" destOrd="0" presId="urn:microsoft.com/office/officeart/2005/8/layout/orgChart1"/>
    <dgm:cxn modelId="{FC9AF792-0D7C-4061-9831-B02876057FF8}" type="presOf" srcId="{CB11B152-950A-4522-B328-8F57DBD78E5C}" destId="{86F0E8D6-740F-4A26-968C-DCA74F56B5B4}" srcOrd="0" destOrd="0" presId="urn:microsoft.com/office/officeart/2005/8/layout/orgChart1"/>
    <dgm:cxn modelId="{08D25C4C-7314-45A1-88A3-3CDD0AC09997}" type="presOf" srcId="{A1E92C06-3A48-4B74-9B28-A9EDD5AD0640}" destId="{028285A9-866C-48C9-9A93-101BA3ECB4D7}" srcOrd="0" destOrd="0" presId="urn:microsoft.com/office/officeart/2005/8/layout/orgChart1"/>
    <dgm:cxn modelId="{D49BC1C4-80A4-41ED-93EA-6A98EE79A6DA}" srcId="{5EF7E980-FD76-42DB-8E3B-FBD9D349678E}" destId="{22CA2BDD-3B71-409B-900B-3D455E80CA6F}" srcOrd="0" destOrd="0" parTransId="{0696B23F-0455-430F-98E5-FCE2FE6587A7}" sibTransId="{79D3506A-2F9D-4CE1-BA2E-12557E7DD27E}"/>
    <dgm:cxn modelId="{249E3BCA-EEAE-4996-9C95-4A986051FEC3}" type="presOf" srcId="{5EF7E980-FD76-42DB-8E3B-FBD9D349678E}" destId="{FE18AE0C-FFF1-4F44-A45F-0810919F3FED}" srcOrd="1" destOrd="0" presId="urn:microsoft.com/office/officeart/2005/8/layout/orgChart1"/>
    <dgm:cxn modelId="{7585592E-2DD1-4B32-A74A-F53C08849527}" type="presOf" srcId="{45D6918B-0F61-4CF3-ADE7-9AB3BC395CF0}" destId="{34D07619-D46F-4DF2-B0EA-A4040F0EAE5D}" srcOrd="0" destOrd="0" presId="urn:microsoft.com/office/officeart/2005/8/layout/orgChart1"/>
    <dgm:cxn modelId="{1F08DFD1-14DC-464C-819D-B2CB1F08DD5A}" type="presOf" srcId="{76829A51-554E-4B57-ACDB-2E2A1785FE36}" destId="{F1832019-FBB3-4940-9E61-440C5FC7286E}" srcOrd="0" destOrd="0" presId="urn:microsoft.com/office/officeart/2005/8/layout/orgChart1"/>
    <dgm:cxn modelId="{457BA440-D45B-4E67-81E1-C1B817A60332}" type="presOf" srcId="{A1E92C06-3A48-4B74-9B28-A9EDD5AD0640}" destId="{F0389CBD-E60F-4082-988F-B1CA3B57F518}" srcOrd="1" destOrd="0" presId="urn:microsoft.com/office/officeart/2005/8/layout/orgChart1"/>
    <dgm:cxn modelId="{08A93492-BA43-4576-9A47-F651A3F7F392}" type="presOf" srcId="{026B60EC-84AE-4486-8753-CC9A2AEDEA10}" destId="{6C2D43E5-F898-4D99-AF9B-6FB1F918598F}" srcOrd="0" destOrd="0" presId="urn:microsoft.com/office/officeart/2005/8/layout/orgChart1"/>
    <dgm:cxn modelId="{785EFC37-A997-4597-9685-E412837E4F64}" type="presOf" srcId="{10BB35DE-3FB8-462A-BFA0-1EB7329A4B4A}" destId="{2D315106-A1D5-4B78-BF6C-EB4C7351DA77}" srcOrd="0" destOrd="0" presId="urn:microsoft.com/office/officeart/2005/8/layout/orgChart1"/>
    <dgm:cxn modelId="{5CD14343-0BC1-4E70-AD34-FCA67E31B976}" type="presOf" srcId="{22CA2BDD-3B71-409B-900B-3D455E80CA6F}" destId="{43B29049-CA8D-4531-B22E-1F82158C1F83}" srcOrd="0" destOrd="0" presId="urn:microsoft.com/office/officeart/2005/8/layout/orgChart1"/>
    <dgm:cxn modelId="{7E8FF436-1732-4893-BCB4-3666039E7321}" srcId="{F87DC2A7-FC1C-40A6-A10D-5ECA0676EFFF}" destId="{5EF7E980-FD76-42DB-8E3B-FBD9D349678E}" srcOrd="0" destOrd="0" parTransId="{F57BBF17-E478-4D91-B9A4-F08DBD67761E}" sibTransId="{AB700CAB-4B1B-4205-B797-99311AE16065}"/>
    <dgm:cxn modelId="{C2E47662-6020-4415-AA14-9BD6F43CA7F0}" type="presOf" srcId="{520440D7-1090-4752-8063-981A1B3EB3B9}" destId="{B92CC672-1DBB-48E4-A67E-107255D9FAD4}" srcOrd="0" destOrd="0" presId="urn:microsoft.com/office/officeart/2005/8/layout/orgChart1"/>
    <dgm:cxn modelId="{63EADFFC-2BA2-4DA3-AF79-1B8C11911139}" type="presOf" srcId="{45D6918B-0F61-4CF3-ADE7-9AB3BC395CF0}" destId="{2C348D88-F281-4F8D-8BE5-9105732535CB}" srcOrd="1" destOrd="0" presId="urn:microsoft.com/office/officeart/2005/8/layout/orgChart1"/>
    <dgm:cxn modelId="{7869421D-E18F-4AFC-8193-D291F37CBAA1}" type="presOf" srcId="{2AA8947D-0A84-4D38-A5BF-D8DFEE424C6D}" destId="{DE2AAA28-3F97-4999-9D2D-95AA9342E355}" srcOrd="0" destOrd="0" presId="urn:microsoft.com/office/officeart/2005/8/layout/orgChart1"/>
    <dgm:cxn modelId="{61CD64FD-E56F-4A92-9B77-036260162A96}" type="presParOf" srcId="{64F65C16-1180-40DD-BF5E-3A686AF91BD1}" destId="{A7F07196-4A91-4B2D-9555-48B45330A69B}" srcOrd="0" destOrd="0" presId="urn:microsoft.com/office/officeart/2005/8/layout/orgChart1"/>
    <dgm:cxn modelId="{CB05347F-2575-4FF2-96C6-68B981CB0FDF}" type="presParOf" srcId="{A7F07196-4A91-4B2D-9555-48B45330A69B}" destId="{01F49D70-F409-4CF2-9398-5948B29A158D}" srcOrd="0" destOrd="0" presId="urn:microsoft.com/office/officeart/2005/8/layout/orgChart1"/>
    <dgm:cxn modelId="{CF9ED625-94B2-4166-BE37-AEBFBFBE1862}" type="presParOf" srcId="{01F49D70-F409-4CF2-9398-5948B29A158D}" destId="{602A2454-67DE-4367-9F97-DC4CB966FB1F}" srcOrd="0" destOrd="0" presId="urn:microsoft.com/office/officeart/2005/8/layout/orgChart1"/>
    <dgm:cxn modelId="{B4A4848B-C649-47DD-A552-399ACC3391D4}" type="presParOf" srcId="{01F49D70-F409-4CF2-9398-5948B29A158D}" destId="{FE18AE0C-FFF1-4F44-A45F-0810919F3FED}" srcOrd="1" destOrd="0" presId="urn:microsoft.com/office/officeart/2005/8/layout/orgChart1"/>
    <dgm:cxn modelId="{B20B22DB-B0B2-4E2A-8660-F34111D3FE48}" type="presParOf" srcId="{A7F07196-4A91-4B2D-9555-48B45330A69B}" destId="{B702D800-2172-414D-AF9D-6274033C271C}" srcOrd="1" destOrd="0" presId="urn:microsoft.com/office/officeart/2005/8/layout/orgChart1"/>
    <dgm:cxn modelId="{3A0150C3-A8EF-4C64-ACD5-1371FBE23CA0}" type="presParOf" srcId="{B702D800-2172-414D-AF9D-6274033C271C}" destId="{406C7F83-C58E-420A-985F-69C733A9D58C}" srcOrd="0" destOrd="0" presId="urn:microsoft.com/office/officeart/2005/8/layout/orgChart1"/>
    <dgm:cxn modelId="{7A134E8E-574B-44CD-8BE0-5DC6B4A7B215}" type="presParOf" srcId="{B702D800-2172-414D-AF9D-6274033C271C}" destId="{78D271E5-B50C-49FB-94E7-4632E455B722}" srcOrd="1" destOrd="0" presId="urn:microsoft.com/office/officeart/2005/8/layout/orgChart1"/>
    <dgm:cxn modelId="{7D7683C5-F664-401E-AB19-C8F8709F71DD}" type="presParOf" srcId="{78D271E5-B50C-49FB-94E7-4632E455B722}" destId="{DAA067D3-819C-4042-976C-6118590B750A}" srcOrd="0" destOrd="0" presId="urn:microsoft.com/office/officeart/2005/8/layout/orgChart1"/>
    <dgm:cxn modelId="{1EF31CB6-F733-4B1B-9546-187B50E34696}" type="presParOf" srcId="{DAA067D3-819C-4042-976C-6118590B750A}" destId="{43B29049-CA8D-4531-B22E-1F82158C1F83}" srcOrd="0" destOrd="0" presId="urn:microsoft.com/office/officeart/2005/8/layout/orgChart1"/>
    <dgm:cxn modelId="{7D733E80-3CE6-4DF2-BD88-1C9707B77B31}" type="presParOf" srcId="{DAA067D3-819C-4042-976C-6118590B750A}" destId="{BFE8CF85-AE55-4B4F-B23D-0E52A7072900}" srcOrd="1" destOrd="0" presId="urn:microsoft.com/office/officeart/2005/8/layout/orgChart1"/>
    <dgm:cxn modelId="{7E19EE89-B9D8-4946-B50B-6BF18E25A6B8}" type="presParOf" srcId="{78D271E5-B50C-49FB-94E7-4632E455B722}" destId="{F2F5ECC3-5561-4659-9238-EDF1360586DD}" srcOrd="1" destOrd="0" presId="urn:microsoft.com/office/officeart/2005/8/layout/orgChart1"/>
    <dgm:cxn modelId="{85B18240-846D-45F9-ACE0-382EF18F2B45}" type="presParOf" srcId="{F2F5ECC3-5561-4659-9238-EDF1360586DD}" destId="{A4BC3D70-AC48-451E-9944-2C66FF84196F}" srcOrd="0" destOrd="0" presId="urn:microsoft.com/office/officeart/2005/8/layout/orgChart1"/>
    <dgm:cxn modelId="{275883D6-A941-489E-B16F-5495B257F3DD}" type="presParOf" srcId="{F2F5ECC3-5561-4659-9238-EDF1360586DD}" destId="{13194CFC-C8AC-4FFC-91FE-C1C256FEF35B}" srcOrd="1" destOrd="0" presId="urn:microsoft.com/office/officeart/2005/8/layout/orgChart1"/>
    <dgm:cxn modelId="{2D087CDD-80C1-4CCA-A3E6-7AE3FB23AEEA}" type="presParOf" srcId="{13194CFC-C8AC-4FFC-91FE-C1C256FEF35B}" destId="{1513F153-6762-4F8C-9CB2-ADBE9D216D2D}" srcOrd="0" destOrd="0" presId="urn:microsoft.com/office/officeart/2005/8/layout/orgChart1"/>
    <dgm:cxn modelId="{D6B448F6-D896-4CF5-81A8-C85D31F16E40}" type="presParOf" srcId="{1513F153-6762-4F8C-9CB2-ADBE9D216D2D}" destId="{6C2D43E5-F898-4D99-AF9B-6FB1F918598F}" srcOrd="0" destOrd="0" presId="urn:microsoft.com/office/officeart/2005/8/layout/orgChart1"/>
    <dgm:cxn modelId="{41B43D01-E96D-4A7A-8EDA-F9BACBCC3341}" type="presParOf" srcId="{1513F153-6762-4F8C-9CB2-ADBE9D216D2D}" destId="{5B2015A1-A33C-4C4A-8964-C65FC384575E}" srcOrd="1" destOrd="0" presId="urn:microsoft.com/office/officeart/2005/8/layout/orgChart1"/>
    <dgm:cxn modelId="{A6B0ACCD-5B95-422B-A3E7-1FB7F668DEF5}" type="presParOf" srcId="{13194CFC-C8AC-4FFC-91FE-C1C256FEF35B}" destId="{989EEC10-BA12-41EE-87D4-82F4650CA3B2}" srcOrd="1" destOrd="0" presId="urn:microsoft.com/office/officeart/2005/8/layout/orgChart1"/>
    <dgm:cxn modelId="{49024A42-1D39-4EFD-A299-559E6CD4EC00}" type="presParOf" srcId="{989EEC10-BA12-41EE-87D4-82F4650CA3B2}" destId="{DE2AAA28-3F97-4999-9D2D-95AA9342E355}" srcOrd="0" destOrd="0" presId="urn:microsoft.com/office/officeart/2005/8/layout/orgChart1"/>
    <dgm:cxn modelId="{F665A7D1-2EAA-4465-A13A-A118ED886988}" type="presParOf" srcId="{989EEC10-BA12-41EE-87D4-82F4650CA3B2}" destId="{0E638486-44B0-4661-80AF-7D41C08DD438}" srcOrd="1" destOrd="0" presId="urn:microsoft.com/office/officeart/2005/8/layout/orgChart1"/>
    <dgm:cxn modelId="{1786CFFC-6B5E-4041-912F-C1F6B03CB6D0}" type="presParOf" srcId="{0E638486-44B0-4661-80AF-7D41C08DD438}" destId="{A9BFF165-431C-430E-A602-83B92AAB902B}" srcOrd="0" destOrd="0" presId="urn:microsoft.com/office/officeart/2005/8/layout/orgChart1"/>
    <dgm:cxn modelId="{D144D344-91FD-4BC9-8C6B-364246C698DD}" type="presParOf" srcId="{A9BFF165-431C-430E-A602-83B92AAB902B}" destId="{2D315106-A1D5-4B78-BF6C-EB4C7351DA77}" srcOrd="0" destOrd="0" presId="urn:microsoft.com/office/officeart/2005/8/layout/orgChart1"/>
    <dgm:cxn modelId="{C6B882AE-C0D5-4E02-831B-6CEC4F790C04}" type="presParOf" srcId="{A9BFF165-431C-430E-A602-83B92AAB902B}" destId="{94103FCE-D2C1-40F0-BA0F-3DB3AE5CEED5}" srcOrd="1" destOrd="0" presId="urn:microsoft.com/office/officeart/2005/8/layout/orgChart1"/>
    <dgm:cxn modelId="{CF66E239-F6EE-4D07-9E29-BCEB4F2C6AC6}" type="presParOf" srcId="{0E638486-44B0-4661-80AF-7D41C08DD438}" destId="{261CBA88-4A42-46C3-87EF-5A470BD50F8D}" srcOrd="1" destOrd="0" presId="urn:microsoft.com/office/officeart/2005/8/layout/orgChart1"/>
    <dgm:cxn modelId="{0DDD8D58-7FC8-4613-96FC-8D902B41E1C1}" type="presParOf" srcId="{0E638486-44B0-4661-80AF-7D41C08DD438}" destId="{84043F65-246E-40DA-B23F-4C3CA50F6486}" srcOrd="2" destOrd="0" presId="urn:microsoft.com/office/officeart/2005/8/layout/orgChart1"/>
    <dgm:cxn modelId="{58D4E5A7-C0D4-43B8-8EB2-AE3D1E4B785D}" type="presParOf" srcId="{13194CFC-C8AC-4FFC-91FE-C1C256FEF35B}" destId="{E2BD0B57-74F0-4E4E-B36B-B6C61BFE69F1}" srcOrd="2" destOrd="0" presId="urn:microsoft.com/office/officeart/2005/8/layout/orgChart1"/>
    <dgm:cxn modelId="{62002303-7E51-4600-AA6B-C49AB133B3F5}" type="presParOf" srcId="{F2F5ECC3-5561-4659-9238-EDF1360586DD}" destId="{7813D537-F57D-4076-B42F-3CD25519B0B1}" srcOrd="2" destOrd="0" presId="urn:microsoft.com/office/officeart/2005/8/layout/orgChart1"/>
    <dgm:cxn modelId="{50894AEC-EE8D-4087-BC5F-D30466A76EBB}" type="presParOf" srcId="{F2F5ECC3-5561-4659-9238-EDF1360586DD}" destId="{D7A98250-A6F6-4BD8-BA5B-CC6ECBC28139}" srcOrd="3" destOrd="0" presId="urn:microsoft.com/office/officeart/2005/8/layout/orgChart1"/>
    <dgm:cxn modelId="{7F04E4FF-A9FA-402B-B663-481C9E729552}" type="presParOf" srcId="{D7A98250-A6F6-4BD8-BA5B-CC6ECBC28139}" destId="{7D1D758C-F0AF-4C3B-8FFF-4CCC4846905B}" srcOrd="0" destOrd="0" presId="urn:microsoft.com/office/officeart/2005/8/layout/orgChart1"/>
    <dgm:cxn modelId="{412AB760-9B0E-46BD-A848-CCD31BF7D42D}" type="presParOf" srcId="{7D1D758C-F0AF-4C3B-8FFF-4CCC4846905B}" destId="{B68940EA-EBE7-4F2F-9BC6-4B0D55F5C132}" srcOrd="0" destOrd="0" presId="urn:microsoft.com/office/officeart/2005/8/layout/orgChart1"/>
    <dgm:cxn modelId="{EEED83CE-9DC9-4681-BB24-64C00911CC2B}" type="presParOf" srcId="{7D1D758C-F0AF-4C3B-8FFF-4CCC4846905B}" destId="{AEAA0C9E-9414-4F11-99A2-03199552E4BE}" srcOrd="1" destOrd="0" presId="urn:microsoft.com/office/officeart/2005/8/layout/orgChart1"/>
    <dgm:cxn modelId="{A82BA890-087E-4566-B0EF-7B8E5140B386}" type="presParOf" srcId="{D7A98250-A6F6-4BD8-BA5B-CC6ECBC28139}" destId="{0DB60D8C-BBDB-43E1-901A-83A86F7C73B8}" srcOrd="1" destOrd="0" presId="urn:microsoft.com/office/officeart/2005/8/layout/orgChart1"/>
    <dgm:cxn modelId="{4B2AC598-95AA-43ED-8DC5-71E02DCEEE1E}" type="presParOf" srcId="{0DB60D8C-BBDB-43E1-901A-83A86F7C73B8}" destId="{B92CC672-1DBB-48E4-A67E-107255D9FAD4}" srcOrd="0" destOrd="0" presId="urn:microsoft.com/office/officeart/2005/8/layout/orgChart1"/>
    <dgm:cxn modelId="{02B5A502-1B92-416C-A35D-F7C3FB84A8A6}" type="presParOf" srcId="{0DB60D8C-BBDB-43E1-901A-83A86F7C73B8}" destId="{9D4B6FDA-B691-4673-B68A-AB1969A02E26}" srcOrd="1" destOrd="0" presId="urn:microsoft.com/office/officeart/2005/8/layout/orgChart1"/>
    <dgm:cxn modelId="{6543FDFE-2D2E-481E-B146-6F633F124A31}" type="presParOf" srcId="{9D4B6FDA-B691-4673-B68A-AB1969A02E26}" destId="{7F828371-4D09-4724-8B8D-3A73E06F428A}" srcOrd="0" destOrd="0" presId="urn:microsoft.com/office/officeart/2005/8/layout/orgChart1"/>
    <dgm:cxn modelId="{9476FF2B-5C1E-4038-BA5F-327EA121C5AE}" type="presParOf" srcId="{7F828371-4D09-4724-8B8D-3A73E06F428A}" destId="{EC469553-3C0E-4E7F-A555-D526A09553F5}" srcOrd="0" destOrd="0" presId="urn:microsoft.com/office/officeart/2005/8/layout/orgChart1"/>
    <dgm:cxn modelId="{E39030BE-9A82-4054-8FCB-0568AAF5014E}" type="presParOf" srcId="{7F828371-4D09-4724-8B8D-3A73E06F428A}" destId="{AA3CBB7C-96D6-4E01-9E47-E4B49E4A7E11}" srcOrd="1" destOrd="0" presId="urn:microsoft.com/office/officeart/2005/8/layout/orgChart1"/>
    <dgm:cxn modelId="{CACCAD94-602A-438F-94CD-6D482B7222AE}" type="presParOf" srcId="{9D4B6FDA-B691-4673-B68A-AB1969A02E26}" destId="{5332C700-70B4-476A-9DF2-89725683C564}" srcOrd="1" destOrd="0" presId="urn:microsoft.com/office/officeart/2005/8/layout/orgChart1"/>
    <dgm:cxn modelId="{DC5A29D1-17BE-430B-9E97-C3240366E5DD}" type="presParOf" srcId="{9D4B6FDA-B691-4673-B68A-AB1969A02E26}" destId="{495C81B4-AF22-4FAE-A0A2-1619DA0DC6BB}" srcOrd="2" destOrd="0" presId="urn:microsoft.com/office/officeart/2005/8/layout/orgChart1"/>
    <dgm:cxn modelId="{E4AB6BB6-1624-479D-8B1E-404F69290D21}" type="presParOf" srcId="{D7A98250-A6F6-4BD8-BA5B-CC6ECBC28139}" destId="{D42E9847-D4F4-49BC-B1A5-8657E61E1A31}" srcOrd="2" destOrd="0" presId="urn:microsoft.com/office/officeart/2005/8/layout/orgChart1"/>
    <dgm:cxn modelId="{A5D6EA1F-E54E-424F-BC41-9D40EEC668E9}" type="presParOf" srcId="{78D271E5-B50C-49FB-94E7-4632E455B722}" destId="{962659D0-578B-423C-B797-9F88AF1A4CC9}" srcOrd="2" destOrd="0" presId="urn:microsoft.com/office/officeart/2005/8/layout/orgChart1"/>
    <dgm:cxn modelId="{16035A16-DFFB-4026-845B-4C1E0D223128}" type="presParOf" srcId="{B702D800-2172-414D-AF9D-6274033C271C}" destId="{86F0E8D6-740F-4A26-968C-DCA74F56B5B4}" srcOrd="2" destOrd="0" presId="urn:microsoft.com/office/officeart/2005/8/layout/orgChart1"/>
    <dgm:cxn modelId="{4F1CA2A3-B36C-4224-825C-8F6E70A82A25}" type="presParOf" srcId="{B702D800-2172-414D-AF9D-6274033C271C}" destId="{50EB2685-87C5-4E4B-A2A0-12306CCE68EA}" srcOrd="3" destOrd="0" presId="urn:microsoft.com/office/officeart/2005/8/layout/orgChart1"/>
    <dgm:cxn modelId="{DBF7F38B-9C24-4F67-8CD3-D9334DCD2A9A}" type="presParOf" srcId="{50EB2685-87C5-4E4B-A2A0-12306CCE68EA}" destId="{9B436426-F96A-4145-BAAC-4C64EC31F48F}" srcOrd="0" destOrd="0" presId="urn:microsoft.com/office/officeart/2005/8/layout/orgChart1"/>
    <dgm:cxn modelId="{4E6E1FFF-E514-4B32-9231-5B7B4F661EAB}" type="presParOf" srcId="{9B436426-F96A-4145-BAAC-4C64EC31F48F}" destId="{A25CC8F7-59CB-49BF-B380-D2E918E78529}" srcOrd="0" destOrd="0" presId="urn:microsoft.com/office/officeart/2005/8/layout/orgChart1"/>
    <dgm:cxn modelId="{2E445B0D-68FB-4D7A-AC47-4354BECB172F}" type="presParOf" srcId="{9B436426-F96A-4145-BAAC-4C64EC31F48F}" destId="{02FDC5C5-374B-4012-840A-DBD83F2B9EDD}" srcOrd="1" destOrd="0" presId="urn:microsoft.com/office/officeart/2005/8/layout/orgChart1"/>
    <dgm:cxn modelId="{9B606C31-B00A-4CA1-BF8F-AE0720ED2393}" type="presParOf" srcId="{50EB2685-87C5-4E4B-A2A0-12306CCE68EA}" destId="{22AE931E-8D90-460C-A252-9F31334B665B}" srcOrd="1" destOrd="0" presId="urn:microsoft.com/office/officeart/2005/8/layout/orgChart1"/>
    <dgm:cxn modelId="{8F5F0FCF-C7F6-4CA1-A967-55447BD55B55}" type="presParOf" srcId="{22AE931E-8D90-460C-A252-9F31334B665B}" destId="{4A68D132-96C8-48CF-8044-B1D1914C29CC}" srcOrd="0" destOrd="0" presId="urn:microsoft.com/office/officeart/2005/8/layout/orgChart1"/>
    <dgm:cxn modelId="{9C21D488-9BF0-4C80-A4D2-D58A57A532DB}" type="presParOf" srcId="{22AE931E-8D90-460C-A252-9F31334B665B}" destId="{73CEB8C7-C6C6-4488-87C1-A027304C2455}" srcOrd="1" destOrd="0" presId="urn:microsoft.com/office/officeart/2005/8/layout/orgChart1"/>
    <dgm:cxn modelId="{2AEDBA57-495D-415B-A298-989743A686CE}" type="presParOf" srcId="{73CEB8C7-C6C6-4488-87C1-A027304C2455}" destId="{79BC7654-6B63-4736-992E-58D627A399DA}" srcOrd="0" destOrd="0" presId="urn:microsoft.com/office/officeart/2005/8/layout/orgChart1"/>
    <dgm:cxn modelId="{F25C984B-D182-464E-AA14-47CE83A8FDE8}" type="presParOf" srcId="{79BC7654-6B63-4736-992E-58D627A399DA}" destId="{A00AA372-FAE8-4D55-9AEE-EEB55DC56CDD}" srcOrd="0" destOrd="0" presId="urn:microsoft.com/office/officeart/2005/8/layout/orgChart1"/>
    <dgm:cxn modelId="{69684188-333F-470C-86A6-BEB10FFB174A}" type="presParOf" srcId="{79BC7654-6B63-4736-992E-58D627A399DA}" destId="{D3DF1E0F-4138-4879-B2EA-9EB596583888}" srcOrd="1" destOrd="0" presId="urn:microsoft.com/office/officeart/2005/8/layout/orgChart1"/>
    <dgm:cxn modelId="{2CC79EF3-4C89-4C19-9AC1-652C1665608B}" type="presParOf" srcId="{73CEB8C7-C6C6-4488-87C1-A027304C2455}" destId="{7B4C240E-94F2-4E21-B4C5-BD400ECA9C89}" srcOrd="1" destOrd="0" presId="urn:microsoft.com/office/officeart/2005/8/layout/orgChart1"/>
    <dgm:cxn modelId="{C724E5A5-27CD-4F5C-BA0F-5AE55BC187C5}" type="presParOf" srcId="{73CEB8C7-C6C6-4488-87C1-A027304C2455}" destId="{16ECD6FB-6B6C-4E05-8CF0-AD065C144641}" srcOrd="2" destOrd="0" presId="urn:microsoft.com/office/officeart/2005/8/layout/orgChart1"/>
    <dgm:cxn modelId="{F6FF84C9-5EA8-47E2-940C-875936AD1DB2}" type="presParOf" srcId="{50EB2685-87C5-4E4B-A2A0-12306CCE68EA}" destId="{9377EBD4-2975-49B3-B7BD-C7E304C9E6A2}" srcOrd="2" destOrd="0" presId="urn:microsoft.com/office/officeart/2005/8/layout/orgChart1"/>
    <dgm:cxn modelId="{5DDFA68A-8056-4A99-8245-B8D9DFC0CD3F}" type="presParOf" srcId="{B702D800-2172-414D-AF9D-6274033C271C}" destId="{BD3EF4D8-9B45-4030-B6DC-3B1185C50AC6}" srcOrd="4" destOrd="0" presId="urn:microsoft.com/office/officeart/2005/8/layout/orgChart1"/>
    <dgm:cxn modelId="{7D23B2AF-2ECF-4D57-BA37-A91F7A766D5A}" type="presParOf" srcId="{B702D800-2172-414D-AF9D-6274033C271C}" destId="{3BA66ADC-325C-49BC-A64B-234AECF425CC}" srcOrd="5" destOrd="0" presId="urn:microsoft.com/office/officeart/2005/8/layout/orgChart1"/>
    <dgm:cxn modelId="{C883B8EA-087E-454C-9D66-BFADC85130DB}" type="presParOf" srcId="{3BA66ADC-325C-49BC-A64B-234AECF425CC}" destId="{C7197373-BC70-4764-9BF6-2CC869E610AD}" srcOrd="0" destOrd="0" presId="urn:microsoft.com/office/officeart/2005/8/layout/orgChart1"/>
    <dgm:cxn modelId="{29106D55-CEDC-4431-9B49-64FCFF5165B7}" type="presParOf" srcId="{C7197373-BC70-4764-9BF6-2CC869E610AD}" destId="{028285A9-866C-48C9-9A93-101BA3ECB4D7}" srcOrd="0" destOrd="0" presId="urn:microsoft.com/office/officeart/2005/8/layout/orgChart1"/>
    <dgm:cxn modelId="{B65055C5-5C62-43E8-8CD0-A08BE5DF3198}" type="presParOf" srcId="{C7197373-BC70-4764-9BF6-2CC869E610AD}" destId="{F0389CBD-E60F-4082-988F-B1CA3B57F518}" srcOrd="1" destOrd="0" presId="urn:microsoft.com/office/officeart/2005/8/layout/orgChart1"/>
    <dgm:cxn modelId="{2AF0CB0A-2E99-4864-AA39-1855544415E3}" type="presParOf" srcId="{3BA66ADC-325C-49BC-A64B-234AECF425CC}" destId="{F5D39270-7CC9-48A6-8F9F-5A34784AAA38}" srcOrd="1" destOrd="0" presId="urn:microsoft.com/office/officeart/2005/8/layout/orgChart1"/>
    <dgm:cxn modelId="{F8615930-3D39-4371-9AA9-B80C2B0A1E1D}" type="presParOf" srcId="{F5D39270-7CC9-48A6-8F9F-5A34784AAA38}" destId="{0A7DC8AD-9D15-45AD-B5D8-98E5CA026402}" srcOrd="0" destOrd="0" presId="urn:microsoft.com/office/officeart/2005/8/layout/orgChart1"/>
    <dgm:cxn modelId="{689C6C7B-14C4-4737-A44F-E52E824036E7}" type="presParOf" srcId="{F5D39270-7CC9-48A6-8F9F-5A34784AAA38}" destId="{401DBB4D-3C4E-40FE-93D1-4154077A9043}" srcOrd="1" destOrd="0" presId="urn:microsoft.com/office/officeart/2005/8/layout/orgChart1"/>
    <dgm:cxn modelId="{948EE9DD-7C3A-48A3-9213-3AF36DDD292B}" type="presParOf" srcId="{401DBB4D-3C4E-40FE-93D1-4154077A9043}" destId="{A06EEC27-1EA8-4D90-B090-B71FD5290B8C}" srcOrd="0" destOrd="0" presId="urn:microsoft.com/office/officeart/2005/8/layout/orgChart1"/>
    <dgm:cxn modelId="{85EE36CD-EC3F-4D90-9AA4-8BBC041C673A}" type="presParOf" srcId="{A06EEC27-1EA8-4D90-B090-B71FD5290B8C}" destId="{359C9688-71BE-41F7-8158-B6F4D407F7D6}" srcOrd="0" destOrd="0" presId="urn:microsoft.com/office/officeart/2005/8/layout/orgChart1"/>
    <dgm:cxn modelId="{940B91FA-F906-43CE-A8C2-4C6D528E96E2}" type="presParOf" srcId="{A06EEC27-1EA8-4D90-B090-B71FD5290B8C}" destId="{721D4456-BE0F-4063-9BF8-7F1501CC5261}" srcOrd="1" destOrd="0" presId="urn:microsoft.com/office/officeart/2005/8/layout/orgChart1"/>
    <dgm:cxn modelId="{2D5E664F-E9C1-4B26-AD37-80F520CCCB05}" type="presParOf" srcId="{401DBB4D-3C4E-40FE-93D1-4154077A9043}" destId="{6F2587A6-D6E8-491A-AB53-3E4E1C91CEC1}" srcOrd="1" destOrd="0" presId="urn:microsoft.com/office/officeart/2005/8/layout/orgChart1"/>
    <dgm:cxn modelId="{6C2DC2F6-F911-49DA-8267-E5E8FBBCA2AE}" type="presParOf" srcId="{401DBB4D-3C4E-40FE-93D1-4154077A9043}" destId="{EE878E42-F12D-4A0F-8156-2BF6E711C182}" srcOrd="2" destOrd="0" presId="urn:microsoft.com/office/officeart/2005/8/layout/orgChart1"/>
    <dgm:cxn modelId="{F168B214-4729-486C-934F-94DAD1D66E24}" type="presParOf" srcId="{F5D39270-7CC9-48A6-8F9F-5A34784AAA38}" destId="{812DB18C-F92E-43AA-9563-98736AE0DC63}" srcOrd="2" destOrd="0" presId="urn:microsoft.com/office/officeart/2005/8/layout/orgChart1"/>
    <dgm:cxn modelId="{86C72B0C-7990-4C4F-86AE-38F8D1606227}" type="presParOf" srcId="{F5D39270-7CC9-48A6-8F9F-5A34784AAA38}" destId="{EADD7EE1-C5E4-4787-B22E-2D5758F0DD7A}" srcOrd="3" destOrd="0" presId="urn:microsoft.com/office/officeart/2005/8/layout/orgChart1"/>
    <dgm:cxn modelId="{A3B12FDE-2367-4F6D-8888-3031AED08072}" type="presParOf" srcId="{EADD7EE1-C5E4-4787-B22E-2D5758F0DD7A}" destId="{2DE0B756-2483-4EC5-ABA3-FB64724147AB}" srcOrd="0" destOrd="0" presId="urn:microsoft.com/office/officeart/2005/8/layout/orgChart1"/>
    <dgm:cxn modelId="{9C311EE5-FD47-41D3-94B0-310127EA337B}" type="presParOf" srcId="{2DE0B756-2483-4EC5-ABA3-FB64724147AB}" destId="{F1832019-FBB3-4940-9E61-440C5FC7286E}" srcOrd="0" destOrd="0" presId="urn:microsoft.com/office/officeart/2005/8/layout/orgChart1"/>
    <dgm:cxn modelId="{719B521A-1430-4C39-8649-1BBCE348F2B6}" type="presParOf" srcId="{2DE0B756-2483-4EC5-ABA3-FB64724147AB}" destId="{C8D35E8C-009E-4FDB-966E-0488A3DEB48C}" srcOrd="1" destOrd="0" presId="urn:microsoft.com/office/officeart/2005/8/layout/orgChart1"/>
    <dgm:cxn modelId="{B5C3424F-70E6-44B4-BDAD-6104361A5186}" type="presParOf" srcId="{EADD7EE1-C5E4-4787-B22E-2D5758F0DD7A}" destId="{D8805337-29BC-474B-B395-660F71F5402C}" srcOrd="1" destOrd="0" presId="urn:microsoft.com/office/officeart/2005/8/layout/orgChart1"/>
    <dgm:cxn modelId="{5BE7D5F7-F004-49C6-947A-42EC5F2D1746}" type="presParOf" srcId="{EADD7EE1-C5E4-4787-B22E-2D5758F0DD7A}" destId="{C57DA459-ACDF-43FF-AE1B-D888A15D46A6}" srcOrd="2" destOrd="0" presId="urn:microsoft.com/office/officeart/2005/8/layout/orgChart1"/>
    <dgm:cxn modelId="{61DA9A72-978D-4D7D-B9F6-2908AE325E9E}" type="presParOf" srcId="{F5D39270-7CC9-48A6-8F9F-5A34784AAA38}" destId="{509D7D16-5AAA-4F4D-9E92-67FDC47E6D82}" srcOrd="4" destOrd="0" presId="urn:microsoft.com/office/officeart/2005/8/layout/orgChart1"/>
    <dgm:cxn modelId="{663AD1C4-ED2F-4F63-8DEF-AA9BBE45EA6D}" type="presParOf" srcId="{F5D39270-7CC9-48A6-8F9F-5A34784AAA38}" destId="{D2DD2E0D-1846-4490-82E8-EE2FC22D39E9}" srcOrd="5" destOrd="0" presId="urn:microsoft.com/office/officeart/2005/8/layout/orgChart1"/>
    <dgm:cxn modelId="{CE360B8B-8FC7-4887-9916-65BCB536BBFF}" type="presParOf" srcId="{D2DD2E0D-1846-4490-82E8-EE2FC22D39E9}" destId="{7F8D5AEB-B29B-4594-8A80-0EA182A9A4B8}" srcOrd="0" destOrd="0" presId="urn:microsoft.com/office/officeart/2005/8/layout/orgChart1"/>
    <dgm:cxn modelId="{811A18C1-52D8-4DAB-B43E-6462F62A7D3C}" type="presParOf" srcId="{7F8D5AEB-B29B-4594-8A80-0EA182A9A4B8}" destId="{34D07619-D46F-4DF2-B0EA-A4040F0EAE5D}" srcOrd="0" destOrd="0" presId="urn:microsoft.com/office/officeart/2005/8/layout/orgChart1"/>
    <dgm:cxn modelId="{6552ADDA-2374-4AB5-BBEE-19F17F376C34}" type="presParOf" srcId="{7F8D5AEB-B29B-4594-8A80-0EA182A9A4B8}" destId="{2C348D88-F281-4F8D-8BE5-9105732535CB}" srcOrd="1" destOrd="0" presId="urn:microsoft.com/office/officeart/2005/8/layout/orgChart1"/>
    <dgm:cxn modelId="{17555726-3BFD-463D-B1F7-B14A3A865835}" type="presParOf" srcId="{D2DD2E0D-1846-4490-82E8-EE2FC22D39E9}" destId="{E22170BD-BAAC-4590-BECF-E7682DBCCADC}" srcOrd="1" destOrd="0" presId="urn:microsoft.com/office/officeart/2005/8/layout/orgChart1"/>
    <dgm:cxn modelId="{1500CF81-1BBC-48AA-8E53-798A6D60602E}" type="presParOf" srcId="{D2DD2E0D-1846-4490-82E8-EE2FC22D39E9}" destId="{8B01697A-D095-40B9-9939-C523A7313E40}" srcOrd="2" destOrd="0" presId="urn:microsoft.com/office/officeart/2005/8/layout/orgChart1"/>
    <dgm:cxn modelId="{A105C952-F759-47F4-B878-DDA24F6EC750}" type="presParOf" srcId="{F5D39270-7CC9-48A6-8F9F-5A34784AAA38}" destId="{71B3F291-9370-45D5-A616-39DBA830F9D9}" srcOrd="6" destOrd="0" presId="urn:microsoft.com/office/officeart/2005/8/layout/orgChart1"/>
    <dgm:cxn modelId="{CD986F3D-8A91-4BCB-8B4E-1F11261DCB7C}" type="presParOf" srcId="{F5D39270-7CC9-48A6-8F9F-5A34784AAA38}" destId="{EA6DEB9F-9672-41BF-B7AF-4739A4A4B339}" srcOrd="7" destOrd="0" presId="urn:microsoft.com/office/officeart/2005/8/layout/orgChart1"/>
    <dgm:cxn modelId="{67E4EC6C-DE70-4922-BE29-B8E2B5381447}" type="presParOf" srcId="{EA6DEB9F-9672-41BF-B7AF-4739A4A4B339}" destId="{F4266CAB-ABB1-442E-9254-DAD605819B53}" srcOrd="0" destOrd="0" presId="urn:microsoft.com/office/officeart/2005/8/layout/orgChart1"/>
    <dgm:cxn modelId="{DC1160EF-8335-449A-9902-58C4208B8AB0}" type="presParOf" srcId="{F4266CAB-ABB1-442E-9254-DAD605819B53}" destId="{EE23D4B2-3A67-4B58-B408-2343196F5A02}" srcOrd="0" destOrd="0" presId="urn:microsoft.com/office/officeart/2005/8/layout/orgChart1"/>
    <dgm:cxn modelId="{4E0B0703-FC37-46CA-ABDD-3D02A3CF2E46}" type="presParOf" srcId="{F4266CAB-ABB1-442E-9254-DAD605819B53}" destId="{0F1539C3-A00F-48FD-8A5C-89351CA847BA}" srcOrd="1" destOrd="0" presId="urn:microsoft.com/office/officeart/2005/8/layout/orgChart1"/>
    <dgm:cxn modelId="{B9228A42-E441-496B-9F12-F2E2F9B06B2D}" type="presParOf" srcId="{EA6DEB9F-9672-41BF-B7AF-4739A4A4B339}" destId="{8BAC9397-DDFE-4EE5-95DE-B6E85F09BC0A}" srcOrd="1" destOrd="0" presId="urn:microsoft.com/office/officeart/2005/8/layout/orgChart1"/>
    <dgm:cxn modelId="{04747809-BA37-4706-9AE2-D8A79B33FAA8}" type="presParOf" srcId="{EA6DEB9F-9672-41BF-B7AF-4739A4A4B339}" destId="{4F467981-C6C5-4CC9-B76F-C16DF8756D89}" srcOrd="2" destOrd="0" presId="urn:microsoft.com/office/officeart/2005/8/layout/orgChart1"/>
    <dgm:cxn modelId="{0A4E676E-C916-4EB5-8181-28F35ADBAC02}" type="presParOf" srcId="{3BA66ADC-325C-49BC-A64B-234AECF425CC}" destId="{B6FD05EA-ABFA-4DCE-8AFB-1DB6AAEAD5BA}" srcOrd="2" destOrd="0" presId="urn:microsoft.com/office/officeart/2005/8/layout/orgChart1"/>
    <dgm:cxn modelId="{1EE876E2-244E-4DCA-9D73-B06C729851DD}" type="presParOf" srcId="{B702D800-2172-414D-AF9D-6274033C271C}" destId="{24272205-E315-4987-A334-154DD4D4FFC8}" srcOrd="6" destOrd="0" presId="urn:microsoft.com/office/officeart/2005/8/layout/orgChart1"/>
    <dgm:cxn modelId="{B648C0F2-4B39-436E-B0E6-609545E04213}" type="presParOf" srcId="{B702D800-2172-414D-AF9D-6274033C271C}" destId="{339B9041-DB07-4F26-9D34-59B9B7893835}" srcOrd="7" destOrd="0" presId="urn:microsoft.com/office/officeart/2005/8/layout/orgChart1"/>
    <dgm:cxn modelId="{0C68465C-2FFD-4978-BC33-2242CA300596}" type="presParOf" srcId="{339B9041-DB07-4F26-9D34-59B9B7893835}" destId="{166344D3-2BB4-4D87-8A2C-73A83260B7ED}" srcOrd="0" destOrd="0" presId="urn:microsoft.com/office/officeart/2005/8/layout/orgChart1"/>
    <dgm:cxn modelId="{F93F0C98-A6CE-4DEA-8342-CB183ADA6592}" type="presParOf" srcId="{166344D3-2BB4-4D87-8A2C-73A83260B7ED}" destId="{7AFB0386-9697-4FCC-B5A9-B12CC99F56F9}" srcOrd="0" destOrd="0" presId="urn:microsoft.com/office/officeart/2005/8/layout/orgChart1"/>
    <dgm:cxn modelId="{977FDAD7-4E55-4E20-82B5-1F40E703301A}" type="presParOf" srcId="{166344D3-2BB4-4D87-8A2C-73A83260B7ED}" destId="{3A69D67B-6887-4175-85A9-BAB72C50B65B}" srcOrd="1" destOrd="0" presId="urn:microsoft.com/office/officeart/2005/8/layout/orgChart1"/>
    <dgm:cxn modelId="{EE48355C-92F8-4B54-A209-CC14DD745733}" type="presParOf" srcId="{339B9041-DB07-4F26-9D34-59B9B7893835}" destId="{347F3317-3D9B-4691-A6A6-AD35A59A7F59}" srcOrd="1" destOrd="0" presId="urn:microsoft.com/office/officeart/2005/8/layout/orgChart1"/>
    <dgm:cxn modelId="{3E300578-DB0B-4D89-87BE-95A0FFC46D15}" type="presParOf" srcId="{339B9041-DB07-4F26-9D34-59B9B7893835}" destId="{1B2F1C14-5AD6-4A97-A570-ED279F597968}" srcOrd="2" destOrd="0" presId="urn:microsoft.com/office/officeart/2005/8/layout/orgChart1"/>
    <dgm:cxn modelId="{457835CF-0F8E-4738-AAAE-A7DD71A78D4D}" type="presParOf" srcId="{A7F07196-4A91-4B2D-9555-48B45330A69B}" destId="{B072FA0C-22BC-44EB-842E-2BD8C33AFC4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272205-E315-4987-A334-154DD4D4FFC8}">
      <dsp:nvSpPr>
        <dsp:cNvPr id="0" name=""/>
        <dsp:cNvSpPr/>
      </dsp:nvSpPr>
      <dsp:spPr>
        <a:xfrm>
          <a:off x="4441540" y="776895"/>
          <a:ext cx="3295673" cy="7304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0706"/>
              </a:lnTo>
              <a:lnTo>
                <a:pt x="3295673" y="370706"/>
              </a:lnTo>
              <a:lnTo>
                <a:pt x="3295673" y="7304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B3F291-9370-45D5-A616-39DBA830F9D9}">
      <dsp:nvSpPr>
        <dsp:cNvPr id="0" name=""/>
        <dsp:cNvSpPr/>
      </dsp:nvSpPr>
      <dsp:spPr>
        <a:xfrm>
          <a:off x="5675914" y="2006704"/>
          <a:ext cx="567769" cy="32372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37257"/>
              </a:lnTo>
              <a:lnTo>
                <a:pt x="567769" y="32372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9D7D16-5AAA-4F4D-9E92-67FDC47E6D82}">
      <dsp:nvSpPr>
        <dsp:cNvPr id="0" name=""/>
        <dsp:cNvSpPr/>
      </dsp:nvSpPr>
      <dsp:spPr>
        <a:xfrm>
          <a:off x="5675914" y="2006704"/>
          <a:ext cx="567769" cy="22045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4595"/>
              </a:lnTo>
              <a:lnTo>
                <a:pt x="567769" y="22045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2DB18C-F92E-43AA-9563-98736AE0DC63}">
      <dsp:nvSpPr>
        <dsp:cNvPr id="0" name=""/>
        <dsp:cNvSpPr/>
      </dsp:nvSpPr>
      <dsp:spPr>
        <a:xfrm>
          <a:off x="5327424" y="2006704"/>
          <a:ext cx="348489" cy="1189403"/>
        </a:xfrm>
        <a:custGeom>
          <a:avLst/>
          <a:gdLst/>
          <a:ahLst/>
          <a:cxnLst/>
          <a:rect l="0" t="0" r="0" b="0"/>
          <a:pathLst>
            <a:path>
              <a:moveTo>
                <a:pt x="348489" y="0"/>
              </a:moveTo>
              <a:lnTo>
                <a:pt x="348489" y="1189403"/>
              </a:lnTo>
              <a:lnTo>
                <a:pt x="0" y="11894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7DC8AD-9D15-45AD-B5D8-98E5CA026402}">
      <dsp:nvSpPr>
        <dsp:cNvPr id="0" name=""/>
        <dsp:cNvSpPr/>
      </dsp:nvSpPr>
      <dsp:spPr>
        <a:xfrm>
          <a:off x="5675914" y="2006704"/>
          <a:ext cx="392958" cy="7150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5096"/>
              </a:lnTo>
              <a:lnTo>
                <a:pt x="392958" y="7150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3EF4D8-9B45-4030-B6DC-3B1185C50AC6}">
      <dsp:nvSpPr>
        <dsp:cNvPr id="0" name=""/>
        <dsp:cNvSpPr/>
      </dsp:nvSpPr>
      <dsp:spPr>
        <a:xfrm>
          <a:off x="4441540" y="776895"/>
          <a:ext cx="1628282" cy="7304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0706"/>
              </a:lnTo>
              <a:lnTo>
                <a:pt x="1628282" y="370706"/>
              </a:lnTo>
              <a:lnTo>
                <a:pt x="1628282" y="7304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68D132-96C8-48CF-8044-B1D1914C29CC}">
      <dsp:nvSpPr>
        <dsp:cNvPr id="0" name=""/>
        <dsp:cNvSpPr/>
      </dsp:nvSpPr>
      <dsp:spPr>
        <a:xfrm>
          <a:off x="3105384" y="2033373"/>
          <a:ext cx="908345" cy="18797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9731"/>
              </a:lnTo>
              <a:lnTo>
                <a:pt x="908345" y="187973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F0E8D6-740F-4A26-968C-DCA74F56B5B4}">
      <dsp:nvSpPr>
        <dsp:cNvPr id="0" name=""/>
        <dsp:cNvSpPr/>
      </dsp:nvSpPr>
      <dsp:spPr>
        <a:xfrm>
          <a:off x="3586346" y="776895"/>
          <a:ext cx="855194" cy="757068"/>
        </a:xfrm>
        <a:custGeom>
          <a:avLst/>
          <a:gdLst/>
          <a:ahLst/>
          <a:cxnLst/>
          <a:rect l="0" t="0" r="0" b="0"/>
          <a:pathLst>
            <a:path>
              <a:moveTo>
                <a:pt x="855194" y="0"/>
              </a:moveTo>
              <a:lnTo>
                <a:pt x="855194" y="397375"/>
              </a:lnTo>
              <a:lnTo>
                <a:pt x="0" y="397375"/>
              </a:lnTo>
              <a:lnTo>
                <a:pt x="0" y="7570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2CC672-1DBB-48E4-A67E-107255D9FAD4}">
      <dsp:nvSpPr>
        <dsp:cNvPr id="0" name=""/>
        <dsp:cNvSpPr/>
      </dsp:nvSpPr>
      <dsp:spPr>
        <a:xfrm>
          <a:off x="1645252" y="3152756"/>
          <a:ext cx="123297" cy="9363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6350"/>
              </a:lnTo>
              <a:lnTo>
                <a:pt x="123297" y="93635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13D537-F57D-4076-B42F-3CD25519B0B1}">
      <dsp:nvSpPr>
        <dsp:cNvPr id="0" name=""/>
        <dsp:cNvSpPr/>
      </dsp:nvSpPr>
      <dsp:spPr>
        <a:xfrm>
          <a:off x="1345315" y="1977192"/>
          <a:ext cx="628731" cy="7008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194"/>
              </a:lnTo>
              <a:lnTo>
                <a:pt x="628731" y="341194"/>
              </a:lnTo>
              <a:lnTo>
                <a:pt x="628731" y="7008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2AAA28-3F97-4999-9D2D-95AA9342E355}">
      <dsp:nvSpPr>
        <dsp:cNvPr id="0" name=""/>
        <dsp:cNvSpPr/>
      </dsp:nvSpPr>
      <dsp:spPr>
        <a:xfrm>
          <a:off x="74610" y="3069787"/>
          <a:ext cx="109575" cy="11154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5469"/>
              </a:lnTo>
              <a:lnTo>
                <a:pt x="109575" y="111546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BC3D70-AC48-451E-9944-2C66FF84196F}">
      <dsp:nvSpPr>
        <dsp:cNvPr id="0" name=""/>
        <dsp:cNvSpPr/>
      </dsp:nvSpPr>
      <dsp:spPr>
        <a:xfrm>
          <a:off x="373053" y="1977192"/>
          <a:ext cx="972261" cy="700888"/>
        </a:xfrm>
        <a:custGeom>
          <a:avLst/>
          <a:gdLst/>
          <a:ahLst/>
          <a:cxnLst/>
          <a:rect l="0" t="0" r="0" b="0"/>
          <a:pathLst>
            <a:path>
              <a:moveTo>
                <a:pt x="972261" y="0"/>
              </a:moveTo>
              <a:lnTo>
                <a:pt x="972261" y="341194"/>
              </a:lnTo>
              <a:lnTo>
                <a:pt x="0" y="341194"/>
              </a:lnTo>
              <a:lnTo>
                <a:pt x="0" y="7008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6C7F83-C58E-420A-985F-69C733A9D58C}">
      <dsp:nvSpPr>
        <dsp:cNvPr id="0" name=""/>
        <dsp:cNvSpPr/>
      </dsp:nvSpPr>
      <dsp:spPr>
        <a:xfrm>
          <a:off x="1345315" y="776895"/>
          <a:ext cx="3096225" cy="737885"/>
        </a:xfrm>
        <a:custGeom>
          <a:avLst/>
          <a:gdLst/>
          <a:ahLst/>
          <a:cxnLst/>
          <a:rect l="0" t="0" r="0" b="0"/>
          <a:pathLst>
            <a:path>
              <a:moveTo>
                <a:pt x="3096225" y="0"/>
              </a:moveTo>
              <a:lnTo>
                <a:pt x="3096225" y="378191"/>
              </a:lnTo>
              <a:lnTo>
                <a:pt x="0" y="378191"/>
              </a:lnTo>
              <a:lnTo>
                <a:pt x="0" y="7378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2A2454-67DE-4367-9F97-DC4CB966FB1F}">
      <dsp:nvSpPr>
        <dsp:cNvPr id="0" name=""/>
        <dsp:cNvSpPr/>
      </dsp:nvSpPr>
      <dsp:spPr>
        <a:xfrm>
          <a:off x="3803136" y="172079"/>
          <a:ext cx="1276808" cy="6048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>
              <a:latin typeface="華康兒風體W4" panose="020F0400000000000000" pitchFamily="34" charset="-120"/>
              <a:ea typeface="華康兒風體W4" panose="020F0400000000000000" pitchFamily="34" charset="-120"/>
            </a:rPr>
            <a:t>視窗建立</a:t>
          </a:r>
          <a:endParaRPr lang="zh-TW" altLang="en-US" sz="1700" kern="1200" dirty="0">
            <a:latin typeface="華康兒風體W4" panose="020F0400000000000000" pitchFamily="34" charset="-120"/>
            <a:ea typeface="華康兒風體W4" panose="020F0400000000000000" pitchFamily="34" charset="-120"/>
          </a:endParaRPr>
        </a:p>
      </dsp:txBody>
      <dsp:txXfrm>
        <a:off x="3803136" y="172079"/>
        <a:ext cx="1276808" cy="604815"/>
      </dsp:txXfrm>
    </dsp:sp>
    <dsp:sp modelId="{43B29049-CA8D-4531-B22E-1F82158C1F83}">
      <dsp:nvSpPr>
        <dsp:cNvPr id="0" name=""/>
        <dsp:cNvSpPr/>
      </dsp:nvSpPr>
      <dsp:spPr>
        <a:xfrm>
          <a:off x="766448" y="1514781"/>
          <a:ext cx="1157733" cy="4624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>
              <a:latin typeface="華康兒風體W4" panose="020F0400000000000000" pitchFamily="34" charset="-120"/>
              <a:ea typeface="華康兒風體W4" panose="020F0400000000000000" pitchFamily="34" charset="-120"/>
            </a:rPr>
            <a:t>答案座標</a:t>
          </a:r>
          <a:endParaRPr lang="zh-TW" altLang="en-US" sz="1700" kern="1200" dirty="0">
            <a:latin typeface="華康兒風體W4" panose="020F0400000000000000" pitchFamily="34" charset="-120"/>
            <a:ea typeface="華康兒風體W4" panose="020F0400000000000000" pitchFamily="34" charset="-120"/>
          </a:endParaRPr>
        </a:p>
      </dsp:txBody>
      <dsp:txXfrm>
        <a:off x="766448" y="1514781"/>
        <a:ext cx="1157733" cy="462411"/>
      </dsp:txXfrm>
    </dsp:sp>
    <dsp:sp modelId="{6C2D43E5-F898-4D99-AF9B-6FB1F918598F}">
      <dsp:nvSpPr>
        <dsp:cNvPr id="0" name=""/>
        <dsp:cNvSpPr/>
      </dsp:nvSpPr>
      <dsp:spPr>
        <a:xfrm>
          <a:off x="0" y="2678080"/>
          <a:ext cx="746106" cy="391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>
              <a:latin typeface="華康兒風體W4" panose="020F0400000000000000" pitchFamily="34" charset="-120"/>
              <a:ea typeface="華康兒風體W4" panose="020F0400000000000000" pitchFamily="34" charset="-120"/>
            </a:rPr>
            <a:t>點中</a:t>
          </a:r>
          <a:endParaRPr lang="zh-TW" altLang="en-US" sz="1700" kern="1200" dirty="0">
            <a:latin typeface="華康兒風體W4" panose="020F0400000000000000" pitchFamily="34" charset="-120"/>
            <a:ea typeface="華康兒風體W4" panose="020F0400000000000000" pitchFamily="34" charset="-120"/>
          </a:endParaRPr>
        </a:p>
      </dsp:txBody>
      <dsp:txXfrm>
        <a:off x="0" y="2678080"/>
        <a:ext cx="746106" cy="391706"/>
      </dsp:txXfrm>
    </dsp:sp>
    <dsp:sp modelId="{2D315106-A1D5-4B78-BF6C-EB4C7351DA77}">
      <dsp:nvSpPr>
        <dsp:cNvPr id="0" name=""/>
        <dsp:cNvSpPr/>
      </dsp:nvSpPr>
      <dsp:spPr>
        <a:xfrm>
          <a:off x="184186" y="3853421"/>
          <a:ext cx="942293" cy="6636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>
              <a:latin typeface="華康兒風體W4" panose="020F0400000000000000" pitchFamily="34" charset="-120"/>
              <a:ea typeface="華康兒風體W4" panose="020F0400000000000000" pitchFamily="34" charset="-120"/>
            </a:rPr>
            <a:t>畫圈</a:t>
          </a:r>
          <a:endParaRPr lang="en-US" altLang="zh-TW" sz="1700" kern="1200" dirty="0" smtClean="0">
            <a:latin typeface="華康兒風體W4" panose="020F0400000000000000" pitchFamily="34" charset="-120"/>
            <a:ea typeface="華康兒風體W4" panose="020F0400000000000000" pitchFamily="34" charset="-120"/>
          </a:endParaRP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>
              <a:latin typeface="華康兒風體W4" panose="020F0400000000000000" pitchFamily="34" charset="-120"/>
              <a:ea typeface="華康兒風體W4" panose="020F0400000000000000" pitchFamily="34" charset="-120"/>
            </a:rPr>
            <a:t>分數</a:t>
          </a:r>
          <a:r>
            <a:rPr lang="en-US" altLang="zh-TW" sz="1700" kern="1200" dirty="0" smtClean="0">
              <a:latin typeface="華康兒風體W4" panose="020F0400000000000000" pitchFamily="34" charset="-120"/>
              <a:ea typeface="華康兒風體W4" panose="020F0400000000000000" pitchFamily="34" charset="-120"/>
            </a:rPr>
            <a:t>++</a:t>
          </a:r>
          <a:endParaRPr lang="zh-TW" altLang="en-US" sz="1700" kern="1200" dirty="0">
            <a:latin typeface="華康兒風體W4" panose="020F0400000000000000" pitchFamily="34" charset="-120"/>
            <a:ea typeface="華康兒風體W4" panose="020F0400000000000000" pitchFamily="34" charset="-120"/>
          </a:endParaRPr>
        </a:p>
      </dsp:txBody>
      <dsp:txXfrm>
        <a:off x="184186" y="3853421"/>
        <a:ext cx="942293" cy="663668"/>
      </dsp:txXfrm>
    </dsp:sp>
    <dsp:sp modelId="{B68940EA-EBE7-4F2F-9BC6-4B0D55F5C132}">
      <dsp:nvSpPr>
        <dsp:cNvPr id="0" name=""/>
        <dsp:cNvSpPr/>
      </dsp:nvSpPr>
      <dsp:spPr>
        <a:xfrm>
          <a:off x="1563053" y="2678080"/>
          <a:ext cx="821985" cy="474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>
              <a:latin typeface="華康兒風體W4" panose="020F0400000000000000" pitchFamily="34" charset="-120"/>
              <a:ea typeface="華康兒風體W4" panose="020F0400000000000000" pitchFamily="34" charset="-120"/>
            </a:rPr>
            <a:t>點錯</a:t>
          </a:r>
          <a:endParaRPr lang="zh-TW" altLang="en-US" sz="1700" kern="1200" dirty="0">
            <a:latin typeface="華康兒風體W4" panose="020F0400000000000000" pitchFamily="34" charset="-120"/>
            <a:ea typeface="華康兒風體W4" panose="020F0400000000000000" pitchFamily="34" charset="-120"/>
          </a:endParaRPr>
        </a:p>
      </dsp:txBody>
      <dsp:txXfrm>
        <a:off x="1563053" y="2678080"/>
        <a:ext cx="821985" cy="474675"/>
      </dsp:txXfrm>
    </dsp:sp>
    <dsp:sp modelId="{EC469553-3C0E-4E7F-A555-D526A09553F5}">
      <dsp:nvSpPr>
        <dsp:cNvPr id="0" name=""/>
        <dsp:cNvSpPr/>
      </dsp:nvSpPr>
      <dsp:spPr>
        <a:xfrm>
          <a:off x="1768549" y="3872143"/>
          <a:ext cx="725073" cy="4339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>
              <a:latin typeface="華康兒風體W4" panose="020F0400000000000000" pitchFamily="34" charset="-120"/>
              <a:ea typeface="華康兒風體W4" panose="020F0400000000000000" pitchFamily="34" charset="-120"/>
            </a:rPr>
            <a:t>命</a:t>
          </a:r>
          <a:r>
            <a:rPr lang="en-US" altLang="zh-TW" sz="1700" kern="1200" dirty="0" smtClean="0">
              <a:latin typeface="華康兒風體W4" panose="020F0400000000000000" pitchFamily="34" charset="-120"/>
              <a:ea typeface="華康兒風體W4" panose="020F0400000000000000" pitchFamily="34" charset="-120"/>
            </a:rPr>
            <a:t>--</a:t>
          </a:r>
          <a:endParaRPr lang="zh-TW" altLang="en-US" sz="1700" kern="1200" dirty="0">
            <a:latin typeface="華康兒風體W4" panose="020F0400000000000000" pitchFamily="34" charset="-120"/>
            <a:ea typeface="華康兒風體W4" panose="020F0400000000000000" pitchFamily="34" charset="-120"/>
          </a:endParaRPr>
        </a:p>
      </dsp:txBody>
      <dsp:txXfrm>
        <a:off x="1768549" y="3872143"/>
        <a:ext cx="725073" cy="433927"/>
      </dsp:txXfrm>
    </dsp:sp>
    <dsp:sp modelId="{A25CC8F7-59CB-49BF-B380-D2E918E78529}">
      <dsp:nvSpPr>
        <dsp:cNvPr id="0" name=""/>
        <dsp:cNvSpPr/>
      </dsp:nvSpPr>
      <dsp:spPr>
        <a:xfrm>
          <a:off x="2985144" y="1533964"/>
          <a:ext cx="1202403" cy="4994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>
              <a:latin typeface="華康兒風體W4" panose="020F0400000000000000" pitchFamily="34" charset="-120"/>
              <a:ea typeface="華康兒風體W4" panose="020F0400000000000000" pitchFamily="34" charset="-120"/>
            </a:rPr>
            <a:t>插入圖片</a:t>
          </a:r>
          <a:endParaRPr lang="zh-TW" altLang="en-US" sz="1700" kern="1200" dirty="0">
            <a:latin typeface="華康兒風體W4" panose="020F0400000000000000" pitchFamily="34" charset="-120"/>
            <a:ea typeface="華康兒風體W4" panose="020F0400000000000000" pitchFamily="34" charset="-120"/>
          </a:endParaRPr>
        </a:p>
      </dsp:txBody>
      <dsp:txXfrm>
        <a:off x="2985144" y="1533964"/>
        <a:ext cx="1202403" cy="499408"/>
      </dsp:txXfrm>
    </dsp:sp>
    <dsp:sp modelId="{A00AA372-FAE8-4D55-9AEE-EEB55DC56CDD}">
      <dsp:nvSpPr>
        <dsp:cNvPr id="0" name=""/>
        <dsp:cNvSpPr/>
      </dsp:nvSpPr>
      <dsp:spPr>
        <a:xfrm>
          <a:off x="4013730" y="3708516"/>
          <a:ext cx="1034889" cy="4091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>
              <a:latin typeface="華康兒風體W4" panose="020F0400000000000000" pitchFamily="34" charset="-120"/>
              <a:ea typeface="華康兒風體W4" panose="020F0400000000000000" pitchFamily="34" charset="-120"/>
            </a:rPr>
            <a:t>計時開始</a:t>
          </a:r>
          <a:endParaRPr lang="zh-TW" altLang="en-US" sz="1700" kern="1200" dirty="0">
            <a:latin typeface="華康兒風體W4" panose="020F0400000000000000" pitchFamily="34" charset="-120"/>
            <a:ea typeface="華康兒風體W4" panose="020F0400000000000000" pitchFamily="34" charset="-120"/>
          </a:endParaRPr>
        </a:p>
      </dsp:txBody>
      <dsp:txXfrm>
        <a:off x="4013730" y="3708516"/>
        <a:ext cx="1034889" cy="409176"/>
      </dsp:txXfrm>
    </dsp:sp>
    <dsp:sp modelId="{028285A9-866C-48C9-9A93-101BA3ECB4D7}">
      <dsp:nvSpPr>
        <dsp:cNvPr id="0" name=""/>
        <dsp:cNvSpPr/>
      </dsp:nvSpPr>
      <dsp:spPr>
        <a:xfrm>
          <a:off x="5577437" y="1507296"/>
          <a:ext cx="984771" cy="4994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>
              <a:latin typeface="華康兒風體W4" panose="020F0400000000000000" pitchFamily="34" charset="-120"/>
              <a:ea typeface="華康兒風體W4" panose="020F0400000000000000" pitchFamily="34" charset="-120"/>
            </a:rPr>
            <a:t>按鈕建立</a:t>
          </a:r>
          <a:endParaRPr lang="zh-TW" altLang="en-US" sz="1700" kern="1200" dirty="0">
            <a:latin typeface="華康兒風體W4" panose="020F0400000000000000" pitchFamily="34" charset="-120"/>
            <a:ea typeface="華康兒風體W4" panose="020F0400000000000000" pitchFamily="34" charset="-120"/>
          </a:endParaRPr>
        </a:p>
      </dsp:txBody>
      <dsp:txXfrm>
        <a:off x="5577437" y="1507296"/>
        <a:ext cx="984771" cy="499408"/>
      </dsp:txXfrm>
    </dsp:sp>
    <dsp:sp modelId="{359C9688-71BE-41F7-8158-B6F4D407F7D6}">
      <dsp:nvSpPr>
        <dsp:cNvPr id="0" name=""/>
        <dsp:cNvSpPr/>
      </dsp:nvSpPr>
      <dsp:spPr>
        <a:xfrm>
          <a:off x="6068872" y="2487374"/>
          <a:ext cx="1376152" cy="4688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>
              <a:latin typeface="華康兒風體W4" panose="020F0400000000000000" pitchFamily="34" charset="-120"/>
              <a:ea typeface="華康兒風體W4" panose="020F0400000000000000" pitchFamily="34" charset="-120"/>
            </a:rPr>
            <a:t>開始、結束</a:t>
          </a:r>
          <a:endParaRPr lang="zh-TW" altLang="en-US" sz="1700" kern="1200" dirty="0">
            <a:latin typeface="華康兒風體W4" panose="020F0400000000000000" pitchFamily="34" charset="-120"/>
            <a:ea typeface="華康兒風體W4" panose="020F0400000000000000" pitchFamily="34" charset="-120"/>
          </a:endParaRPr>
        </a:p>
      </dsp:txBody>
      <dsp:txXfrm>
        <a:off x="6068872" y="2487374"/>
        <a:ext cx="1376152" cy="468851"/>
      </dsp:txXfrm>
    </dsp:sp>
    <dsp:sp modelId="{F1832019-FBB3-4940-9E61-440C5FC7286E}">
      <dsp:nvSpPr>
        <dsp:cNvPr id="0" name=""/>
        <dsp:cNvSpPr/>
      </dsp:nvSpPr>
      <dsp:spPr>
        <a:xfrm>
          <a:off x="3942022" y="2965390"/>
          <a:ext cx="1385401" cy="4614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>
              <a:latin typeface="華康兒風體W4" panose="020F0400000000000000" pitchFamily="34" charset="-120"/>
              <a:ea typeface="華康兒風體W4" panose="020F0400000000000000" pitchFamily="34" charset="-120"/>
            </a:rPr>
            <a:t>繼續</a:t>
          </a:r>
          <a:endParaRPr lang="zh-TW" altLang="en-US" sz="1700" kern="1200" dirty="0">
            <a:latin typeface="華康兒風體W4" panose="020F0400000000000000" pitchFamily="34" charset="-120"/>
            <a:ea typeface="華康兒風體W4" panose="020F0400000000000000" pitchFamily="34" charset="-120"/>
          </a:endParaRPr>
        </a:p>
      </dsp:txBody>
      <dsp:txXfrm>
        <a:off x="3942022" y="2965390"/>
        <a:ext cx="1385401" cy="461435"/>
      </dsp:txXfrm>
    </dsp:sp>
    <dsp:sp modelId="{34D07619-D46F-4DF2-B0EA-A4040F0EAE5D}">
      <dsp:nvSpPr>
        <dsp:cNvPr id="0" name=""/>
        <dsp:cNvSpPr/>
      </dsp:nvSpPr>
      <dsp:spPr>
        <a:xfrm>
          <a:off x="6243683" y="4054661"/>
          <a:ext cx="897349" cy="3132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>
              <a:latin typeface="華康兒風體W4" panose="020F0400000000000000" pitchFamily="34" charset="-120"/>
              <a:ea typeface="華康兒風體W4" panose="020F0400000000000000" pitchFamily="34" charset="-120"/>
            </a:rPr>
            <a:t>求救</a:t>
          </a:r>
          <a:endParaRPr lang="zh-TW" altLang="en-US" sz="1700" kern="1200" dirty="0">
            <a:latin typeface="華康兒風體W4" panose="020F0400000000000000" pitchFamily="34" charset="-120"/>
            <a:ea typeface="華康兒風體W4" panose="020F0400000000000000" pitchFamily="34" charset="-120"/>
          </a:endParaRPr>
        </a:p>
      </dsp:txBody>
      <dsp:txXfrm>
        <a:off x="6243683" y="4054661"/>
        <a:ext cx="897349" cy="313275"/>
      </dsp:txXfrm>
    </dsp:sp>
    <dsp:sp modelId="{EE23D4B2-3A67-4B58-B408-2343196F5A02}">
      <dsp:nvSpPr>
        <dsp:cNvPr id="0" name=""/>
        <dsp:cNvSpPr/>
      </dsp:nvSpPr>
      <dsp:spPr>
        <a:xfrm>
          <a:off x="6243683" y="5087324"/>
          <a:ext cx="897349" cy="3132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>
              <a:latin typeface="華康兒風體W4" panose="020F0400000000000000" pitchFamily="34" charset="-120"/>
              <a:ea typeface="華康兒風體W4" panose="020F0400000000000000" pitchFamily="34" charset="-120"/>
            </a:rPr>
            <a:t>求救</a:t>
          </a:r>
          <a:r>
            <a:rPr lang="en-US" altLang="zh-TW" sz="1700" kern="1200" dirty="0" smtClean="0">
              <a:latin typeface="華康兒風體W4" panose="020F0400000000000000" pitchFamily="34" charset="-120"/>
              <a:ea typeface="華康兒風體W4" panose="020F0400000000000000" pitchFamily="34" charset="-120"/>
            </a:rPr>
            <a:t>--</a:t>
          </a:r>
          <a:endParaRPr lang="zh-TW" altLang="en-US" sz="1700" kern="1200" dirty="0">
            <a:latin typeface="華康兒風體W4" panose="020F0400000000000000" pitchFamily="34" charset="-120"/>
            <a:ea typeface="華康兒風體W4" panose="020F0400000000000000" pitchFamily="34" charset="-120"/>
          </a:endParaRPr>
        </a:p>
      </dsp:txBody>
      <dsp:txXfrm>
        <a:off x="6243683" y="5087324"/>
        <a:ext cx="897349" cy="313275"/>
      </dsp:txXfrm>
    </dsp:sp>
    <dsp:sp modelId="{7AFB0386-9697-4FCC-B5A9-B12CC99F56F9}">
      <dsp:nvSpPr>
        <dsp:cNvPr id="0" name=""/>
        <dsp:cNvSpPr/>
      </dsp:nvSpPr>
      <dsp:spPr>
        <a:xfrm>
          <a:off x="7244828" y="1507296"/>
          <a:ext cx="984771" cy="4994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>
              <a:latin typeface="華康兒風體W4" panose="020F0400000000000000" pitchFamily="34" charset="-120"/>
              <a:ea typeface="華康兒風體W4" panose="020F0400000000000000" pitchFamily="34" charset="-120"/>
            </a:rPr>
            <a:t>音效</a:t>
          </a:r>
          <a:endParaRPr lang="zh-TW" altLang="en-US" sz="1700" kern="1200" dirty="0">
            <a:latin typeface="華康兒風體W4" panose="020F0400000000000000" pitchFamily="34" charset="-120"/>
            <a:ea typeface="華康兒風體W4" panose="020F0400000000000000" pitchFamily="34" charset="-120"/>
          </a:endParaRPr>
        </a:p>
      </dsp:txBody>
      <dsp:txXfrm>
        <a:off x="7244828" y="1507296"/>
        <a:ext cx="984771" cy="4994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0EAB-6DAC-4A90-ABFB-BBEDB4435FCF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C1732-95B4-4D14-9CF8-CC4DDEF720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7627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0EAB-6DAC-4A90-ABFB-BBEDB4435FCF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C1732-95B4-4D14-9CF8-CC4DDEF720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8351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0EAB-6DAC-4A90-ABFB-BBEDB4435FCF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C1732-95B4-4D14-9CF8-CC4DDEF720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0603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0EAB-6DAC-4A90-ABFB-BBEDB4435FCF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C1732-95B4-4D14-9CF8-CC4DDEF720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612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0EAB-6DAC-4A90-ABFB-BBEDB4435FCF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C1732-95B4-4D14-9CF8-CC4DDEF720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2768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0EAB-6DAC-4A90-ABFB-BBEDB4435FCF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C1732-95B4-4D14-9CF8-CC4DDEF720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30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0EAB-6DAC-4A90-ABFB-BBEDB4435FCF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C1732-95B4-4D14-9CF8-CC4DDEF720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06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0EAB-6DAC-4A90-ABFB-BBEDB4435FCF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C1732-95B4-4D14-9CF8-CC4DDEF720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175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0EAB-6DAC-4A90-ABFB-BBEDB4435FCF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C1732-95B4-4D14-9CF8-CC4DDEF720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867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0EAB-6DAC-4A90-ABFB-BBEDB4435FCF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C1732-95B4-4D14-9CF8-CC4DDEF720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0993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0EAB-6DAC-4A90-ABFB-BBEDB4435FCF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C1732-95B4-4D14-9CF8-CC4DDEF720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61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30EAB-6DAC-4A90-ABFB-BBEDB4435FCF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C1732-95B4-4D14-9CF8-CC4DDEF720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429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rot="16200000">
            <a:off x="1143000" y="-1143000"/>
            <a:ext cx="6858000" cy="9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0"/>
          </a:p>
        </p:txBody>
      </p:sp>
      <p:grpSp>
        <p:nvGrpSpPr>
          <p:cNvPr id="8" name="群組 7"/>
          <p:cNvGrpSpPr/>
          <p:nvPr/>
        </p:nvGrpSpPr>
        <p:grpSpPr>
          <a:xfrm>
            <a:off x="2322729" y="44624"/>
            <a:ext cx="4769551" cy="2846442"/>
            <a:chOff x="4355976" y="613835"/>
            <a:chExt cx="4769551" cy="2442402"/>
          </a:xfrm>
        </p:grpSpPr>
        <p:sp>
          <p:nvSpPr>
            <p:cNvPr id="9" name="雲朵形 8"/>
            <p:cNvSpPr/>
            <p:nvPr/>
          </p:nvSpPr>
          <p:spPr>
            <a:xfrm>
              <a:off x="4355976" y="613835"/>
              <a:ext cx="4769551" cy="2442402"/>
            </a:xfrm>
            <a:prstGeom prst="cloud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0" name="群組 9"/>
            <p:cNvGrpSpPr/>
            <p:nvPr/>
          </p:nvGrpSpPr>
          <p:grpSpPr>
            <a:xfrm>
              <a:off x="4716016" y="737408"/>
              <a:ext cx="3960440" cy="1569661"/>
              <a:chOff x="4716016" y="737408"/>
              <a:chExt cx="3149360" cy="1569661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4716016" y="737409"/>
                <a:ext cx="992394" cy="156966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zh-TW" altLang="en-US" sz="9600" b="1" cap="none" spc="0" dirty="0" smtClean="0">
                    <a:ln w="18000">
                      <a:solidFill>
                        <a:schemeClr val="tx2"/>
                      </a:solidFill>
                      <a:prstDash val="solid"/>
                      <a:miter lim="800000"/>
                    </a:ln>
                    <a:solidFill>
                      <a:srgbClr val="FF0000"/>
                    </a:solidFill>
                    <a:effectLst>
                      <a:outerShdw blurRad="25500" dist="23000" dir="7020000" algn="tl">
                        <a:srgbClr val="000000">
                          <a:alpha val="50000"/>
                        </a:srgbClr>
                      </a:outerShdw>
                    </a:effectLst>
                    <a:latin typeface="華康兒風體W4" panose="020F0400000000000000" pitchFamily="34" charset="-120"/>
                    <a:ea typeface="華康兒風體W4" panose="020F0400000000000000" pitchFamily="34" charset="-120"/>
                  </a:rPr>
                  <a:t>蠟</a:t>
                </a:r>
                <a:endParaRPr lang="zh-TW" altLang="en-US" sz="9600" b="1" cap="none" spc="0" dirty="0">
                  <a:ln w="18000">
                    <a:solidFill>
                      <a:schemeClr val="tx2"/>
                    </a:solidFill>
                    <a:prstDash val="solid"/>
                    <a:miter lim="800000"/>
                  </a:ln>
                  <a:solidFill>
                    <a:srgbClr val="FF0000"/>
                  </a:solidFill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  <a:latin typeface="華康兒風體W4" panose="020F0400000000000000" pitchFamily="34" charset="-120"/>
                  <a:ea typeface="華康兒風體W4" panose="020F0400000000000000" pitchFamily="34" charset="-120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5463792" y="737408"/>
                <a:ext cx="992394" cy="156966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zh-TW" altLang="en-US" sz="9600" b="1" dirty="0">
                    <a:ln w="18000">
                      <a:solidFill>
                        <a:schemeClr val="tx2"/>
                      </a:solidFill>
                      <a:prstDash val="solid"/>
                      <a:miter lim="800000"/>
                    </a:ln>
                    <a:solidFill>
                      <a:srgbClr val="00B050"/>
                    </a:solidFill>
                    <a:effectLst>
                      <a:outerShdw blurRad="25500" dist="23000" dir="7020000" algn="tl">
                        <a:srgbClr val="000000">
                          <a:alpha val="50000"/>
                        </a:srgbClr>
                      </a:outerShdw>
                    </a:effectLst>
                    <a:latin typeface="華康兒風體W4" panose="020F0400000000000000" pitchFamily="34" charset="-120"/>
                    <a:ea typeface="華康兒風體W4" panose="020F0400000000000000" pitchFamily="34" charset="-120"/>
                  </a:rPr>
                  <a:t>筆</a:t>
                </a:r>
                <a:endParaRPr lang="zh-TW" altLang="en-US" sz="9600" b="1" cap="none" spc="0" dirty="0">
                  <a:ln w="18000">
                    <a:solidFill>
                      <a:schemeClr val="tx2"/>
                    </a:solidFill>
                    <a:prstDash val="solid"/>
                    <a:miter lim="800000"/>
                  </a:ln>
                  <a:solidFill>
                    <a:srgbClr val="00B050"/>
                  </a:solidFill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  <a:latin typeface="華康兒風體W4" panose="020F0400000000000000" pitchFamily="34" charset="-120"/>
                  <a:ea typeface="華康兒風體W4" panose="020F0400000000000000" pitchFamily="34" charset="-120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6096612" y="737409"/>
                <a:ext cx="992394" cy="156966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zh-TW" altLang="en-US" sz="9600" b="1" dirty="0">
                    <a:ln w="18000">
                      <a:solidFill>
                        <a:schemeClr val="tx2"/>
                      </a:solidFill>
                      <a:prstDash val="solid"/>
                      <a:miter lim="800000"/>
                    </a:ln>
                    <a:solidFill>
                      <a:srgbClr val="FFFF00"/>
                    </a:solidFill>
                    <a:effectLst>
                      <a:outerShdw blurRad="25500" dist="23000" dir="7020000" algn="tl">
                        <a:srgbClr val="000000">
                          <a:alpha val="50000"/>
                        </a:srgbClr>
                      </a:outerShdw>
                    </a:effectLst>
                    <a:latin typeface="華康兒風體W4" panose="020F0400000000000000" pitchFamily="34" charset="-120"/>
                    <a:ea typeface="華康兒風體W4" panose="020F0400000000000000" pitchFamily="34" charset="-120"/>
                  </a:rPr>
                  <a:t>小</a:t>
                </a:r>
                <a:endParaRPr lang="zh-TW" altLang="en-US" sz="9600" b="1" cap="none" spc="0" dirty="0">
                  <a:ln w="18000">
                    <a:solidFill>
                      <a:schemeClr val="tx2"/>
                    </a:solidFill>
                    <a:prstDash val="solid"/>
                    <a:miter lim="800000"/>
                  </a:ln>
                  <a:solidFill>
                    <a:srgbClr val="FFFF00"/>
                  </a:solidFill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  <a:latin typeface="華康兒風體W4" panose="020F0400000000000000" pitchFamily="34" charset="-120"/>
                  <a:ea typeface="華康兒風體W4" panose="020F0400000000000000" pitchFamily="34" charset="-120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6872982" y="737409"/>
                <a:ext cx="992394" cy="156966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zh-TW" altLang="en-US" sz="9600" b="1" cap="none" spc="0" dirty="0" smtClean="0">
                    <a:ln w="18000">
                      <a:solidFill>
                        <a:schemeClr val="tx2"/>
                      </a:solidFill>
                      <a:prstDash val="solid"/>
                      <a:miter lim="800000"/>
                    </a:ln>
                    <a:solidFill>
                      <a:srgbClr val="00B0F0"/>
                    </a:solidFill>
                    <a:effectLst>
                      <a:outerShdw blurRad="25500" dist="23000" dir="7020000" algn="tl">
                        <a:srgbClr val="000000">
                          <a:alpha val="50000"/>
                        </a:srgbClr>
                      </a:outerShdw>
                    </a:effectLst>
                    <a:latin typeface="華康兒風體W4" panose="020F0400000000000000" pitchFamily="34" charset="-120"/>
                    <a:ea typeface="華康兒風體W4" panose="020F0400000000000000" pitchFamily="34" charset="-120"/>
                  </a:rPr>
                  <a:t>新</a:t>
                </a:r>
                <a:endParaRPr lang="zh-TW" altLang="en-US" sz="9600" b="1" cap="none" spc="0" dirty="0">
                  <a:ln w="18000">
                    <a:solidFill>
                      <a:schemeClr val="tx2"/>
                    </a:solidFill>
                    <a:prstDash val="solid"/>
                    <a:miter lim="800000"/>
                  </a:ln>
                  <a:solidFill>
                    <a:srgbClr val="00B0F0"/>
                  </a:solidFill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  <a:latin typeface="華康兒風體W4" panose="020F0400000000000000" pitchFamily="34" charset="-120"/>
                  <a:ea typeface="華康兒風體W4" panose="020F0400000000000000" pitchFamily="34" charset="-120"/>
                </a:endParaRPr>
              </a:p>
            </p:txBody>
          </p:sp>
        </p:grpSp>
        <p:grpSp>
          <p:nvGrpSpPr>
            <p:cNvPr id="11" name="群組 10"/>
            <p:cNvGrpSpPr/>
            <p:nvPr/>
          </p:nvGrpSpPr>
          <p:grpSpPr>
            <a:xfrm>
              <a:off x="5004048" y="1855214"/>
              <a:ext cx="3528392" cy="1063546"/>
              <a:chOff x="5004048" y="1890074"/>
              <a:chExt cx="2683904" cy="1063546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5004048" y="1937957"/>
                <a:ext cx="992394" cy="101566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zh-TW" altLang="en-US" sz="6000" b="1" dirty="0">
                    <a:ln w="18000">
                      <a:solidFill>
                        <a:schemeClr val="tx2"/>
                      </a:solidFill>
                      <a:prstDash val="solid"/>
                      <a:miter lim="800000"/>
                    </a:ln>
                    <a:solidFill>
                      <a:srgbClr val="FFFF00"/>
                    </a:solidFill>
                    <a:effectLst>
                      <a:outerShdw blurRad="25500" dist="23000" dir="7020000" algn="tl">
                        <a:srgbClr val="000000">
                          <a:alpha val="50000"/>
                        </a:srgbClr>
                      </a:outerShdw>
                    </a:effectLst>
                    <a:latin typeface="華康兒風體W4" panose="020F0400000000000000" pitchFamily="34" charset="-120"/>
                    <a:ea typeface="華康兒風體W4" panose="020F0400000000000000" pitchFamily="34" charset="-120"/>
                  </a:rPr>
                  <a:t>來</a:t>
                </a:r>
                <a:endParaRPr lang="zh-TW" altLang="en-US" sz="6000" b="1" cap="none" spc="0" dirty="0">
                  <a:ln w="18000">
                    <a:solidFill>
                      <a:schemeClr val="tx2"/>
                    </a:solidFill>
                    <a:prstDash val="solid"/>
                    <a:miter lim="800000"/>
                  </a:ln>
                  <a:solidFill>
                    <a:srgbClr val="FFFF00"/>
                  </a:solidFill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  <a:latin typeface="華康兒風體W4" panose="020F0400000000000000" pitchFamily="34" charset="-120"/>
                  <a:ea typeface="華康兒風體W4" panose="020F0400000000000000" pitchFamily="34" charset="-120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592505" y="1926620"/>
                <a:ext cx="992394" cy="101566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zh-TW" altLang="en-US" sz="6000" b="1" dirty="0" smtClean="0">
                    <a:ln w="18000">
                      <a:solidFill>
                        <a:schemeClr val="tx2"/>
                      </a:solidFill>
                      <a:prstDash val="solid"/>
                      <a:miter lim="800000"/>
                    </a:ln>
                    <a:solidFill>
                      <a:srgbClr val="00B0F0"/>
                    </a:solidFill>
                    <a:effectLst>
                      <a:outerShdw blurRad="25500" dist="23000" dir="7020000" algn="tl">
                        <a:srgbClr val="000000">
                          <a:alpha val="50000"/>
                        </a:srgbClr>
                      </a:outerShdw>
                    </a:effectLst>
                    <a:latin typeface="華康兒風體W4" panose="020F0400000000000000" pitchFamily="34" charset="-120"/>
                    <a:ea typeface="華康兒風體W4" panose="020F0400000000000000" pitchFamily="34" charset="-120"/>
                  </a:rPr>
                  <a:t>找</a:t>
                </a:r>
                <a:endParaRPr lang="zh-TW" altLang="en-US" sz="6000" b="1" cap="none" spc="0" dirty="0">
                  <a:ln w="18000">
                    <a:solidFill>
                      <a:schemeClr val="tx2"/>
                    </a:solidFill>
                    <a:prstDash val="solid"/>
                    <a:miter lim="800000"/>
                  </a:ln>
                  <a:solidFill>
                    <a:srgbClr val="00B0F0"/>
                  </a:solidFill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  <a:latin typeface="華康兒風體W4" panose="020F0400000000000000" pitchFamily="34" charset="-120"/>
                  <a:ea typeface="華康兒風體W4" panose="020F0400000000000000" pitchFamily="34" charset="-120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6199361" y="1930377"/>
                <a:ext cx="992394" cy="101566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zh-TW" altLang="en-US" sz="6000" b="1" dirty="0" smtClean="0">
                    <a:ln w="18000">
                      <a:solidFill>
                        <a:schemeClr val="tx2"/>
                      </a:solidFill>
                      <a:prstDash val="solid"/>
                      <a:miter lim="800000"/>
                    </a:ln>
                    <a:solidFill>
                      <a:srgbClr val="00B050"/>
                    </a:solidFill>
                    <a:effectLst>
                      <a:outerShdw blurRad="25500" dist="23000" dir="7020000" algn="tl">
                        <a:srgbClr val="000000">
                          <a:alpha val="50000"/>
                        </a:srgbClr>
                      </a:outerShdw>
                    </a:effectLst>
                    <a:latin typeface="華康兒風體W4" panose="020F0400000000000000" pitchFamily="34" charset="-120"/>
                    <a:ea typeface="華康兒風體W4" panose="020F0400000000000000" pitchFamily="34" charset="-120"/>
                  </a:rPr>
                  <a:t>碴</a:t>
                </a:r>
                <a:endParaRPr lang="zh-TW" altLang="en-US" sz="6000" b="1" cap="none" spc="0" dirty="0">
                  <a:ln w="18000">
                    <a:solidFill>
                      <a:schemeClr val="tx2"/>
                    </a:solidFill>
                    <a:prstDash val="solid"/>
                    <a:miter lim="800000"/>
                  </a:ln>
                  <a:solidFill>
                    <a:srgbClr val="00B050"/>
                  </a:solidFill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  <a:latin typeface="華康兒風體W4" panose="020F0400000000000000" pitchFamily="34" charset="-120"/>
                  <a:ea typeface="華康兒風體W4" panose="020F0400000000000000" pitchFamily="34" charset="-120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6695558" y="1890074"/>
                <a:ext cx="992394" cy="101566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TW" sz="6000" b="1" cap="none" spc="0" dirty="0" smtClean="0">
                    <a:ln w="18000">
                      <a:solidFill>
                        <a:schemeClr val="tx2"/>
                      </a:solidFill>
                      <a:prstDash val="solid"/>
                      <a:miter lim="800000"/>
                    </a:ln>
                    <a:solidFill>
                      <a:srgbClr val="FF0000"/>
                    </a:solidFill>
                    <a:effectLst>
                      <a:outerShdw blurRad="25500" dist="23000" dir="7020000" algn="tl">
                        <a:srgbClr val="000000">
                          <a:alpha val="50000"/>
                        </a:srgbClr>
                      </a:outerShdw>
                    </a:effectLst>
                    <a:latin typeface="華康兒風體W4" panose="020F0400000000000000" pitchFamily="34" charset="-120"/>
                    <a:ea typeface="華康兒風體W4" panose="020F0400000000000000" pitchFamily="34" charset="-120"/>
                  </a:rPr>
                  <a:t>!</a:t>
                </a:r>
                <a:endParaRPr lang="zh-TW" altLang="en-US" sz="6000" b="1" cap="none" spc="0" dirty="0">
                  <a:ln w="18000">
                    <a:solidFill>
                      <a:schemeClr val="tx2"/>
                    </a:solidFill>
                    <a:prstDash val="solid"/>
                    <a:miter lim="800000"/>
                  </a:ln>
                  <a:solidFill>
                    <a:srgbClr val="FF0000"/>
                  </a:solidFill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  <a:latin typeface="華康兒風體W4" panose="020F0400000000000000" pitchFamily="34" charset="-120"/>
                  <a:ea typeface="華康兒風體W4" panose="020F0400000000000000" pitchFamily="34" charset="-120"/>
                </a:endParaRPr>
              </a:p>
            </p:txBody>
          </p:sp>
        </p:grpSp>
      </p:grpSp>
      <p:pic>
        <p:nvPicPr>
          <p:cNvPr id="20" name="圖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423035"/>
            <a:ext cx="4663497" cy="4389174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4716016" y="2636912"/>
            <a:ext cx="367240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8000" b="1" dirty="0">
                <a:ln w="18000">
                  <a:solidFill>
                    <a:schemeClr val="tx2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華康兒風體W4" panose="020F0400000000000000" pitchFamily="34" charset="-120"/>
                <a:ea typeface="華康兒風體W4" panose="020F0400000000000000" pitchFamily="34" charset="-120"/>
              </a:rPr>
              <a:t>第</a:t>
            </a:r>
            <a:r>
              <a:rPr lang="en-US" altLang="zh-TW" sz="8000" b="1" cap="none" spc="0" dirty="0" smtClean="0">
                <a:ln w="18000">
                  <a:solidFill>
                    <a:schemeClr val="tx2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華康兒風體W4" panose="020F0400000000000000" pitchFamily="34" charset="-120"/>
                <a:ea typeface="華康兒風體W4" panose="020F0400000000000000" pitchFamily="34" charset="-120"/>
              </a:rPr>
              <a:t>9</a:t>
            </a:r>
            <a:r>
              <a:rPr lang="zh-TW" altLang="en-US" sz="8000" b="1" cap="none" spc="0" dirty="0" smtClean="0">
                <a:ln w="18000">
                  <a:solidFill>
                    <a:schemeClr val="tx2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華康兒風體W4" panose="020F0400000000000000" pitchFamily="34" charset="-120"/>
                <a:ea typeface="華康兒風體W4" panose="020F0400000000000000" pitchFamily="34" charset="-120"/>
              </a:rPr>
              <a:t>組</a:t>
            </a:r>
            <a:endParaRPr lang="zh-TW" altLang="en-US" sz="8000" b="1" cap="none" spc="0" dirty="0">
              <a:ln w="18000">
                <a:solidFill>
                  <a:schemeClr val="tx2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華康兒風體W4" panose="020F0400000000000000" pitchFamily="34" charset="-120"/>
              <a:ea typeface="華康兒風體W4" panose="020F0400000000000000" pitchFamily="34" charset="-120"/>
            </a:endParaRPr>
          </a:p>
        </p:txBody>
      </p:sp>
      <p:grpSp>
        <p:nvGrpSpPr>
          <p:cNvPr id="31" name="群組 30"/>
          <p:cNvGrpSpPr/>
          <p:nvPr/>
        </p:nvGrpSpPr>
        <p:grpSpPr>
          <a:xfrm>
            <a:off x="5863370" y="4073004"/>
            <a:ext cx="2597062" cy="2308324"/>
            <a:chOff x="5359314" y="3573016"/>
            <a:chExt cx="2597062" cy="2308324"/>
          </a:xfrm>
        </p:grpSpPr>
        <p:sp>
          <p:nvSpPr>
            <p:cNvPr id="26" name="矩形 25"/>
            <p:cNvSpPr/>
            <p:nvPr/>
          </p:nvSpPr>
          <p:spPr>
            <a:xfrm>
              <a:off x="5359314" y="3573016"/>
              <a:ext cx="2597062" cy="230832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TW" altLang="en-US" sz="3600" b="1" cap="none" spc="0" dirty="0" smtClean="0">
                  <a:ln w="18000">
                    <a:solidFill>
                      <a:schemeClr val="tx2"/>
                    </a:solidFill>
                    <a:prstDash val="solid"/>
                    <a:miter lim="800000"/>
                  </a:ln>
                  <a:solidFill>
                    <a:schemeClr val="bg1"/>
                  </a:solidFill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  <a:latin typeface="華康兒風體W4" panose="020F0400000000000000" pitchFamily="34" charset="-120"/>
                  <a:ea typeface="華康兒風體W4" panose="020F0400000000000000" pitchFamily="34" charset="-120"/>
                </a:rPr>
                <a:t>林峻立</a:t>
              </a:r>
              <a:endParaRPr lang="en-US" altLang="zh-TW" sz="3600" b="1" dirty="0" smtClean="0">
                <a:ln w="18000">
                  <a:solidFill>
                    <a:schemeClr val="tx2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華康兒風體W4" panose="020F0400000000000000" pitchFamily="34" charset="-120"/>
                <a:ea typeface="華康兒風體W4" panose="020F0400000000000000" pitchFamily="34" charset="-120"/>
              </a:endParaRPr>
            </a:p>
            <a:p>
              <a:pPr algn="ctr"/>
              <a:r>
                <a:rPr lang="zh-TW" altLang="en-US" sz="3600" b="1" dirty="0" smtClean="0">
                  <a:ln w="18000">
                    <a:solidFill>
                      <a:schemeClr val="tx2"/>
                    </a:solidFill>
                    <a:prstDash val="solid"/>
                    <a:miter lim="800000"/>
                  </a:ln>
                  <a:solidFill>
                    <a:schemeClr val="bg1"/>
                  </a:solidFill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  <a:latin typeface="華康兒風體W4" panose="020F0400000000000000" pitchFamily="34" charset="-120"/>
                  <a:ea typeface="華康兒風體W4" panose="020F0400000000000000" pitchFamily="34" charset="-120"/>
                </a:rPr>
                <a:t>陳昱蓉</a:t>
              </a:r>
              <a:endParaRPr lang="en-US" altLang="zh-TW" sz="3600" b="1" dirty="0" smtClean="0">
                <a:ln w="18000">
                  <a:solidFill>
                    <a:schemeClr val="tx2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華康兒風體W4" panose="020F0400000000000000" pitchFamily="34" charset="-120"/>
                <a:ea typeface="華康兒風體W4" panose="020F0400000000000000" pitchFamily="34" charset="-120"/>
              </a:endParaRPr>
            </a:p>
            <a:p>
              <a:pPr algn="ctr"/>
              <a:r>
                <a:rPr lang="zh-TW" altLang="en-US" sz="3600" b="1" dirty="0" smtClean="0">
                  <a:ln w="18000">
                    <a:solidFill>
                      <a:schemeClr val="tx2"/>
                    </a:solidFill>
                    <a:prstDash val="solid"/>
                    <a:miter lim="800000"/>
                  </a:ln>
                  <a:solidFill>
                    <a:schemeClr val="bg1"/>
                  </a:solidFill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  <a:latin typeface="華康兒風體W4" panose="020F0400000000000000" pitchFamily="34" charset="-120"/>
                  <a:ea typeface="華康兒風體W4" panose="020F0400000000000000" pitchFamily="34" charset="-120"/>
                </a:rPr>
                <a:t>張欣茹</a:t>
              </a:r>
              <a:endParaRPr lang="en-US" altLang="zh-TW" sz="3600" b="1" dirty="0" smtClean="0">
                <a:ln w="18000">
                  <a:solidFill>
                    <a:schemeClr val="tx2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華康兒風體W4" panose="020F0400000000000000" pitchFamily="34" charset="-120"/>
                <a:ea typeface="華康兒風體W4" panose="020F0400000000000000" pitchFamily="34" charset="-120"/>
              </a:endParaRPr>
            </a:p>
            <a:p>
              <a:pPr algn="ctr"/>
              <a:r>
                <a:rPr lang="zh-TW" altLang="en-US" sz="3600" b="1" cap="none" spc="0" dirty="0">
                  <a:ln w="18000">
                    <a:solidFill>
                      <a:schemeClr val="tx2"/>
                    </a:solidFill>
                    <a:prstDash val="solid"/>
                    <a:miter lim="800000"/>
                  </a:ln>
                  <a:solidFill>
                    <a:schemeClr val="bg1"/>
                  </a:solidFill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  <a:latin typeface="華康兒風體W4" panose="020F0400000000000000" pitchFamily="34" charset="-120"/>
                  <a:ea typeface="華康兒風體W4" panose="020F0400000000000000" pitchFamily="34" charset="-120"/>
                </a:rPr>
                <a:t>陳品蓉</a:t>
              </a:r>
            </a:p>
          </p:txBody>
        </p:sp>
        <p:pic>
          <p:nvPicPr>
            <p:cNvPr id="27" name="圖片 2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89850" l="2771" r="9953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3283" y="4852099"/>
              <a:ext cx="648877" cy="404121"/>
            </a:xfrm>
            <a:prstGeom prst="rect">
              <a:avLst/>
            </a:prstGeom>
          </p:spPr>
        </p:pic>
        <p:pic>
          <p:nvPicPr>
            <p:cNvPr id="28" name="圖片 27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89850" l="2771" r="9953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4088" y="4293096"/>
              <a:ext cx="648877" cy="404121"/>
            </a:xfrm>
            <a:prstGeom prst="rect">
              <a:avLst/>
            </a:prstGeom>
          </p:spPr>
        </p:pic>
        <p:pic>
          <p:nvPicPr>
            <p:cNvPr id="29" name="圖片 28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89850" l="2771" r="9953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3283" y="3744959"/>
              <a:ext cx="648877" cy="404121"/>
            </a:xfrm>
            <a:prstGeom prst="rect">
              <a:avLst/>
            </a:prstGeom>
          </p:spPr>
        </p:pic>
        <p:pic>
          <p:nvPicPr>
            <p:cNvPr id="30" name="圖片 29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89850" l="2771" r="9953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3283" y="5373216"/>
              <a:ext cx="648877" cy="4041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368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圖片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44" y="-150221"/>
            <a:ext cx="6696744" cy="700822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 rot="16200000">
            <a:off x="1143000" y="-1143000"/>
            <a:ext cx="6858000" cy="914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120" y="-171400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sz="6000" dirty="0" smtClean="0">
                <a:solidFill>
                  <a:schemeClr val="bg1"/>
                </a:solidFill>
                <a:latin typeface="華康兒風體W4" panose="020F0400000000000000" pitchFamily="34" charset="-120"/>
                <a:ea typeface="華康兒風體W4" panose="020F0400000000000000" pitchFamily="34" charset="-120"/>
              </a:rPr>
              <a:t>組員分工</a:t>
            </a:r>
            <a:endParaRPr lang="zh-TW" altLang="en-US" sz="6000" dirty="0">
              <a:solidFill>
                <a:schemeClr val="bg1"/>
              </a:solidFill>
              <a:latin typeface="華康兒風體W4" panose="020F0400000000000000" pitchFamily="34" charset="-120"/>
              <a:ea typeface="華康兒風體W4" panose="020F0400000000000000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4832" y="934107"/>
            <a:ext cx="4345160" cy="26389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54832" y="3717032"/>
            <a:ext cx="4338638" cy="2808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605856" y="912110"/>
            <a:ext cx="4358632" cy="26754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605856" y="3693058"/>
            <a:ext cx="4358632" cy="28322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197" y="58948"/>
            <a:ext cx="1061274" cy="855127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89850" l="2771" r="9953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32" y="1008140"/>
            <a:ext cx="648877" cy="404121"/>
          </a:xfrm>
          <a:prstGeom prst="rect">
            <a:avLst/>
          </a:prstGeom>
        </p:spPr>
      </p:pic>
      <p:sp>
        <p:nvSpPr>
          <p:cNvPr id="30" name="文字方塊 29"/>
          <p:cNvSpPr txBox="1"/>
          <p:nvPr/>
        </p:nvSpPr>
        <p:spPr>
          <a:xfrm>
            <a:off x="678839" y="900009"/>
            <a:ext cx="1588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rgbClr val="FF0000"/>
                </a:solidFill>
                <a:latin typeface="華康兒風體W4" panose="020F0400000000000000" pitchFamily="34" charset="-120"/>
                <a:ea typeface="華康兒風體W4" panose="020F0400000000000000" pitchFamily="34" charset="-120"/>
              </a:rPr>
              <a:t>林峻立</a:t>
            </a:r>
            <a:endParaRPr lang="zh-TW" altLang="en-US" sz="3200" dirty="0">
              <a:solidFill>
                <a:srgbClr val="FF0000"/>
              </a:solidFill>
              <a:latin typeface="華康兒風體W4" panose="020F0400000000000000" pitchFamily="34" charset="-120"/>
              <a:ea typeface="華康兒風體W4" panose="020F0400000000000000" pitchFamily="34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161353" y="1340768"/>
            <a:ext cx="44106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latin typeface="華康兒風體W4" panose="020F0400000000000000" pitchFamily="34" charset="-120"/>
                <a:ea typeface="華康兒風體W4" panose="020F0400000000000000" pitchFamily="34" charset="-120"/>
              </a:rPr>
              <a:t>1.</a:t>
            </a:r>
            <a:r>
              <a:rPr lang="zh-TW" altLang="en-US" sz="2800" dirty="0" smtClean="0">
                <a:latin typeface="華康兒風體W4" panose="020F0400000000000000" pitchFamily="34" charset="-120"/>
                <a:ea typeface="華康兒風體W4" panose="020F0400000000000000" pitchFamily="34" charset="-120"/>
              </a:rPr>
              <a:t>放置圖片</a:t>
            </a:r>
            <a:endParaRPr lang="en-US" altLang="zh-TW" sz="2800" dirty="0" smtClean="0">
              <a:latin typeface="華康兒風體W4" panose="020F0400000000000000" pitchFamily="34" charset="-120"/>
              <a:ea typeface="華康兒風體W4" panose="020F0400000000000000" pitchFamily="34" charset="-120"/>
            </a:endParaRPr>
          </a:p>
          <a:p>
            <a:r>
              <a:rPr lang="en-US" altLang="zh-TW" sz="2800" dirty="0" smtClean="0">
                <a:latin typeface="華康兒風體W4" panose="020F0400000000000000" pitchFamily="34" charset="-120"/>
                <a:ea typeface="華康兒風體W4" panose="020F0400000000000000" pitchFamily="34" charset="-120"/>
              </a:rPr>
              <a:t>2.</a:t>
            </a:r>
            <a:r>
              <a:rPr lang="zh-TW" altLang="en-US" sz="2800" dirty="0" smtClean="0">
                <a:latin typeface="華康兒風體W4" panose="020F0400000000000000" pitchFamily="34" charset="-120"/>
                <a:ea typeface="華康兒風體W4" panose="020F0400000000000000" pitchFamily="34" charset="-120"/>
              </a:rPr>
              <a:t>判斷是否為正確位置</a:t>
            </a:r>
            <a:r>
              <a:rPr lang="en-US" altLang="zh-TW" sz="2800" dirty="0" smtClean="0">
                <a:latin typeface="華康兒風體W4" panose="020F0400000000000000" pitchFamily="34" charset="-120"/>
                <a:ea typeface="華康兒風體W4" panose="020F0400000000000000" pitchFamily="34" charset="-120"/>
              </a:rPr>
              <a:t>:</a:t>
            </a:r>
          </a:p>
          <a:p>
            <a:r>
              <a:rPr lang="zh-TW" altLang="en-US" sz="2800" dirty="0">
                <a:latin typeface="華康兒風體W4" panose="020F0400000000000000" pitchFamily="34" charset="-120"/>
                <a:ea typeface="華康兒風體W4" panose="020F0400000000000000" pitchFamily="34" charset="-120"/>
              </a:rPr>
              <a:t>對</a:t>
            </a:r>
            <a:r>
              <a:rPr lang="zh-TW" altLang="en-US" sz="2800" dirty="0" smtClean="0">
                <a:latin typeface="華康兒風體W4" panose="020F0400000000000000" pitchFamily="34" charset="-120"/>
                <a:ea typeface="華康兒風體W4" panose="020F0400000000000000" pitchFamily="34" charset="-120"/>
              </a:rPr>
              <a:t>的畫圈、錯的判斷為錯</a:t>
            </a:r>
            <a:endParaRPr lang="en-US" altLang="zh-TW" sz="2800" dirty="0" smtClean="0">
              <a:latin typeface="華康兒風體W4" panose="020F0400000000000000" pitchFamily="34" charset="-120"/>
              <a:ea typeface="華康兒風體W4" panose="020F0400000000000000" pitchFamily="34" charset="-120"/>
            </a:endParaRPr>
          </a:p>
          <a:p>
            <a:r>
              <a:rPr lang="en-US" altLang="zh-TW" sz="2800" dirty="0" smtClean="0">
                <a:latin typeface="華康兒風體W4" panose="020F0400000000000000" pitchFamily="34" charset="-120"/>
                <a:ea typeface="華康兒風體W4" panose="020F0400000000000000" pitchFamily="34" charset="-120"/>
              </a:rPr>
              <a:t>3.HELP</a:t>
            </a:r>
            <a:r>
              <a:rPr lang="zh-TW" altLang="en-US" sz="2800" dirty="0" smtClean="0">
                <a:latin typeface="華康兒風體W4" panose="020F0400000000000000" pitchFamily="34" charset="-120"/>
                <a:ea typeface="華康兒風體W4" panose="020F0400000000000000" pitchFamily="34" charset="-120"/>
              </a:rPr>
              <a:t>功能</a:t>
            </a:r>
            <a:endParaRPr lang="en-US" altLang="zh-TW" sz="2800" dirty="0" smtClean="0">
              <a:latin typeface="華康兒風體W4" panose="020F0400000000000000" pitchFamily="34" charset="-120"/>
              <a:ea typeface="華康兒風體W4" panose="020F0400000000000000" pitchFamily="34" charset="-120"/>
            </a:endParaRPr>
          </a:p>
          <a:p>
            <a:r>
              <a:rPr lang="en-US" altLang="zh-TW" sz="2800" dirty="0" smtClean="0">
                <a:latin typeface="華康兒風體W4" panose="020F0400000000000000" pitchFamily="34" charset="-120"/>
                <a:ea typeface="華康兒風體W4" panose="020F0400000000000000" pitchFamily="34" charset="-120"/>
              </a:rPr>
              <a:t>4.</a:t>
            </a:r>
            <a:r>
              <a:rPr lang="zh-TW" altLang="en-US" sz="2800" dirty="0" smtClean="0">
                <a:latin typeface="華康兒風體W4" panose="020F0400000000000000" pitchFamily="34" charset="-120"/>
                <a:ea typeface="華康兒風體W4" panose="020F0400000000000000" pitchFamily="34" charset="-120"/>
              </a:rPr>
              <a:t>幫助大家研究</a:t>
            </a:r>
            <a:r>
              <a:rPr lang="zh-TW" altLang="en-US" sz="2800" dirty="0">
                <a:latin typeface="華康兒風體W4" panose="020F0400000000000000" pitchFamily="34" charset="-120"/>
                <a:ea typeface="華康兒風體W4" panose="020F0400000000000000" pitchFamily="34" charset="-120"/>
              </a:rPr>
              <a:t>各種功能</a:t>
            </a:r>
            <a:endParaRPr lang="zh-TW" altLang="en-US" sz="2800" dirty="0" smtClean="0">
              <a:latin typeface="華康兒風體W4" panose="020F0400000000000000" pitchFamily="34" charset="-120"/>
              <a:ea typeface="華康兒風體W4" panose="020F0400000000000000" pitchFamily="34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4579849" y="1340768"/>
            <a:ext cx="44106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latin typeface="華康兒風體W4" panose="020F0400000000000000" pitchFamily="34" charset="-120"/>
                <a:ea typeface="華康兒風體W4" panose="020F0400000000000000" pitchFamily="34" charset="-120"/>
              </a:rPr>
              <a:t>1.</a:t>
            </a:r>
            <a:r>
              <a:rPr lang="zh-TW" altLang="en-US" sz="2800" dirty="0" smtClean="0">
                <a:latin typeface="華康兒風體W4" panose="020F0400000000000000" pitchFamily="34" charset="-120"/>
                <a:ea typeface="華康兒風體W4" panose="020F0400000000000000" pitchFamily="34" charset="-120"/>
              </a:rPr>
              <a:t>出題</a:t>
            </a:r>
            <a:endParaRPr lang="en-US" altLang="zh-TW" sz="2800" dirty="0" smtClean="0">
              <a:latin typeface="華康兒風體W4" panose="020F0400000000000000" pitchFamily="34" charset="-120"/>
              <a:ea typeface="華康兒風體W4" panose="020F0400000000000000" pitchFamily="34" charset="-120"/>
            </a:endParaRPr>
          </a:p>
          <a:p>
            <a:r>
              <a:rPr lang="en-US" altLang="zh-TW" sz="2800" dirty="0" smtClean="0">
                <a:latin typeface="華康兒風體W4" panose="020F0400000000000000" pitchFamily="34" charset="-120"/>
                <a:ea typeface="華康兒風體W4" panose="020F0400000000000000" pitchFamily="34" charset="-120"/>
              </a:rPr>
              <a:t>2.</a:t>
            </a:r>
            <a:r>
              <a:rPr lang="zh-TW" altLang="en-US" sz="2800" dirty="0" smtClean="0">
                <a:latin typeface="華康兒風體W4" panose="020F0400000000000000" pitchFamily="34" charset="-120"/>
                <a:ea typeface="華康兒風體W4" panose="020F0400000000000000" pitchFamily="34" charset="-120"/>
              </a:rPr>
              <a:t>按鍵、背景素材製作</a:t>
            </a:r>
            <a:endParaRPr lang="en-US" altLang="zh-TW" sz="2800" dirty="0" smtClean="0">
              <a:latin typeface="華康兒風體W4" panose="020F0400000000000000" pitchFamily="34" charset="-120"/>
              <a:ea typeface="華康兒風體W4" panose="020F0400000000000000" pitchFamily="34" charset="-120"/>
            </a:endParaRPr>
          </a:p>
          <a:p>
            <a:r>
              <a:rPr lang="en-US" altLang="zh-TW" sz="2800" dirty="0" smtClean="0">
                <a:latin typeface="華康兒風體W4" panose="020F0400000000000000" pitchFamily="34" charset="-120"/>
                <a:ea typeface="華康兒風體W4" panose="020F0400000000000000" pitchFamily="34" charset="-120"/>
              </a:rPr>
              <a:t>3.</a:t>
            </a:r>
            <a:r>
              <a:rPr lang="zh-TW" altLang="en-US" sz="2800" dirty="0" smtClean="0">
                <a:latin typeface="華康兒風體W4" panose="020F0400000000000000" pitchFamily="34" charset="-120"/>
                <a:ea typeface="華康兒風體W4" panose="020F0400000000000000" pitchFamily="34" charset="-120"/>
              </a:rPr>
              <a:t>剩下幾條命</a:t>
            </a:r>
            <a:endParaRPr lang="en-US" altLang="zh-TW" sz="2800" dirty="0" smtClean="0">
              <a:latin typeface="華康兒風體W4" panose="020F0400000000000000" pitchFamily="34" charset="-120"/>
              <a:ea typeface="華康兒風體W4" panose="020F0400000000000000" pitchFamily="34" charset="-120"/>
            </a:endParaRPr>
          </a:p>
          <a:p>
            <a:r>
              <a:rPr lang="en-US" altLang="zh-TW" sz="2800" dirty="0" smtClean="0">
                <a:latin typeface="華康兒風體W4" panose="020F0400000000000000" pitchFamily="34" charset="-120"/>
                <a:ea typeface="華康兒風體W4" panose="020F0400000000000000" pitchFamily="34" charset="-120"/>
              </a:rPr>
              <a:t>4.</a:t>
            </a:r>
            <a:r>
              <a:rPr lang="zh-TW" altLang="en-US" sz="2800" dirty="0" smtClean="0">
                <a:latin typeface="華康兒風體W4" panose="020F0400000000000000" pitchFamily="34" charset="-120"/>
                <a:ea typeface="華康兒風體W4" panose="020F0400000000000000" pitchFamily="34" charset="-120"/>
              </a:rPr>
              <a:t>音效</a:t>
            </a:r>
            <a:endParaRPr lang="en-US" altLang="zh-TW" sz="2800" dirty="0" smtClean="0">
              <a:latin typeface="華康兒風體W4" panose="020F0400000000000000" pitchFamily="34" charset="-120"/>
              <a:ea typeface="華康兒風體W4" panose="020F0400000000000000" pitchFamily="34" charset="-120"/>
            </a:endParaRPr>
          </a:p>
          <a:p>
            <a:r>
              <a:rPr lang="en-US" altLang="zh-TW" sz="2800" dirty="0" smtClean="0">
                <a:latin typeface="華康兒風體W4" panose="020F0400000000000000" pitchFamily="34" charset="-120"/>
                <a:ea typeface="華康兒風體W4" panose="020F0400000000000000" pitchFamily="34" charset="-120"/>
              </a:rPr>
              <a:t>5.PPT</a:t>
            </a:r>
            <a:endParaRPr lang="zh-TW" altLang="en-US" sz="2800" dirty="0" smtClean="0">
              <a:latin typeface="華康兒風體W4" panose="020F0400000000000000" pitchFamily="34" charset="-120"/>
              <a:ea typeface="華康兒風體W4" panose="020F0400000000000000" pitchFamily="34" charset="-120"/>
            </a:endParaRPr>
          </a:p>
        </p:txBody>
      </p:sp>
      <p:pic>
        <p:nvPicPr>
          <p:cNvPr id="33" name="圖片 3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89850" l="2771" r="9953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602" y="1020241"/>
            <a:ext cx="648877" cy="404121"/>
          </a:xfrm>
          <a:prstGeom prst="rect">
            <a:avLst/>
          </a:prstGeom>
        </p:spPr>
      </p:pic>
      <p:sp>
        <p:nvSpPr>
          <p:cNvPr id="34" name="文字方塊 33"/>
          <p:cNvSpPr txBox="1"/>
          <p:nvPr/>
        </p:nvSpPr>
        <p:spPr>
          <a:xfrm>
            <a:off x="5113609" y="912110"/>
            <a:ext cx="1588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rgbClr val="FF0000"/>
                </a:solidFill>
                <a:latin typeface="華康兒風體W4" panose="020F0400000000000000" pitchFamily="34" charset="-120"/>
                <a:ea typeface="華康兒風體W4" panose="020F0400000000000000" pitchFamily="34" charset="-120"/>
              </a:rPr>
              <a:t>張欣茹</a:t>
            </a:r>
            <a:endParaRPr lang="zh-TW" altLang="en-US" sz="3200" dirty="0">
              <a:solidFill>
                <a:srgbClr val="FF0000"/>
              </a:solidFill>
              <a:latin typeface="華康兒風體W4" panose="020F0400000000000000" pitchFamily="34" charset="-120"/>
              <a:ea typeface="華康兒風體W4" panose="020F0400000000000000" pitchFamily="34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179512" y="4221088"/>
            <a:ext cx="44106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latin typeface="華康兒風體W4" panose="020F0400000000000000" pitchFamily="34" charset="-120"/>
                <a:ea typeface="華康兒風體W4" panose="020F0400000000000000" pitchFamily="34" charset="-120"/>
              </a:rPr>
              <a:t>1.</a:t>
            </a:r>
            <a:r>
              <a:rPr lang="zh-TW" altLang="en-US" sz="2800" dirty="0">
                <a:latin typeface="華康兒風體W4" panose="020F0400000000000000" pitchFamily="34" charset="-120"/>
                <a:ea typeface="華康兒風體W4" panose="020F0400000000000000" pitchFamily="34" charset="-120"/>
              </a:rPr>
              <a:t>放置圖片</a:t>
            </a:r>
            <a:endParaRPr lang="en-US" altLang="zh-TW" sz="2800" dirty="0" smtClean="0">
              <a:latin typeface="華康兒風體W4" panose="020F0400000000000000" pitchFamily="34" charset="-120"/>
              <a:ea typeface="華康兒風體W4" panose="020F0400000000000000" pitchFamily="34" charset="-120"/>
            </a:endParaRPr>
          </a:p>
          <a:p>
            <a:r>
              <a:rPr lang="en-US" altLang="zh-TW" sz="2800" dirty="0" smtClean="0">
                <a:latin typeface="華康兒風體W4" panose="020F0400000000000000" pitchFamily="34" charset="-120"/>
                <a:ea typeface="華康兒風體W4" panose="020F0400000000000000" pitchFamily="34" charset="-120"/>
              </a:rPr>
              <a:t>2.</a:t>
            </a:r>
            <a:r>
              <a:rPr lang="zh-TW" altLang="en-US" sz="2800" dirty="0" smtClean="0">
                <a:latin typeface="華康兒風體W4" panose="020F0400000000000000" pitchFamily="34" charset="-120"/>
                <a:ea typeface="華康兒風體W4" panose="020F0400000000000000" pitchFamily="34" charset="-120"/>
              </a:rPr>
              <a:t>按鍵功能、效果</a:t>
            </a:r>
            <a:endParaRPr lang="en-US" altLang="zh-TW" sz="2800" dirty="0" smtClean="0">
              <a:latin typeface="華康兒風體W4" panose="020F0400000000000000" pitchFamily="34" charset="-120"/>
              <a:ea typeface="華康兒風體W4" panose="020F0400000000000000" pitchFamily="34" charset="-120"/>
            </a:endParaRPr>
          </a:p>
          <a:p>
            <a:r>
              <a:rPr lang="en-US" altLang="zh-TW" sz="2800" dirty="0">
                <a:latin typeface="華康兒風體W4" panose="020F0400000000000000" pitchFamily="34" charset="-120"/>
                <a:ea typeface="華康兒風體W4" panose="020F0400000000000000" pitchFamily="34" charset="-120"/>
              </a:rPr>
              <a:t>3</a:t>
            </a:r>
            <a:r>
              <a:rPr lang="en-US" altLang="zh-TW" sz="2800" dirty="0" smtClean="0">
                <a:latin typeface="華康兒風體W4" panose="020F0400000000000000" pitchFamily="34" charset="-120"/>
                <a:ea typeface="華康兒風體W4" panose="020F0400000000000000" pitchFamily="34" charset="-120"/>
              </a:rPr>
              <a:t>.</a:t>
            </a:r>
            <a:r>
              <a:rPr lang="zh-TW" altLang="en-US" sz="2800" dirty="0" smtClean="0">
                <a:latin typeface="華康兒風體W4" panose="020F0400000000000000" pitchFamily="34" charset="-120"/>
                <a:ea typeface="華康兒風體W4" panose="020F0400000000000000" pitchFamily="34" charset="-120"/>
              </a:rPr>
              <a:t>視窗大小</a:t>
            </a:r>
            <a:endParaRPr lang="en-US" altLang="zh-TW" sz="2800" dirty="0" smtClean="0">
              <a:latin typeface="華康兒風體W4" panose="020F0400000000000000" pitchFamily="34" charset="-120"/>
              <a:ea typeface="華康兒風體W4" panose="020F0400000000000000" pitchFamily="34" charset="-120"/>
            </a:endParaRPr>
          </a:p>
          <a:p>
            <a:r>
              <a:rPr lang="en-US" altLang="zh-TW" sz="2800" dirty="0">
                <a:latin typeface="華康兒風體W4" panose="020F0400000000000000" pitchFamily="34" charset="-120"/>
                <a:ea typeface="華康兒風體W4" panose="020F0400000000000000" pitchFamily="34" charset="-120"/>
              </a:rPr>
              <a:t>4</a:t>
            </a:r>
            <a:r>
              <a:rPr lang="en-US" altLang="zh-TW" sz="2800" dirty="0" smtClean="0">
                <a:latin typeface="華康兒風體W4" panose="020F0400000000000000" pitchFamily="34" charset="-120"/>
                <a:ea typeface="華康兒風體W4" panose="020F0400000000000000" pitchFamily="34" charset="-120"/>
              </a:rPr>
              <a:t>.</a:t>
            </a:r>
            <a:r>
              <a:rPr lang="zh-TW" altLang="en-US" sz="2800" dirty="0" smtClean="0">
                <a:latin typeface="華康兒風體W4" panose="020F0400000000000000" pitchFamily="34" charset="-120"/>
                <a:ea typeface="華康兒風體W4" panose="020F0400000000000000" pitchFamily="34" charset="-120"/>
              </a:rPr>
              <a:t>切換到下一個頁</a:t>
            </a:r>
            <a:r>
              <a:rPr lang="zh-TW" altLang="en-US" sz="2800" dirty="0" smtClean="0">
                <a:latin typeface="華康兒風體W4" panose="020F0400000000000000" pitchFamily="34" charset="-120"/>
                <a:ea typeface="華康兒風體W4" panose="020F0400000000000000" pitchFamily="34" charset="-120"/>
              </a:rPr>
              <a:t>面</a:t>
            </a:r>
            <a:endParaRPr lang="en-US" altLang="zh-TW" sz="2800" dirty="0" smtClean="0">
              <a:latin typeface="華康兒風體W4" panose="020F0400000000000000" pitchFamily="34" charset="-120"/>
              <a:ea typeface="華康兒風體W4" panose="020F0400000000000000" pitchFamily="34" charset="-120"/>
            </a:endParaRPr>
          </a:p>
          <a:p>
            <a:r>
              <a:rPr lang="en-US" altLang="zh-TW" sz="2800" dirty="0" smtClean="0">
                <a:latin typeface="華康兒風體W4" panose="020F0400000000000000" pitchFamily="34" charset="-120"/>
                <a:ea typeface="華康兒風體W4" panose="020F0400000000000000" pitchFamily="34" charset="-120"/>
              </a:rPr>
              <a:t>5.PPT</a:t>
            </a:r>
            <a:r>
              <a:rPr lang="zh-TW" altLang="en-US" sz="2800" dirty="0" smtClean="0">
                <a:latin typeface="華康兒風體W4" panose="020F0400000000000000" pitchFamily="34" charset="-120"/>
                <a:ea typeface="華康兒風體W4" panose="020F0400000000000000" pitchFamily="34" charset="-120"/>
              </a:rPr>
              <a:t>程式架構</a:t>
            </a:r>
            <a:endParaRPr lang="en-US" altLang="zh-TW" sz="2800" dirty="0" smtClean="0">
              <a:latin typeface="華康兒風體W4" panose="020F0400000000000000" pitchFamily="34" charset="-120"/>
              <a:ea typeface="華康兒風體W4" panose="020F0400000000000000" pitchFamily="34" charset="-120"/>
            </a:endParaRPr>
          </a:p>
          <a:p>
            <a:endParaRPr lang="zh-TW" altLang="en-US" sz="2800" dirty="0" smtClean="0">
              <a:latin typeface="華康兒風體W4" panose="020F0400000000000000" pitchFamily="34" charset="-120"/>
              <a:ea typeface="華康兒風體W4" panose="020F0400000000000000" pitchFamily="34" charset="-120"/>
            </a:endParaRPr>
          </a:p>
        </p:txBody>
      </p:sp>
      <p:pic>
        <p:nvPicPr>
          <p:cNvPr id="36" name="圖片 3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89850" l="2771" r="9953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65" y="3897171"/>
            <a:ext cx="648877" cy="404121"/>
          </a:xfrm>
          <a:prstGeom prst="rect">
            <a:avLst/>
          </a:prstGeom>
        </p:spPr>
      </p:pic>
      <p:sp>
        <p:nvSpPr>
          <p:cNvPr id="37" name="文字方塊 36"/>
          <p:cNvSpPr txBox="1"/>
          <p:nvPr/>
        </p:nvSpPr>
        <p:spPr>
          <a:xfrm>
            <a:off x="713272" y="3789040"/>
            <a:ext cx="1588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rgbClr val="FF0000"/>
                </a:solidFill>
                <a:latin typeface="華康兒風體W4" panose="020F0400000000000000" pitchFamily="34" charset="-120"/>
                <a:ea typeface="華康兒風體W4" panose="020F0400000000000000" pitchFamily="34" charset="-120"/>
              </a:rPr>
              <a:t>陳昱蓉</a:t>
            </a:r>
          </a:p>
        </p:txBody>
      </p:sp>
      <p:sp>
        <p:nvSpPr>
          <p:cNvPr id="38" name="文字方塊 37"/>
          <p:cNvSpPr txBox="1"/>
          <p:nvPr/>
        </p:nvSpPr>
        <p:spPr>
          <a:xfrm>
            <a:off x="4644008" y="4421430"/>
            <a:ext cx="44106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latin typeface="華康兒風體W4" panose="020F0400000000000000" pitchFamily="34" charset="-120"/>
                <a:ea typeface="華康兒風體W4" panose="020F0400000000000000" pitchFamily="34" charset="-120"/>
              </a:rPr>
              <a:t>1.</a:t>
            </a:r>
            <a:r>
              <a:rPr lang="zh-TW" altLang="en-US" sz="2800" dirty="0">
                <a:latin typeface="華康兒風體W4" panose="020F0400000000000000" pitchFamily="34" charset="-120"/>
                <a:ea typeface="華康兒風體W4" panose="020F0400000000000000" pitchFamily="34" charset="-120"/>
              </a:rPr>
              <a:t>倒數</a:t>
            </a:r>
            <a:r>
              <a:rPr lang="zh-TW" altLang="en-US" sz="2800" dirty="0" smtClean="0">
                <a:latin typeface="華康兒風體W4" panose="020F0400000000000000" pitchFamily="34" charset="-120"/>
                <a:ea typeface="華康兒風體W4" panose="020F0400000000000000" pitchFamily="34" charset="-120"/>
              </a:rPr>
              <a:t>計時</a:t>
            </a:r>
            <a:endParaRPr lang="en-US" altLang="zh-TW" sz="2800" dirty="0" smtClean="0">
              <a:latin typeface="華康兒風體W4" panose="020F0400000000000000" pitchFamily="34" charset="-120"/>
              <a:ea typeface="華康兒風體W4" panose="020F0400000000000000" pitchFamily="34" charset="-120"/>
            </a:endParaRPr>
          </a:p>
          <a:p>
            <a:r>
              <a:rPr lang="en-US" altLang="zh-TW" sz="2800" dirty="0" smtClean="0">
                <a:latin typeface="華康兒風體W4" panose="020F0400000000000000" pitchFamily="34" charset="-120"/>
                <a:ea typeface="華康兒風體W4" panose="020F0400000000000000" pitchFamily="34" charset="-120"/>
              </a:rPr>
              <a:t>2.</a:t>
            </a:r>
            <a:r>
              <a:rPr lang="zh-TW" altLang="en-US" sz="2800" dirty="0">
                <a:latin typeface="華康兒風體W4" panose="020F0400000000000000" pitchFamily="34" charset="-120"/>
                <a:ea typeface="華康兒風體W4" panose="020F0400000000000000" pitchFamily="34" charset="-120"/>
              </a:rPr>
              <a:t>分數</a:t>
            </a:r>
            <a:endParaRPr lang="en-US" altLang="zh-TW" sz="2800" dirty="0" smtClean="0">
              <a:latin typeface="華康兒風體W4" panose="020F0400000000000000" pitchFamily="34" charset="-120"/>
              <a:ea typeface="華康兒風體W4" panose="020F0400000000000000" pitchFamily="34" charset="-120"/>
            </a:endParaRPr>
          </a:p>
          <a:p>
            <a:r>
              <a:rPr lang="en-US" altLang="zh-TW" sz="2800" dirty="0">
                <a:latin typeface="華康兒風體W4" panose="020F0400000000000000" pitchFamily="34" charset="-120"/>
                <a:ea typeface="華康兒風體W4" panose="020F0400000000000000" pitchFamily="34" charset="-120"/>
              </a:rPr>
              <a:t>3</a:t>
            </a:r>
            <a:r>
              <a:rPr lang="en-US" altLang="zh-TW" sz="2800" dirty="0" smtClean="0">
                <a:latin typeface="華康兒風體W4" panose="020F0400000000000000" pitchFamily="34" charset="-120"/>
                <a:ea typeface="華康兒風體W4" panose="020F0400000000000000" pitchFamily="34" charset="-120"/>
              </a:rPr>
              <a:t>.</a:t>
            </a:r>
            <a:r>
              <a:rPr lang="zh-TW" altLang="en-US" sz="2800" dirty="0" smtClean="0">
                <a:latin typeface="華康兒風體W4" panose="020F0400000000000000" pitchFamily="34" charset="-120"/>
                <a:ea typeface="華康兒風體W4" panose="020F0400000000000000" pitchFamily="34" charset="-120"/>
              </a:rPr>
              <a:t>輸出文字、美化</a:t>
            </a:r>
            <a:endParaRPr lang="en-US" altLang="zh-TW" sz="2800" dirty="0" smtClean="0">
              <a:latin typeface="華康兒風體W4" panose="020F0400000000000000" pitchFamily="34" charset="-120"/>
              <a:ea typeface="華康兒風體W4" panose="020F0400000000000000" pitchFamily="34" charset="-120"/>
            </a:endParaRPr>
          </a:p>
          <a:p>
            <a:r>
              <a:rPr lang="en-US" altLang="zh-TW" sz="2800" dirty="0" smtClean="0">
                <a:latin typeface="華康兒風體W4" panose="020F0400000000000000" pitchFamily="34" charset="-120"/>
                <a:ea typeface="華康兒風體W4" panose="020F0400000000000000" pitchFamily="34" charset="-120"/>
              </a:rPr>
              <a:t>4.</a:t>
            </a:r>
            <a:r>
              <a:rPr lang="zh-TW" altLang="en-US" sz="2800" dirty="0" smtClean="0">
                <a:latin typeface="華康兒風體W4" panose="020F0400000000000000" pitchFamily="34" charset="-120"/>
                <a:ea typeface="華康兒風體W4" panose="020F0400000000000000" pitchFamily="34" charset="-120"/>
              </a:rPr>
              <a:t>最後整合</a:t>
            </a:r>
            <a:endParaRPr lang="en-US" altLang="zh-TW" sz="2800" dirty="0" smtClean="0">
              <a:latin typeface="華康兒風體W4" panose="020F0400000000000000" pitchFamily="34" charset="-120"/>
              <a:ea typeface="華康兒風體W4" panose="020F0400000000000000" pitchFamily="34" charset="-120"/>
            </a:endParaRPr>
          </a:p>
        </p:txBody>
      </p:sp>
      <p:pic>
        <p:nvPicPr>
          <p:cNvPr id="39" name="圖片 38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89850" l="2771" r="9953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761" y="3897171"/>
            <a:ext cx="648877" cy="404121"/>
          </a:xfrm>
          <a:prstGeom prst="rect">
            <a:avLst/>
          </a:prstGeom>
        </p:spPr>
      </p:pic>
      <p:sp>
        <p:nvSpPr>
          <p:cNvPr id="40" name="文字方塊 39"/>
          <p:cNvSpPr txBox="1"/>
          <p:nvPr/>
        </p:nvSpPr>
        <p:spPr>
          <a:xfrm>
            <a:off x="5177768" y="3789040"/>
            <a:ext cx="1588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rgbClr val="FF0000"/>
                </a:solidFill>
                <a:latin typeface="華康兒風體W4" panose="020F0400000000000000" pitchFamily="34" charset="-120"/>
                <a:ea typeface="華康兒風體W4" panose="020F0400000000000000" pitchFamily="34" charset="-120"/>
              </a:rPr>
              <a:t>陳品蓉</a:t>
            </a:r>
            <a:endParaRPr lang="zh-TW" altLang="en-US" sz="3200" dirty="0">
              <a:solidFill>
                <a:srgbClr val="FF0000"/>
              </a:solidFill>
              <a:latin typeface="華康兒風體W4" panose="020F0400000000000000" pitchFamily="34" charset="-120"/>
              <a:ea typeface="華康兒風體W4" panose="020F0400000000000000" pitchFamily="34" charset="-120"/>
            </a:endParaRPr>
          </a:p>
        </p:txBody>
      </p:sp>
      <p:pic>
        <p:nvPicPr>
          <p:cNvPr id="44" name="圖片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554" y="2592642"/>
            <a:ext cx="2493099" cy="260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72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6200000">
            <a:off x="1143000" y="-1143000"/>
            <a:ext cx="6858000" cy="914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0">
              <a:latin typeface="華康兒風體W4" panose="020F0400000000000000" pitchFamily="34" charset="-120"/>
              <a:ea typeface="華康兒風體W4" panose="020F0400000000000000" pitchFamily="34" charset="-120"/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482120" y="-171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6000" dirty="0">
                <a:latin typeface="華康兒風體W4" panose="020F0400000000000000" pitchFamily="34" charset="-120"/>
                <a:ea typeface="華康兒風體W4" panose="020F0400000000000000" pitchFamily="34" charset="-120"/>
              </a:rPr>
              <a:t>程式</a:t>
            </a:r>
            <a:r>
              <a:rPr lang="zh-TW" altLang="en-US" sz="6000" dirty="0" smtClean="0">
                <a:latin typeface="華康兒風體W4" panose="020F0400000000000000" pitchFamily="34" charset="-120"/>
                <a:ea typeface="華康兒風體W4" panose="020F0400000000000000" pitchFamily="34" charset="-120"/>
              </a:rPr>
              <a:t>架構</a:t>
            </a:r>
            <a:endParaRPr lang="zh-TW" altLang="en-US" sz="6000" dirty="0">
              <a:latin typeface="華康兒風體W4" panose="020F0400000000000000" pitchFamily="34" charset="-120"/>
              <a:ea typeface="華康兒風體W4" panose="020F0400000000000000" pitchFamily="34" charset="-120"/>
            </a:endParaRPr>
          </a:p>
        </p:txBody>
      </p:sp>
      <p:graphicFrame>
        <p:nvGraphicFramePr>
          <p:cNvPr id="10" name="資料庫圖表 9"/>
          <p:cNvGraphicFramePr/>
          <p:nvPr>
            <p:extLst>
              <p:ext uri="{D42A27DB-BD31-4B8C-83A1-F6EECF244321}">
                <p14:modId xmlns:p14="http://schemas.microsoft.com/office/powerpoint/2010/main" val="3835640559"/>
              </p:ext>
            </p:extLst>
          </p:nvPr>
        </p:nvGraphicFramePr>
        <p:xfrm>
          <a:off x="482120" y="764704"/>
          <a:ext cx="8229600" cy="6264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2" name="文字方塊 101"/>
          <p:cNvSpPr txBox="1"/>
          <p:nvPr/>
        </p:nvSpPr>
        <p:spPr>
          <a:xfrm>
            <a:off x="5952612" y="5392928"/>
            <a:ext cx="923644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華康兒風體W4" panose="020F0400000000000000" pitchFamily="34" charset="-120"/>
                <a:ea typeface="華康兒風體W4" panose="020F0400000000000000" pitchFamily="34" charset="-120"/>
              </a:rPr>
              <a:t>求救</a:t>
            </a:r>
            <a:r>
              <a:rPr lang="en-US" altLang="zh-TW" dirty="0" smtClean="0">
                <a:latin typeface="華康兒風體W4" panose="020F0400000000000000" pitchFamily="34" charset="-120"/>
                <a:ea typeface="華康兒風體W4" panose="020F0400000000000000" pitchFamily="34" charset="-120"/>
              </a:rPr>
              <a:t>&gt;0</a:t>
            </a:r>
            <a:endParaRPr lang="zh-TW" altLang="en-US" dirty="0">
              <a:latin typeface="華康兒風體W4" panose="020F0400000000000000" pitchFamily="34" charset="-120"/>
              <a:ea typeface="華康兒風體W4" panose="020F0400000000000000" pitchFamily="34" charset="-120"/>
            </a:endParaRPr>
          </a:p>
        </p:txBody>
      </p:sp>
      <p:sp>
        <p:nvSpPr>
          <p:cNvPr id="105" name="文字方塊 104"/>
          <p:cNvSpPr txBox="1"/>
          <p:nvPr/>
        </p:nvSpPr>
        <p:spPr>
          <a:xfrm>
            <a:off x="1691680" y="5658926"/>
            <a:ext cx="1272003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華康兒風體W4" panose="020F0400000000000000" pitchFamily="34" charset="-120"/>
                <a:ea typeface="華康兒風體W4" panose="020F0400000000000000" pitchFamily="34" charset="-120"/>
              </a:rPr>
              <a:t>Game</a:t>
            </a:r>
            <a:r>
              <a:rPr lang="zh-TW" altLang="en-US" dirty="0" smtClean="0">
                <a:latin typeface="華康兒風體W4" panose="020F0400000000000000" pitchFamily="34" charset="-120"/>
                <a:ea typeface="華康兒風體W4" panose="020F0400000000000000" pitchFamily="34" charset="-120"/>
              </a:rPr>
              <a:t> </a:t>
            </a:r>
            <a:r>
              <a:rPr lang="en-US" altLang="zh-TW" dirty="0" smtClean="0">
                <a:latin typeface="華康兒風體W4" panose="020F0400000000000000" pitchFamily="34" charset="-120"/>
                <a:ea typeface="華康兒風體W4" panose="020F0400000000000000" pitchFamily="34" charset="-120"/>
              </a:rPr>
              <a:t>over</a:t>
            </a:r>
            <a:endParaRPr lang="zh-TW" altLang="en-US" dirty="0">
              <a:latin typeface="華康兒風體W4" panose="020F0400000000000000" pitchFamily="34" charset="-120"/>
              <a:ea typeface="華康兒風體W4" panose="020F0400000000000000" pitchFamily="34" charset="-120"/>
            </a:endParaRPr>
          </a:p>
        </p:txBody>
      </p:sp>
      <p:sp>
        <p:nvSpPr>
          <p:cNvPr id="106" name="文字方塊 105"/>
          <p:cNvSpPr txBox="1"/>
          <p:nvPr/>
        </p:nvSpPr>
        <p:spPr>
          <a:xfrm>
            <a:off x="3021286" y="5219908"/>
            <a:ext cx="645831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華康兒風體W4" panose="020F0400000000000000" pitchFamily="34" charset="-120"/>
                <a:ea typeface="華康兒風體W4" panose="020F0400000000000000" pitchFamily="34" charset="-120"/>
              </a:rPr>
              <a:t>命</a:t>
            </a:r>
            <a:r>
              <a:rPr lang="en-US" altLang="zh-TW" dirty="0" smtClean="0">
                <a:latin typeface="華康兒風體W4" panose="020F0400000000000000" pitchFamily="34" charset="-120"/>
                <a:ea typeface="華康兒風體W4" panose="020F0400000000000000" pitchFamily="34" charset="-120"/>
              </a:rPr>
              <a:t>&lt;0</a:t>
            </a:r>
            <a:endParaRPr lang="zh-TW" altLang="en-US" dirty="0">
              <a:latin typeface="華康兒風體W4" panose="020F0400000000000000" pitchFamily="34" charset="-120"/>
              <a:ea typeface="華康兒風體W4" panose="020F0400000000000000" pitchFamily="34" charset="-120"/>
            </a:endParaRPr>
          </a:p>
        </p:txBody>
      </p:sp>
      <p:cxnSp>
        <p:nvCxnSpPr>
          <p:cNvPr id="113" name="肘形接點 112"/>
          <p:cNvCxnSpPr/>
          <p:nvPr/>
        </p:nvCxnSpPr>
        <p:spPr>
          <a:xfrm rot="10800000">
            <a:off x="683570" y="5167584"/>
            <a:ext cx="6552726" cy="1645795"/>
          </a:xfrm>
          <a:prstGeom prst="bentConnector3">
            <a:avLst>
              <a:gd name="adj1" fmla="val 105163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接點 132"/>
          <p:cNvCxnSpPr/>
          <p:nvPr/>
        </p:nvCxnSpPr>
        <p:spPr>
          <a:xfrm>
            <a:off x="7236296" y="6224826"/>
            <a:ext cx="0" cy="58855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" name="群組 175"/>
          <p:cNvGrpSpPr/>
          <p:nvPr/>
        </p:nvGrpSpPr>
        <p:grpSpPr>
          <a:xfrm>
            <a:off x="1187624" y="2818708"/>
            <a:ext cx="2664296" cy="3024885"/>
            <a:chOff x="1490395" y="2314652"/>
            <a:chExt cx="2834281" cy="2855026"/>
          </a:xfrm>
        </p:grpSpPr>
        <p:cxnSp>
          <p:nvCxnSpPr>
            <p:cNvPr id="14" name="肘形接點 13"/>
            <p:cNvCxnSpPr/>
            <p:nvPr/>
          </p:nvCxnSpPr>
          <p:spPr>
            <a:xfrm rot="5400000" flipH="1" flipV="1">
              <a:off x="1487426" y="2317621"/>
              <a:ext cx="2840219" cy="2834281"/>
            </a:xfrm>
            <a:prstGeom prst="bentConnector3">
              <a:avLst>
                <a:gd name="adj1" fmla="val -22242"/>
              </a:avLst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接點 174"/>
            <p:cNvCxnSpPr/>
            <p:nvPr/>
          </p:nvCxnSpPr>
          <p:spPr>
            <a:xfrm flipV="1">
              <a:off x="1490395" y="4705923"/>
              <a:ext cx="0" cy="463755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文字方塊 148"/>
          <p:cNvSpPr txBox="1"/>
          <p:nvPr/>
        </p:nvSpPr>
        <p:spPr>
          <a:xfrm>
            <a:off x="179512" y="4138597"/>
            <a:ext cx="878830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>
                <a:latin typeface="華康兒風體W4" panose="020F0400000000000000" pitchFamily="34" charset="-120"/>
                <a:ea typeface="華康兒風體W4" panose="020F0400000000000000" pitchFamily="34" charset="-120"/>
              </a:rPr>
              <a:t>圈圈</a:t>
            </a:r>
            <a:r>
              <a:rPr lang="en-US" altLang="zh-TW" dirty="0" smtClean="0">
                <a:latin typeface="華康兒風體W4" panose="020F0400000000000000" pitchFamily="34" charset="-120"/>
                <a:ea typeface="華康兒風體W4" panose="020F0400000000000000" pitchFamily="34" charset="-120"/>
              </a:rPr>
              <a:t>++</a:t>
            </a:r>
            <a:endParaRPr lang="zh-TW" altLang="en-US" dirty="0">
              <a:latin typeface="華康兒風體W4" panose="020F0400000000000000" pitchFamily="34" charset="-120"/>
              <a:ea typeface="華康兒風體W4" panose="020F0400000000000000" pitchFamily="34" charset="-120"/>
            </a:endParaRPr>
          </a:p>
        </p:txBody>
      </p:sp>
      <p:cxnSp>
        <p:nvCxnSpPr>
          <p:cNvPr id="178" name="肘形接點 177"/>
          <p:cNvCxnSpPr/>
          <p:nvPr/>
        </p:nvCxnSpPr>
        <p:spPr>
          <a:xfrm rot="16200000" flipV="1">
            <a:off x="3678331" y="3208323"/>
            <a:ext cx="1114347" cy="335120"/>
          </a:xfrm>
          <a:prstGeom prst="bentConnector3">
            <a:avLst>
              <a:gd name="adj1" fmla="val -35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肘形接點 189"/>
          <p:cNvCxnSpPr/>
          <p:nvPr/>
        </p:nvCxnSpPr>
        <p:spPr>
          <a:xfrm rot="5400000">
            <a:off x="2709410" y="5170472"/>
            <a:ext cx="889066" cy="380516"/>
          </a:xfrm>
          <a:prstGeom prst="bentConnector3">
            <a:avLst>
              <a:gd name="adj1" fmla="val 102679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接點 207"/>
          <p:cNvCxnSpPr/>
          <p:nvPr/>
        </p:nvCxnSpPr>
        <p:spPr>
          <a:xfrm flipH="1">
            <a:off x="2963683" y="4916197"/>
            <a:ext cx="380518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2298872" y="6268670"/>
            <a:ext cx="976983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華康兒風體W4" panose="020F0400000000000000" pitchFamily="34" charset="-120"/>
                <a:ea typeface="華康兒風體W4" panose="020F0400000000000000" pitchFamily="34" charset="-120"/>
              </a:rPr>
              <a:t>圈圈</a:t>
            </a:r>
            <a:r>
              <a:rPr lang="en-US" altLang="zh-TW" dirty="0">
                <a:latin typeface="華康兒風體W4" panose="020F0400000000000000" pitchFamily="34" charset="-120"/>
                <a:ea typeface="華康兒風體W4" panose="020F0400000000000000" pitchFamily="34" charset="-120"/>
              </a:rPr>
              <a:t>=</a:t>
            </a:r>
            <a:r>
              <a:rPr lang="en-US" altLang="zh-TW" dirty="0" smtClean="0">
                <a:latin typeface="華康兒風體W4" panose="020F0400000000000000" pitchFamily="34" charset="-120"/>
                <a:ea typeface="華康兒風體W4" panose="020F0400000000000000" pitchFamily="34" charset="-120"/>
              </a:rPr>
              <a:t>5</a:t>
            </a:r>
            <a:endParaRPr lang="zh-TW" altLang="en-US" dirty="0">
              <a:latin typeface="華康兒風體W4" panose="020F0400000000000000" pitchFamily="34" charset="-120"/>
              <a:ea typeface="華康兒風體W4" panose="020F04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4564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163</Words>
  <Application>Microsoft Office PowerPoint</Application>
  <PresentationFormat>如螢幕大小 (4:3)</PresentationFormat>
  <Paragraphs>58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PowerPoint 簡報</vt:lpstr>
      <vt:lpstr>組員分工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張欣茹LULU</dc:creator>
  <cp:lastModifiedBy>張欣茹LULU</cp:lastModifiedBy>
  <cp:revision>23</cp:revision>
  <dcterms:created xsi:type="dcterms:W3CDTF">2017-06-12T06:06:43Z</dcterms:created>
  <dcterms:modified xsi:type="dcterms:W3CDTF">2017-06-13T10:09:24Z</dcterms:modified>
</cp:coreProperties>
</file>