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notesMasterIdLst>
    <p:notesMasterId r:id="rId23"/>
  </p:notesMasterIdLst>
  <p:sldIdLst>
    <p:sldId id="256" r:id="rId2"/>
    <p:sldId id="257" r:id="rId3"/>
    <p:sldId id="258" r:id="rId4"/>
    <p:sldId id="260" r:id="rId5"/>
    <p:sldId id="280" r:id="rId6"/>
    <p:sldId id="262" r:id="rId7"/>
    <p:sldId id="266" r:id="rId8"/>
    <p:sldId id="263" r:id="rId9"/>
    <p:sldId id="264" r:id="rId10"/>
    <p:sldId id="267" r:id="rId11"/>
    <p:sldId id="282" r:id="rId12"/>
    <p:sldId id="268" r:id="rId13"/>
    <p:sldId id="279" r:id="rId14"/>
    <p:sldId id="270" r:id="rId15"/>
    <p:sldId id="271" r:id="rId16"/>
    <p:sldId id="281" r:id="rId17"/>
    <p:sldId id="273" r:id="rId18"/>
    <p:sldId id="274" r:id="rId19"/>
    <p:sldId id="275"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931B78-A96E-3046-8E18-396ADDD2225A}" v="219" dt="2020-06-25T05:35:08.0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40"/>
    <p:restoredTop sz="94801"/>
  </p:normalViewPr>
  <p:slideViewPr>
    <p:cSldViewPr snapToGrid="0" snapToObjects="1">
      <p:cViewPr varScale="1">
        <p:scale>
          <a:sx n="85" d="100"/>
          <a:sy n="85" d="100"/>
        </p:scale>
        <p:origin x="192" y="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mbuyi" userId="5010f26efb4278f5" providerId="LiveId" clId="{6F931B78-A96E-3046-8E18-396ADDD2225A}"/>
    <pc:docChg chg="undo redo custSel mod addSld delSld modSld sldOrd">
      <pc:chgData name="jonathan mbuyi" userId="5010f26efb4278f5" providerId="LiveId" clId="{6F931B78-A96E-3046-8E18-396ADDD2225A}" dt="2020-06-25T05:51:57.809" v="5374" actId="20577"/>
      <pc:docMkLst>
        <pc:docMk/>
      </pc:docMkLst>
      <pc:sldChg chg="modSp">
        <pc:chgData name="jonathan mbuyi" userId="5010f26efb4278f5" providerId="LiveId" clId="{6F931B78-A96E-3046-8E18-396ADDD2225A}" dt="2020-06-23T05:18:04.508" v="3941"/>
        <pc:sldMkLst>
          <pc:docMk/>
          <pc:sldMk cId="2781770701" sldId="257"/>
        </pc:sldMkLst>
        <pc:graphicFrameChg chg="mod">
          <ac:chgData name="jonathan mbuyi" userId="5010f26efb4278f5" providerId="LiveId" clId="{6F931B78-A96E-3046-8E18-396ADDD2225A}" dt="2020-06-23T05:18:04.508" v="3941"/>
          <ac:graphicFrameMkLst>
            <pc:docMk/>
            <pc:sldMk cId="2781770701" sldId="257"/>
            <ac:graphicFrameMk id="5" creationId="{D82BC9EC-DFA5-4099-A67E-7F980BAA52C0}"/>
          </ac:graphicFrameMkLst>
        </pc:graphicFrameChg>
      </pc:sldChg>
      <pc:sldChg chg="addSp delSp modSp add mod setBg setClrOvrMap">
        <pc:chgData name="jonathan mbuyi" userId="5010f26efb4278f5" providerId="LiveId" clId="{6F931B78-A96E-3046-8E18-396ADDD2225A}" dt="2020-06-23T05:20:32.320" v="3958" actId="20577"/>
        <pc:sldMkLst>
          <pc:docMk/>
          <pc:sldMk cId="2977113158" sldId="258"/>
        </pc:sldMkLst>
        <pc:spChg chg="mod">
          <ac:chgData name="jonathan mbuyi" userId="5010f26efb4278f5" providerId="LiveId" clId="{6F931B78-A96E-3046-8E18-396ADDD2225A}" dt="2020-06-20T16:38:54.977" v="1024" actId="14100"/>
          <ac:spMkLst>
            <pc:docMk/>
            <pc:sldMk cId="2977113158" sldId="258"/>
            <ac:spMk id="2" creationId="{64410A05-D61A-2440-B299-9C4BEDFB6F33}"/>
          </ac:spMkLst>
        </pc:spChg>
        <pc:spChg chg="mod">
          <ac:chgData name="jonathan mbuyi" userId="5010f26efb4278f5" providerId="LiveId" clId="{6F931B78-A96E-3046-8E18-396ADDD2225A}" dt="2020-06-23T05:20:32.320" v="3958" actId="20577"/>
          <ac:spMkLst>
            <pc:docMk/>
            <pc:sldMk cId="2977113158" sldId="258"/>
            <ac:spMk id="3" creationId="{C17718B3-B87F-924D-BB1D-94645185BA12}"/>
          </ac:spMkLst>
        </pc:spChg>
        <pc:spChg chg="add del">
          <ac:chgData name="jonathan mbuyi" userId="5010f26efb4278f5" providerId="LiveId" clId="{6F931B78-A96E-3046-8E18-396ADDD2225A}" dt="2020-06-20T15:55:49.520" v="502" actId="26606"/>
          <ac:spMkLst>
            <pc:docMk/>
            <pc:sldMk cId="2977113158" sldId="258"/>
            <ac:spMk id="8" creationId="{A43B05A4-157F-403C-939A-ED1B6A0A029C}"/>
          </ac:spMkLst>
        </pc:spChg>
        <pc:spChg chg="add del">
          <ac:chgData name="jonathan mbuyi" userId="5010f26efb4278f5" providerId="LiveId" clId="{6F931B78-A96E-3046-8E18-396ADDD2225A}" dt="2020-06-20T15:55:42.665" v="498" actId="26606"/>
          <ac:spMkLst>
            <pc:docMk/>
            <pc:sldMk cId="2977113158" sldId="258"/>
            <ac:spMk id="9" creationId="{3CED7894-4F62-4A6C-8DB5-DB5BE08E9C03}"/>
          </ac:spMkLst>
        </pc:spChg>
        <pc:spChg chg="add del">
          <ac:chgData name="jonathan mbuyi" userId="5010f26efb4278f5" providerId="LiveId" clId="{6F931B78-A96E-3046-8E18-396ADDD2225A}" dt="2020-06-20T15:55:34.350" v="494" actId="26606"/>
          <ac:spMkLst>
            <pc:docMk/>
            <pc:sldMk cId="2977113158" sldId="258"/>
            <ac:spMk id="10" creationId="{7B055CAA-2668-4929-8202-DBD35A78E8EB}"/>
          </ac:spMkLst>
        </pc:spChg>
        <pc:spChg chg="add del">
          <ac:chgData name="jonathan mbuyi" userId="5010f26efb4278f5" providerId="LiveId" clId="{6F931B78-A96E-3046-8E18-396ADDD2225A}" dt="2020-06-20T15:55:42.665" v="498" actId="26606"/>
          <ac:spMkLst>
            <pc:docMk/>
            <pc:sldMk cId="2977113158" sldId="258"/>
            <ac:spMk id="11" creationId="{E536F3B4-50F6-4C52-8F76-4EB1214719DC}"/>
          </ac:spMkLst>
        </pc:spChg>
        <pc:spChg chg="add del">
          <ac:chgData name="jonathan mbuyi" userId="5010f26efb4278f5" providerId="LiveId" clId="{6F931B78-A96E-3046-8E18-396ADDD2225A}" dt="2020-06-20T15:55:34.350" v="494" actId="26606"/>
          <ac:spMkLst>
            <pc:docMk/>
            <pc:sldMk cId="2977113158" sldId="258"/>
            <ac:spMk id="12" creationId="{38F88ED4-721F-4A25-9A68-66C57B1F8D03}"/>
          </ac:spMkLst>
        </pc:spChg>
        <pc:spChg chg="add del">
          <ac:chgData name="jonathan mbuyi" userId="5010f26efb4278f5" providerId="LiveId" clId="{6F931B78-A96E-3046-8E18-396ADDD2225A}" dt="2020-06-20T15:55:46.460" v="500" actId="26606"/>
          <ac:spMkLst>
            <pc:docMk/>
            <pc:sldMk cId="2977113158" sldId="258"/>
            <ac:spMk id="13" creationId="{7B055CAA-2668-4929-8202-DBD35A78E8EB}"/>
          </ac:spMkLst>
        </pc:spChg>
        <pc:spChg chg="add del">
          <ac:chgData name="jonathan mbuyi" userId="5010f26efb4278f5" providerId="LiveId" clId="{6F931B78-A96E-3046-8E18-396ADDD2225A}" dt="2020-06-20T15:55:34.350" v="494" actId="26606"/>
          <ac:spMkLst>
            <pc:docMk/>
            <pc:sldMk cId="2977113158" sldId="258"/>
            <ac:spMk id="14" creationId="{3A5A85F2-11BA-4322-9355-08C0DEC78035}"/>
          </ac:spMkLst>
        </pc:spChg>
        <pc:spChg chg="add del">
          <ac:chgData name="jonathan mbuyi" userId="5010f26efb4278f5" providerId="LiveId" clId="{6F931B78-A96E-3046-8E18-396ADDD2225A}" dt="2020-06-20T15:55:46.460" v="500" actId="26606"/>
          <ac:spMkLst>
            <pc:docMk/>
            <pc:sldMk cId="2977113158" sldId="258"/>
            <ac:spMk id="15" creationId="{38F88ED4-721F-4A25-9A68-66C57B1F8D03}"/>
          </ac:spMkLst>
        </pc:spChg>
        <pc:spChg chg="add del">
          <ac:chgData name="jonathan mbuyi" userId="5010f26efb4278f5" providerId="LiveId" clId="{6F931B78-A96E-3046-8E18-396ADDD2225A}" dt="2020-06-20T15:55:34.350" v="494" actId="26606"/>
          <ac:spMkLst>
            <pc:docMk/>
            <pc:sldMk cId="2977113158" sldId="258"/>
            <ac:spMk id="16" creationId="{1A88A0CA-0BDB-4A19-A648-638BE196B2BC}"/>
          </ac:spMkLst>
        </pc:spChg>
        <pc:spChg chg="add del">
          <ac:chgData name="jonathan mbuyi" userId="5010f26efb4278f5" providerId="LiveId" clId="{6F931B78-A96E-3046-8E18-396ADDD2225A}" dt="2020-06-20T15:55:46.460" v="500" actId="26606"/>
          <ac:spMkLst>
            <pc:docMk/>
            <pc:sldMk cId="2977113158" sldId="258"/>
            <ac:spMk id="17" creationId="{3A5A85F2-11BA-4322-9355-08C0DEC78035}"/>
          </ac:spMkLst>
        </pc:spChg>
        <pc:spChg chg="add del">
          <ac:chgData name="jonathan mbuyi" userId="5010f26efb4278f5" providerId="LiveId" clId="{6F931B78-A96E-3046-8E18-396ADDD2225A}" dt="2020-06-20T15:55:39.180" v="496" actId="26606"/>
          <ac:spMkLst>
            <pc:docMk/>
            <pc:sldMk cId="2977113158" sldId="258"/>
            <ac:spMk id="18" creationId="{7B055CAA-2668-4929-8202-DBD35A78E8EB}"/>
          </ac:spMkLst>
        </pc:spChg>
        <pc:spChg chg="add del">
          <ac:chgData name="jonathan mbuyi" userId="5010f26efb4278f5" providerId="LiveId" clId="{6F931B78-A96E-3046-8E18-396ADDD2225A}" dt="2020-06-20T15:55:39.180" v="496" actId="26606"/>
          <ac:spMkLst>
            <pc:docMk/>
            <pc:sldMk cId="2977113158" sldId="258"/>
            <ac:spMk id="19" creationId="{38F88ED4-721F-4A25-9A68-66C57B1F8D03}"/>
          </ac:spMkLst>
        </pc:spChg>
        <pc:spChg chg="add del">
          <ac:chgData name="jonathan mbuyi" userId="5010f26efb4278f5" providerId="LiveId" clId="{6F931B78-A96E-3046-8E18-396ADDD2225A}" dt="2020-06-20T15:55:39.180" v="496" actId="26606"/>
          <ac:spMkLst>
            <pc:docMk/>
            <pc:sldMk cId="2977113158" sldId="258"/>
            <ac:spMk id="20" creationId="{3A5A85F2-11BA-4322-9355-08C0DEC78035}"/>
          </ac:spMkLst>
        </pc:spChg>
        <pc:spChg chg="add del">
          <ac:chgData name="jonathan mbuyi" userId="5010f26efb4278f5" providerId="LiveId" clId="{6F931B78-A96E-3046-8E18-396ADDD2225A}" dt="2020-06-20T15:55:39.180" v="496" actId="26606"/>
          <ac:spMkLst>
            <pc:docMk/>
            <pc:sldMk cId="2977113158" sldId="258"/>
            <ac:spMk id="21" creationId="{1A88A0CA-0BDB-4A19-A648-638BE196B2BC}"/>
          </ac:spMkLst>
        </pc:spChg>
        <pc:spChg chg="add del">
          <ac:chgData name="jonathan mbuyi" userId="5010f26efb4278f5" providerId="LiveId" clId="{6F931B78-A96E-3046-8E18-396ADDD2225A}" dt="2020-06-20T15:55:46.460" v="500" actId="26606"/>
          <ac:spMkLst>
            <pc:docMk/>
            <pc:sldMk cId="2977113158" sldId="258"/>
            <ac:spMk id="23" creationId="{1A88A0CA-0BDB-4A19-A648-638BE196B2BC}"/>
          </ac:spMkLst>
        </pc:spChg>
        <pc:spChg chg="add del">
          <ac:chgData name="jonathan mbuyi" userId="5010f26efb4278f5" providerId="LiveId" clId="{6F931B78-A96E-3046-8E18-396ADDD2225A}" dt="2020-06-20T15:55:49.520" v="502" actId="26606"/>
          <ac:spMkLst>
            <pc:docMk/>
            <pc:sldMk cId="2977113158" sldId="258"/>
            <ac:spMk id="26" creationId="{E8CCE107-A70B-4916-9A0B-751C70B9B597}"/>
          </ac:spMkLst>
        </pc:spChg>
        <pc:spChg chg="add del">
          <ac:chgData name="jonathan mbuyi" userId="5010f26efb4278f5" providerId="LiveId" clId="{6F931B78-A96E-3046-8E18-396ADDD2225A}" dt="2020-06-20T15:55:49.520" v="502" actId="26606"/>
          <ac:spMkLst>
            <pc:docMk/>
            <pc:sldMk cId="2977113158" sldId="258"/>
            <ac:spMk id="27" creationId="{9A925BC7-7CC5-4A0C-9B3D-8829EBF281BD}"/>
          </ac:spMkLst>
        </pc:spChg>
        <pc:spChg chg="add del">
          <ac:chgData name="jonathan mbuyi" userId="5010f26efb4278f5" providerId="LiveId" clId="{6F931B78-A96E-3046-8E18-396ADDD2225A}" dt="2020-06-20T15:55:49.520" v="502" actId="26606"/>
          <ac:spMkLst>
            <pc:docMk/>
            <pc:sldMk cId="2977113158" sldId="258"/>
            <ac:spMk id="28" creationId="{6E67D916-28C7-4965-BA3C-287FB857979C}"/>
          </ac:spMkLst>
        </pc:spChg>
        <pc:spChg chg="add del">
          <ac:chgData name="jonathan mbuyi" userId="5010f26efb4278f5" providerId="LiveId" clId="{6F931B78-A96E-3046-8E18-396ADDD2225A}" dt="2020-06-20T15:56:44.489" v="512" actId="26606"/>
          <ac:spMkLst>
            <pc:docMk/>
            <pc:sldMk cId="2977113158" sldId="258"/>
            <ac:spMk id="30" creationId="{7B055CAA-2668-4929-8202-DBD35A78E8EB}"/>
          </ac:spMkLst>
        </pc:spChg>
        <pc:spChg chg="add del">
          <ac:chgData name="jonathan mbuyi" userId="5010f26efb4278f5" providerId="LiveId" clId="{6F931B78-A96E-3046-8E18-396ADDD2225A}" dt="2020-06-20T15:56:44.489" v="512" actId="26606"/>
          <ac:spMkLst>
            <pc:docMk/>
            <pc:sldMk cId="2977113158" sldId="258"/>
            <ac:spMk id="31" creationId="{38F88ED4-721F-4A25-9A68-66C57B1F8D03}"/>
          </ac:spMkLst>
        </pc:spChg>
        <pc:spChg chg="add del">
          <ac:chgData name="jonathan mbuyi" userId="5010f26efb4278f5" providerId="LiveId" clId="{6F931B78-A96E-3046-8E18-396ADDD2225A}" dt="2020-06-20T15:56:44.489" v="512" actId="26606"/>
          <ac:spMkLst>
            <pc:docMk/>
            <pc:sldMk cId="2977113158" sldId="258"/>
            <ac:spMk id="32" creationId="{3A5A85F2-11BA-4322-9355-08C0DEC78035}"/>
          </ac:spMkLst>
        </pc:spChg>
        <pc:spChg chg="add del">
          <ac:chgData name="jonathan mbuyi" userId="5010f26efb4278f5" providerId="LiveId" clId="{6F931B78-A96E-3046-8E18-396ADDD2225A}" dt="2020-06-20T15:56:44.489" v="512" actId="26606"/>
          <ac:spMkLst>
            <pc:docMk/>
            <pc:sldMk cId="2977113158" sldId="258"/>
            <ac:spMk id="33" creationId="{1A88A0CA-0BDB-4A19-A648-638BE196B2BC}"/>
          </ac:spMkLst>
        </pc:spChg>
        <pc:spChg chg="add del">
          <ac:chgData name="jonathan mbuyi" userId="5010f26efb4278f5" providerId="LiveId" clId="{6F931B78-A96E-3046-8E18-396ADDD2225A}" dt="2020-06-20T15:56:40.306" v="509" actId="26606"/>
          <ac:spMkLst>
            <pc:docMk/>
            <pc:sldMk cId="2977113158" sldId="258"/>
            <ac:spMk id="39" creationId="{88C97474-5879-4DB5-B4F3-F0357104BC8E}"/>
          </ac:spMkLst>
        </pc:spChg>
        <pc:spChg chg="add del">
          <ac:chgData name="jonathan mbuyi" userId="5010f26efb4278f5" providerId="LiveId" clId="{6F931B78-A96E-3046-8E18-396ADDD2225A}" dt="2020-06-20T15:56:40.306" v="509" actId="26606"/>
          <ac:spMkLst>
            <pc:docMk/>
            <pc:sldMk cId="2977113158" sldId="258"/>
            <ac:spMk id="41" creationId="{7D2AF00E-D433-4047-863F-BCB69CEC3C35}"/>
          </ac:spMkLst>
        </pc:spChg>
        <pc:spChg chg="add del">
          <ac:chgData name="jonathan mbuyi" userId="5010f26efb4278f5" providerId="LiveId" clId="{6F931B78-A96E-3046-8E18-396ADDD2225A}" dt="2020-06-20T15:56:40.306" v="509" actId="26606"/>
          <ac:spMkLst>
            <pc:docMk/>
            <pc:sldMk cId="2977113158" sldId="258"/>
            <ac:spMk id="43" creationId="{0997DBEA-6DFC-457A-9850-E535053549D6}"/>
          </ac:spMkLst>
        </pc:spChg>
        <pc:spChg chg="add del">
          <ac:chgData name="jonathan mbuyi" userId="5010f26efb4278f5" providerId="LiveId" clId="{6F931B78-A96E-3046-8E18-396ADDD2225A}" dt="2020-06-20T15:56:40.306" v="509" actId="26606"/>
          <ac:spMkLst>
            <pc:docMk/>
            <pc:sldMk cId="2977113158" sldId="258"/>
            <ac:spMk id="45" creationId="{79446CF5-953A-4916-BFF4-F5558E5C2359}"/>
          </ac:spMkLst>
        </pc:spChg>
        <pc:spChg chg="add del">
          <ac:chgData name="jonathan mbuyi" userId="5010f26efb4278f5" providerId="LiveId" clId="{6F931B78-A96E-3046-8E18-396ADDD2225A}" dt="2020-06-20T15:56:40.306" v="509" actId="26606"/>
          <ac:spMkLst>
            <pc:docMk/>
            <pc:sldMk cId="2977113158" sldId="258"/>
            <ac:spMk id="47" creationId="{477B945C-B433-4DFF-9A67-A5C9257E471C}"/>
          </ac:spMkLst>
        </pc:spChg>
        <pc:spChg chg="add del">
          <ac:chgData name="jonathan mbuyi" userId="5010f26efb4278f5" providerId="LiveId" clId="{6F931B78-A96E-3046-8E18-396ADDD2225A}" dt="2020-06-20T15:56:44.479" v="511" actId="26606"/>
          <ac:spMkLst>
            <pc:docMk/>
            <pc:sldMk cId="2977113158" sldId="258"/>
            <ac:spMk id="49" creationId="{7B055CAA-2668-4929-8202-DBD35A78E8EB}"/>
          </ac:spMkLst>
        </pc:spChg>
        <pc:spChg chg="add del">
          <ac:chgData name="jonathan mbuyi" userId="5010f26efb4278f5" providerId="LiveId" clId="{6F931B78-A96E-3046-8E18-396ADDD2225A}" dt="2020-06-20T15:56:44.479" v="511" actId="26606"/>
          <ac:spMkLst>
            <pc:docMk/>
            <pc:sldMk cId="2977113158" sldId="258"/>
            <ac:spMk id="50" creationId="{38F88ED4-721F-4A25-9A68-66C57B1F8D03}"/>
          </ac:spMkLst>
        </pc:spChg>
        <pc:spChg chg="add del">
          <ac:chgData name="jonathan mbuyi" userId="5010f26efb4278f5" providerId="LiveId" clId="{6F931B78-A96E-3046-8E18-396ADDD2225A}" dt="2020-06-20T15:56:44.479" v="511" actId="26606"/>
          <ac:spMkLst>
            <pc:docMk/>
            <pc:sldMk cId="2977113158" sldId="258"/>
            <ac:spMk id="51" creationId="{3A5A85F2-11BA-4322-9355-08C0DEC78035}"/>
          </ac:spMkLst>
        </pc:spChg>
        <pc:spChg chg="add del">
          <ac:chgData name="jonathan mbuyi" userId="5010f26efb4278f5" providerId="LiveId" clId="{6F931B78-A96E-3046-8E18-396ADDD2225A}" dt="2020-06-20T15:56:44.479" v="511" actId="26606"/>
          <ac:spMkLst>
            <pc:docMk/>
            <pc:sldMk cId="2977113158" sldId="258"/>
            <ac:spMk id="52" creationId="{1A88A0CA-0BDB-4A19-A648-638BE196B2BC}"/>
          </ac:spMkLst>
        </pc:spChg>
        <pc:spChg chg="add">
          <ac:chgData name="jonathan mbuyi" userId="5010f26efb4278f5" providerId="LiveId" clId="{6F931B78-A96E-3046-8E18-396ADDD2225A}" dt="2020-06-20T15:56:44.489" v="512" actId="26606"/>
          <ac:spMkLst>
            <pc:docMk/>
            <pc:sldMk cId="2977113158" sldId="258"/>
            <ac:spMk id="54" creationId="{FBB53F82-F191-4EEB-AB7B-F69E634FA3E8}"/>
          </ac:spMkLst>
        </pc:spChg>
        <pc:spChg chg="add">
          <ac:chgData name="jonathan mbuyi" userId="5010f26efb4278f5" providerId="LiveId" clId="{6F931B78-A96E-3046-8E18-396ADDD2225A}" dt="2020-06-20T15:56:44.489" v="512" actId="26606"/>
          <ac:spMkLst>
            <pc:docMk/>
            <pc:sldMk cId="2977113158" sldId="258"/>
            <ac:spMk id="55" creationId="{8616AA08-3831-473D-B61B-89484A33CF65}"/>
          </ac:spMkLst>
        </pc:spChg>
        <pc:spChg chg="add">
          <ac:chgData name="jonathan mbuyi" userId="5010f26efb4278f5" providerId="LiveId" clId="{6F931B78-A96E-3046-8E18-396ADDD2225A}" dt="2020-06-20T15:56:44.489" v="512" actId="26606"/>
          <ac:spMkLst>
            <pc:docMk/>
            <pc:sldMk cId="2977113158" sldId="258"/>
            <ac:spMk id="56" creationId="{8431B918-3A1C-46BA-9430-CAD97D9DA0FC}"/>
          </ac:spMkLst>
        </pc:spChg>
        <pc:spChg chg="add">
          <ac:chgData name="jonathan mbuyi" userId="5010f26efb4278f5" providerId="LiveId" clId="{6F931B78-A96E-3046-8E18-396ADDD2225A}" dt="2020-06-20T15:56:44.489" v="512" actId="26606"/>
          <ac:spMkLst>
            <pc:docMk/>
            <pc:sldMk cId="2977113158" sldId="258"/>
            <ac:spMk id="57" creationId="{8400935A-2F82-4DC4-A4E1-E12EFB8C2738}"/>
          </ac:spMkLst>
        </pc:spChg>
        <pc:spChg chg="add">
          <ac:chgData name="jonathan mbuyi" userId="5010f26efb4278f5" providerId="LiveId" clId="{6F931B78-A96E-3046-8E18-396ADDD2225A}" dt="2020-06-20T15:56:44.489" v="512" actId="26606"/>
          <ac:spMkLst>
            <pc:docMk/>
            <pc:sldMk cId="2977113158" sldId="258"/>
            <ac:spMk id="58" creationId="{A3D5D599-1CAE-4C92-B5AE-8E51AF6D47C9}"/>
          </ac:spMkLst>
        </pc:spChg>
        <pc:picChg chg="add del">
          <ac:chgData name="jonathan mbuyi" userId="5010f26efb4278f5" providerId="LiveId" clId="{6F931B78-A96E-3046-8E18-396ADDD2225A}" dt="2020-06-20T15:55:42.665" v="498" actId="26606"/>
          <ac:picMkLst>
            <pc:docMk/>
            <pc:sldMk cId="2977113158" sldId="258"/>
            <ac:picMk id="5" creationId="{84D1041A-3758-41A7-B055-B4CBE3DD1B08}"/>
          </ac:picMkLst>
        </pc:picChg>
        <pc:picChg chg="add del">
          <ac:chgData name="jonathan mbuyi" userId="5010f26efb4278f5" providerId="LiveId" clId="{6F931B78-A96E-3046-8E18-396ADDD2225A}" dt="2020-06-20T15:55:34.350" v="494" actId="26606"/>
          <ac:picMkLst>
            <pc:docMk/>
            <pc:sldMk cId="2977113158" sldId="258"/>
            <ac:picMk id="7" creationId="{53C4C6D5-C84C-40E0-91E6-AFCE81873BE6}"/>
          </ac:picMkLst>
        </pc:picChg>
        <pc:picChg chg="add del">
          <ac:chgData name="jonathan mbuyi" userId="5010f26efb4278f5" providerId="LiveId" clId="{6F931B78-A96E-3046-8E18-396ADDD2225A}" dt="2020-06-20T15:55:39.180" v="496" actId="26606"/>
          <ac:picMkLst>
            <pc:docMk/>
            <pc:sldMk cId="2977113158" sldId="258"/>
            <ac:picMk id="22" creationId="{29C4B2DE-B752-4CC2-A165-0E1E2D2C33B3}"/>
          </ac:picMkLst>
        </pc:picChg>
        <pc:picChg chg="add del">
          <ac:chgData name="jonathan mbuyi" userId="5010f26efb4278f5" providerId="LiveId" clId="{6F931B78-A96E-3046-8E18-396ADDD2225A}" dt="2020-06-20T15:55:46.460" v="500" actId="26606"/>
          <ac:picMkLst>
            <pc:docMk/>
            <pc:sldMk cId="2977113158" sldId="258"/>
            <ac:picMk id="24" creationId="{29C4B2DE-B752-4CC2-A165-0E1E2D2C33B3}"/>
          </ac:picMkLst>
        </pc:picChg>
        <pc:picChg chg="add mod ord">
          <ac:chgData name="jonathan mbuyi" userId="5010f26efb4278f5" providerId="LiveId" clId="{6F931B78-A96E-3046-8E18-396ADDD2225A}" dt="2020-06-20T15:56:44.489" v="512" actId="26606"/>
          <ac:picMkLst>
            <pc:docMk/>
            <pc:sldMk cId="2977113158" sldId="258"/>
            <ac:picMk id="34" creationId="{53C4C6D5-C84C-40E0-91E6-AFCE81873BE6}"/>
          </ac:picMkLst>
        </pc:picChg>
      </pc:sldChg>
      <pc:sldChg chg="addSp delSp modSp add del ord">
        <pc:chgData name="jonathan mbuyi" userId="5010f26efb4278f5" providerId="LiveId" clId="{6F931B78-A96E-3046-8E18-396ADDD2225A}" dt="2020-06-22T18:09:00.412" v="3905" actId="2696"/>
        <pc:sldMkLst>
          <pc:docMk/>
          <pc:sldMk cId="262808870" sldId="259"/>
        </pc:sldMkLst>
        <pc:spChg chg="mod">
          <ac:chgData name="jonathan mbuyi" userId="5010f26efb4278f5" providerId="LiveId" clId="{6F931B78-A96E-3046-8E18-396ADDD2225A}" dt="2020-06-22T17:43:47.185" v="3805"/>
          <ac:spMkLst>
            <pc:docMk/>
            <pc:sldMk cId="262808870" sldId="259"/>
            <ac:spMk id="2" creationId="{865317BB-F331-F749-B856-EE6A1C2A6067}"/>
          </ac:spMkLst>
        </pc:spChg>
        <pc:picChg chg="add del mod">
          <ac:chgData name="jonathan mbuyi" userId="5010f26efb4278f5" providerId="LiveId" clId="{6F931B78-A96E-3046-8E18-396ADDD2225A}" dt="2020-06-20T16:34:45.004" v="985" actId="478"/>
          <ac:picMkLst>
            <pc:docMk/>
            <pc:sldMk cId="262808870" sldId="259"/>
            <ac:picMk id="4" creationId="{3D7107E9-78F8-2745-A90F-E2E537F7C5C3}"/>
          </ac:picMkLst>
        </pc:picChg>
      </pc:sldChg>
      <pc:sldChg chg="addSp delSp modSp add mod setBg">
        <pc:chgData name="jonathan mbuyi" userId="5010f26efb4278f5" providerId="LiveId" clId="{6F931B78-A96E-3046-8E18-396ADDD2225A}" dt="2020-06-22T18:24:19.733" v="3934" actId="26606"/>
        <pc:sldMkLst>
          <pc:docMk/>
          <pc:sldMk cId="3603435495" sldId="260"/>
        </pc:sldMkLst>
        <pc:spChg chg="mod">
          <ac:chgData name="jonathan mbuyi" userId="5010f26efb4278f5" providerId="LiveId" clId="{6F931B78-A96E-3046-8E18-396ADDD2225A}" dt="2020-06-22T18:24:19.733" v="3934" actId="26606"/>
          <ac:spMkLst>
            <pc:docMk/>
            <pc:sldMk cId="3603435495" sldId="260"/>
            <ac:spMk id="2" creationId="{3B08008B-D1DF-AC41-AF35-1578090635DE}"/>
          </ac:spMkLst>
        </pc:spChg>
        <pc:spChg chg="add del mod">
          <ac:chgData name="jonathan mbuyi" userId="5010f26efb4278f5" providerId="LiveId" clId="{6F931B78-A96E-3046-8E18-396ADDD2225A}" dt="2020-06-22T18:24:19.733" v="3934" actId="26606"/>
          <ac:spMkLst>
            <pc:docMk/>
            <pc:sldMk cId="3603435495" sldId="260"/>
            <ac:spMk id="3" creationId="{C8234915-F8B7-6447-A42D-55E207420F91}"/>
          </ac:spMkLst>
        </pc:spChg>
        <pc:spChg chg="add del">
          <ac:chgData name="jonathan mbuyi" userId="5010f26efb4278f5" providerId="LiveId" clId="{6F931B78-A96E-3046-8E18-396ADDD2225A}" dt="2020-06-22T18:14:25.675" v="3907" actId="26606"/>
          <ac:spMkLst>
            <pc:docMk/>
            <pc:sldMk cId="3603435495" sldId="260"/>
            <ac:spMk id="9" creationId="{F92989FB-1024-49B7-BDF1-B3CE27D48623}"/>
          </ac:spMkLst>
        </pc:spChg>
        <pc:spChg chg="add del">
          <ac:chgData name="jonathan mbuyi" userId="5010f26efb4278f5" providerId="LiveId" clId="{6F931B78-A96E-3046-8E18-396ADDD2225A}" dt="2020-06-20T16:10:59.344" v="537" actId="26606"/>
          <ac:spMkLst>
            <pc:docMk/>
            <pc:sldMk cId="3603435495" sldId="260"/>
            <ac:spMk id="10" creationId="{DD651B61-325E-4E73-8445-38B0DE8AAAB6}"/>
          </ac:spMkLst>
        </pc:spChg>
        <pc:spChg chg="add del">
          <ac:chgData name="jonathan mbuyi" userId="5010f26efb4278f5" providerId="LiveId" clId="{6F931B78-A96E-3046-8E18-396ADDD2225A}" dt="2020-06-22T18:14:25.675" v="3907" actId="26606"/>
          <ac:spMkLst>
            <pc:docMk/>
            <pc:sldMk cId="3603435495" sldId="260"/>
            <ac:spMk id="11" creationId="{2987D6F4-EC95-4EF1-A8AD-4B70386CEEC7}"/>
          </ac:spMkLst>
        </pc:spChg>
        <pc:spChg chg="add del">
          <ac:chgData name="jonathan mbuyi" userId="5010f26efb4278f5" providerId="LiveId" clId="{6F931B78-A96E-3046-8E18-396ADDD2225A}" dt="2020-06-20T16:10:59.344" v="537" actId="26606"/>
          <ac:spMkLst>
            <pc:docMk/>
            <pc:sldMk cId="3603435495" sldId="260"/>
            <ac:spMk id="12" creationId="{B42E5253-D3AC-4AC2-B766-8B34F13C2F5E}"/>
          </ac:spMkLst>
        </pc:spChg>
        <pc:spChg chg="add del">
          <ac:chgData name="jonathan mbuyi" userId="5010f26efb4278f5" providerId="LiveId" clId="{6F931B78-A96E-3046-8E18-396ADDD2225A}" dt="2020-06-22T18:14:25.675" v="3907" actId="26606"/>
          <ac:spMkLst>
            <pc:docMk/>
            <pc:sldMk cId="3603435495" sldId="260"/>
            <ac:spMk id="13" creationId="{F5F792DF-9D0A-4DB6-9A9E-7312F5A7E87D}"/>
          </ac:spMkLst>
        </pc:spChg>
        <pc:spChg chg="add del">
          <ac:chgData name="jonathan mbuyi" userId="5010f26efb4278f5" providerId="LiveId" clId="{6F931B78-A96E-3046-8E18-396ADDD2225A}" dt="2020-06-20T16:10:59.344" v="537" actId="26606"/>
          <ac:spMkLst>
            <pc:docMk/>
            <pc:sldMk cId="3603435495" sldId="260"/>
            <ac:spMk id="14" creationId="{10AE8D57-436A-4073-9A75-15BB5949F8B4}"/>
          </ac:spMkLst>
        </pc:spChg>
        <pc:spChg chg="add del">
          <ac:chgData name="jonathan mbuyi" userId="5010f26efb4278f5" providerId="LiveId" clId="{6F931B78-A96E-3046-8E18-396ADDD2225A}" dt="2020-06-20T16:10:59.344" v="537" actId="26606"/>
          <ac:spMkLst>
            <pc:docMk/>
            <pc:sldMk cId="3603435495" sldId="260"/>
            <ac:spMk id="16" creationId="{E2852671-8EB6-4EAF-8AF8-65CF3FD66456}"/>
          </ac:spMkLst>
        </pc:spChg>
        <pc:spChg chg="add del">
          <ac:chgData name="jonathan mbuyi" userId="5010f26efb4278f5" providerId="LiveId" clId="{6F931B78-A96E-3046-8E18-396ADDD2225A}" dt="2020-06-20T16:10:59.344" v="537" actId="26606"/>
          <ac:spMkLst>
            <pc:docMk/>
            <pc:sldMk cId="3603435495" sldId="260"/>
            <ac:spMk id="18" creationId="{963FC0CD-F19B-4D9C-9C47-EB7E9D16E444}"/>
          </ac:spMkLst>
        </pc:spChg>
        <pc:spChg chg="add del">
          <ac:chgData name="jonathan mbuyi" userId="5010f26efb4278f5" providerId="LiveId" clId="{6F931B78-A96E-3046-8E18-396ADDD2225A}" dt="2020-06-20T16:10:59.344" v="537" actId="26606"/>
          <ac:spMkLst>
            <pc:docMk/>
            <pc:sldMk cId="3603435495" sldId="260"/>
            <ac:spMk id="20" creationId="{2E70159E-5269-4C18-AA0B-D50513DB3B3C}"/>
          </ac:spMkLst>
        </pc:spChg>
        <pc:spChg chg="add del">
          <ac:chgData name="jonathan mbuyi" userId="5010f26efb4278f5" providerId="LiveId" clId="{6F931B78-A96E-3046-8E18-396ADDD2225A}" dt="2020-06-20T16:10:59.344" v="537" actId="26606"/>
          <ac:spMkLst>
            <pc:docMk/>
            <pc:sldMk cId="3603435495" sldId="260"/>
            <ac:spMk id="22" creationId="{BBBE9C8C-98B2-41C2-B47B-9A396CBA2326}"/>
          </ac:spMkLst>
        </pc:spChg>
        <pc:spChg chg="add del">
          <ac:chgData name="jonathan mbuyi" userId="5010f26efb4278f5" providerId="LiveId" clId="{6F931B78-A96E-3046-8E18-396ADDD2225A}" dt="2020-06-20T16:10:59.344" v="537" actId="26606"/>
          <ac:spMkLst>
            <pc:docMk/>
            <pc:sldMk cId="3603435495" sldId="260"/>
            <ac:spMk id="24" creationId="{B2ECCA3D-5ECA-4A8B-B9D7-CE6DEB72B952}"/>
          </ac:spMkLst>
        </pc:spChg>
        <pc:graphicFrameChg chg="add del">
          <ac:chgData name="jonathan mbuyi" userId="5010f26efb4278f5" providerId="LiveId" clId="{6F931B78-A96E-3046-8E18-396ADDD2225A}" dt="2020-06-22T18:14:25.675" v="3907" actId="26606"/>
          <ac:graphicFrameMkLst>
            <pc:docMk/>
            <pc:sldMk cId="3603435495" sldId="260"/>
            <ac:graphicFrameMk id="5" creationId="{F8A5489B-60BE-4996-8F6D-4C9694856277}"/>
          </ac:graphicFrameMkLst>
        </pc:graphicFrameChg>
        <pc:graphicFrameChg chg="add del mod">
          <ac:chgData name="jonathan mbuyi" userId="5010f26efb4278f5" providerId="LiveId" clId="{6F931B78-A96E-3046-8E18-396ADDD2225A}" dt="2020-06-22T18:24:19.733" v="3934" actId="26606"/>
          <ac:graphicFrameMkLst>
            <pc:docMk/>
            <pc:sldMk cId="3603435495" sldId="260"/>
            <ac:graphicFrameMk id="6" creationId="{8D83DF8F-17E4-41FC-8BB4-90D58BFF0361}"/>
          </ac:graphicFrameMkLst>
        </pc:graphicFrameChg>
        <pc:picChg chg="add del">
          <ac:chgData name="jonathan mbuyi" userId="5010f26efb4278f5" providerId="LiveId" clId="{6F931B78-A96E-3046-8E18-396ADDD2225A}" dt="2020-06-20T16:10:59.344" v="537" actId="26606"/>
          <ac:picMkLst>
            <pc:docMk/>
            <pc:sldMk cId="3603435495" sldId="260"/>
            <ac:picMk id="7" creationId="{10545DAD-1665-4D83-A59A-144AF0E57605}"/>
          </ac:picMkLst>
        </pc:picChg>
      </pc:sldChg>
      <pc:sldChg chg="modSp add del">
        <pc:chgData name="jonathan mbuyi" userId="5010f26efb4278f5" providerId="LiveId" clId="{6F931B78-A96E-3046-8E18-396ADDD2225A}" dt="2020-06-20T17:18:57.243" v="1448" actId="2696"/>
        <pc:sldMkLst>
          <pc:docMk/>
          <pc:sldMk cId="2213957676" sldId="261"/>
        </pc:sldMkLst>
        <pc:spChg chg="mod">
          <ac:chgData name="jonathan mbuyi" userId="5010f26efb4278f5" providerId="LiveId" clId="{6F931B78-A96E-3046-8E18-396ADDD2225A}" dt="2020-06-20T16:51:46.658" v="1033" actId="20577"/>
          <ac:spMkLst>
            <pc:docMk/>
            <pc:sldMk cId="2213957676" sldId="261"/>
            <ac:spMk id="2" creationId="{3B08008B-D1DF-AC41-AF35-1578090635DE}"/>
          </ac:spMkLst>
        </pc:spChg>
        <pc:spChg chg="mod">
          <ac:chgData name="jonathan mbuyi" userId="5010f26efb4278f5" providerId="LiveId" clId="{6F931B78-A96E-3046-8E18-396ADDD2225A}" dt="2020-06-20T16:52:15.438" v="1037" actId="20577"/>
          <ac:spMkLst>
            <pc:docMk/>
            <pc:sldMk cId="2213957676" sldId="261"/>
            <ac:spMk id="3" creationId="{C8234915-F8B7-6447-A42D-55E207420F91}"/>
          </ac:spMkLst>
        </pc:spChg>
      </pc:sldChg>
      <pc:sldChg chg="addSp delSp modSp add">
        <pc:chgData name="jonathan mbuyi" userId="5010f26efb4278f5" providerId="LiveId" clId="{6F931B78-A96E-3046-8E18-396ADDD2225A}" dt="2020-06-23T05:45:23.269" v="4424" actId="166"/>
        <pc:sldMkLst>
          <pc:docMk/>
          <pc:sldMk cId="3550149940" sldId="262"/>
        </pc:sldMkLst>
        <pc:spChg chg="mod">
          <ac:chgData name="jonathan mbuyi" userId="5010f26efb4278f5" providerId="LiveId" clId="{6F931B78-A96E-3046-8E18-396ADDD2225A}" dt="2020-06-20T18:47:03.421" v="1596" actId="20577"/>
          <ac:spMkLst>
            <pc:docMk/>
            <pc:sldMk cId="3550149940" sldId="262"/>
            <ac:spMk id="2" creationId="{3B08008B-D1DF-AC41-AF35-1578090635DE}"/>
          </ac:spMkLst>
        </pc:spChg>
        <pc:spChg chg="del">
          <ac:chgData name="jonathan mbuyi" userId="5010f26efb4278f5" providerId="LiveId" clId="{6F931B78-A96E-3046-8E18-396ADDD2225A}" dt="2020-06-20T16:55:42.435" v="1039" actId="931"/>
          <ac:spMkLst>
            <pc:docMk/>
            <pc:sldMk cId="3550149940" sldId="262"/>
            <ac:spMk id="3" creationId="{C8234915-F8B7-6447-A42D-55E207420F91}"/>
          </ac:spMkLst>
        </pc:spChg>
        <pc:spChg chg="add mod">
          <ac:chgData name="jonathan mbuyi" userId="5010f26efb4278f5" providerId="LiveId" clId="{6F931B78-A96E-3046-8E18-396ADDD2225A}" dt="2020-06-23T05:45:23.269" v="4424" actId="166"/>
          <ac:spMkLst>
            <pc:docMk/>
            <pc:sldMk cId="3550149940" sldId="262"/>
            <ac:spMk id="8" creationId="{71390C76-4496-BD4E-88E4-CB887DB3D8EB}"/>
          </ac:spMkLst>
        </pc:spChg>
        <pc:spChg chg="add del mod">
          <ac:chgData name="jonathan mbuyi" userId="5010f26efb4278f5" providerId="LiveId" clId="{6F931B78-A96E-3046-8E18-396ADDD2225A}" dt="2020-06-20T18:48:00.188" v="1599" actId="931"/>
          <ac:spMkLst>
            <pc:docMk/>
            <pc:sldMk cId="3550149940" sldId="262"/>
            <ac:spMk id="10" creationId="{708AFE46-0C24-894A-BA14-B7403F1E7201}"/>
          </ac:spMkLst>
        </pc:spChg>
        <pc:picChg chg="add del mod">
          <ac:chgData name="jonathan mbuyi" userId="5010f26efb4278f5" providerId="LiveId" clId="{6F931B78-A96E-3046-8E18-396ADDD2225A}" dt="2020-06-20T18:47:47.549" v="1598" actId="478"/>
          <ac:picMkLst>
            <pc:docMk/>
            <pc:sldMk cId="3550149940" sldId="262"/>
            <ac:picMk id="5" creationId="{DD869340-17E2-254B-A9F0-9A791AA29511}"/>
          </ac:picMkLst>
        </pc:picChg>
        <pc:picChg chg="add del mod">
          <ac:chgData name="jonathan mbuyi" userId="5010f26efb4278f5" providerId="LiveId" clId="{6F931B78-A96E-3046-8E18-396ADDD2225A}" dt="2020-06-20T18:47:45.805" v="1597" actId="478"/>
          <ac:picMkLst>
            <pc:docMk/>
            <pc:sldMk cId="3550149940" sldId="262"/>
            <ac:picMk id="7" creationId="{CA9B6899-666D-2C4E-8D91-37D3439D03CF}"/>
          </ac:picMkLst>
        </pc:picChg>
        <pc:picChg chg="add mod">
          <ac:chgData name="jonathan mbuyi" userId="5010f26efb4278f5" providerId="LiveId" clId="{6F931B78-A96E-3046-8E18-396ADDD2225A}" dt="2020-06-20T18:50:03.362" v="1627" actId="1076"/>
          <ac:picMkLst>
            <pc:docMk/>
            <pc:sldMk cId="3550149940" sldId="262"/>
            <ac:picMk id="12" creationId="{9579A166-ECC5-B142-B22F-ED6582977EB3}"/>
          </ac:picMkLst>
        </pc:picChg>
        <pc:picChg chg="add mod">
          <ac:chgData name="jonathan mbuyi" userId="5010f26efb4278f5" providerId="LiveId" clId="{6F931B78-A96E-3046-8E18-396ADDD2225A}" dt="2020-06-23T05:45:03.648" v="4423" actId="1035"/>
          <ac:picMkLst>
            <pc:docMk/>
            <pc:sldMk cId="3550149940" sldId="262"/>
            <ac:picMk id="14" creationId="{4F8484C1-72E1-7240-B6AB-B4F3F2A2EC1C}"/>
          </ac:picMkLst>
        </pc:picChg>
      </pc:sldChg>
      <pc:sldChg chg="addSp delSp modSp add">
        <pc:chgData name="jonathan mbuyi" userId="5010f26efb4278f5" providerId="LiveId" clId="{6F931B78-A96E-3046-8E18-396ADDD2225A}" dt="2020-06-20T17:16:47.249" v="1447" actId="20577"/>
        <pc:sldMkLst>
          <pc:docMk/>
          <pc:sldMk cId="3344313085" sldId="263"/>
        </pc:sldMkLst>
        <pc:spChg chg="mod">
          <ac:chgData name="jonathan mbuyi" userId="5010f26efb4278f5" providerId="LiveId" clId="{6F931B78-A96E-3046-8E18-396ADDD2225A}" dt="2020-06-20T17:09:22.478" v="1256" actId="20577"/>
          <ac:spMkLst>
            <pc:docMk/>
            <pc:sldMk cId="3344313085" sldId="263"/>
            <ac:spMk id="2" creationId="{3B08008B-D1DF-AC41-AF35-1578090635DE}"/>
          </ac:spMkLst>
        </pc:spChg>
        <pc:spChg chg="mod">
          <ac:chgData name="jonathan mbuyi" userId="5010f26efb4278f5" providerId="LiveId" clId="{6F931B78-A96E-3046-8E18-396ADDD2225A}" dt="2020-06-20T17:16:47.249" v="1447" actId="20577"/>
          <ac:spMkLst>
            <pc:docMk/>
            <pc:sldMk cId="3344313085" sldId="263"/>
            <ac:spMk id="8" creationId="{71390C76-4496-BD4E-88E4-CB887DB3D8EB}"/>
          </ac:spMkLst>
        </pc:spChg>
        <pc:spChg chg="add mod">
          <ac:chgData name="jonathan mbuyi" userId="5010f26efb4278f5" providerId="LiveId" clId="{6F931B78-A96E-3046-8E18-396ADDD2225A}" dt="2020-06-20T17:15:32.633" v="1429" actId="20577"/>
          <ac:spMkLst>
            <pc:docMk/>
            <pc:sldMk cId="3344313085" sldId="263"/>
            <ac:spMk id="9" creationId="{B929A1E0-C925-8946-8094-D15233E17250}"/>
          </ac:spMkLst>
        </pc:spChg>
        <pc:picChg chg="add del mod">
          <ac:chgData name="jonathan mbuyi" userId="5010f26efb4278f5" providerId="LiveId" clId="{6F931B78-A96E-3046-8E18-396ADDD2225A}" dt="2020-06-20T17:14:12.160" v="1327" actId="478"/>
          <ac:picMkLst>
            <pc:docMk/>
            <pc:sldMk cId="3344313085" sldId="263"/>
            <ac:picMk id="4" creationId="{5ECC1E5E-D4DC-7B40-B44E-3972C196C119}"/>
          </ac:picMkLst>
        </pc:picChg>
        <pc:picChg chg="mod">
          <ac:chgData name="jonathan mbuyi" userId="5010f26efb4278f5" providerId="LiveId" clId="{6F931B78-A96E-3046-8E18-396ADDD2225A}" dt="2020-06-20T17:14:07.568" v="1325" actId="1076"/>
          <ac:picMkLst>
            <pc:docMk/>
            <pc:sldMk cId="3344313085" sldId="263"/>
            <ac:picMk id="5" creationId="{DD869340-17E2-254B-A9F0-9A791AA29511}"/>
          </ac:picMkLst>
        </pc:picChg>
        <pc:picChg chg="mod modCrop">
          <ac:chgData name="jonathan mbuyi" userId="5010f26efb4278f5" providerId="LiveId" clId="{6F931B78-A96E-3046-8E18-396ADDD2225A}" dt="2020-06-20T17:14:53.697" v="1375" actId="1036"/>
          <ac:picMkLst>
            <pc:docMk/>
            <pc:sldMk cId="3344313085" sldId="263"/>
            <ac:picMk id="7" creationId="{CA9B6899-666D-2C4E-8D91-37D3439D03CF}"/>
          </ac:picMkLst>
        </pc:picChg>
      </pc:sldChg>
      <pc:sldChg chg="addSp delSp modSp add">
        <pc:chgData name="jonathan mbuyi" userId="5010f26efb4278f5" providerId="LiveId" clId="{6F931B78-A96E-3046-8E18-396ADDD2225A}" dt="2020-06-20T18:37:27.447" v="1567" actId="14100"/>
        <pc:sldMkLst>
          <pc:docMk/>
          <pc:sldMk cId="3391023784" sldId="264"/>
        </pc:sldMkLst>
        <pc:spChg chg="mod">
          <ac:chgData name="jonathan mbuyi" userId="5010f26efb4278f5" providerId="LiveId" clId="{6F931B78-A96E-3046-8E18-396ADDD2225A}" dt="2020-06-20T17:21:06.890" v="1479" actId="20577"/>
          <ac:spMkLst>
            <pc:docMk/>
            <pc:sldMk cId="3391023784" sldId="264"/>
            <ac:spMk id="2" creationId="{3B08008B-D1DF-AC41-AF35-1578090635DE}"/>
          </ac:spMkLst>
        </pc:spChg>
        <pc:spChg chg="add del mod">
          <ac:chgData name="jonathan mbuyi" userId="5010f26efb4278f5" providerId="LiveId" clId="{6F931B78-A96E-3046-8E18-396ADDD2225A}" dt="2020-06-20T18:24:50.227" v="1481" actId="478"/>
          <ac:spMkLst>
            <pc:docMk/>
            <pc:sldMk cId="3391023784" sldId="264"/>
            <ac:spMk id="4" creationId="{9BA11373-52D1-D24D-AC6C-C8DD404C86A2}"/>
          </ac:spMkLst>
        </pc:spChg>
        <pc:spChg chg="mod">
          <ac:chgData name="jonathan mbuyi" userId="5010f26efb4278f5" providerId="LiveId" clId="{6F931B78-A96E-3046-8E18-396ADDD2225A}" dt="2020-06-20T18:37:27.447" v="1567" actId="14100"/>
          <ac:spMkLst>
            <pc:docMk/>
            <pc:sldMk cId="3391023784" sldId="264"/>
            <ac:spMk id="8" creationId="{71390C76-4496-BD4E-88E4-CB887DB3D8EB}"/>
          </ac:spMkLst>
        </pc:spChg>
        <pc:spChg chg="add del mod">
          <ac:chgData name="jonathan mbuyi" userId="5010f26efb4278f5" providerId="LiveId" clId="{6F931B78-A96E-3046-8E18-396ADDD2225A}" dt="2020-06-20T18:25:56.832" v="1484"/>
          <ac:spMkLst>
            <pc:docMk/>
            <pc:sldMk cId="3391023784" sldId="264"/>
            <ac:spMk id="9" creationId="{845E4FD6-679C-7C47-8A77-20A8CB0D4043}"/>
          </ac:spMkLst>
        </pc:spChg>
        <pc:picChg chg="add del">
          <ac:chgData name="jonathan mbuyi" userId="5010f26efb4278f5" providerId="LiveId" clId="{6F931B78-A96E-3046-8E18-396ADDD2225A}" dt="2020-06-20T18:25:07.415" v="1483" actId="478"/>
          <ac:picMkLst>
            <pc:docMk/>
            <pc:sldMk cId="3391023784" sldId="264"/>
            <ac:picMk id="5" creationId="{DD869340-17E2-254B-A9F0-9A791AA29511}"/>
          </ac:picMkLst>
        </pc:picChg>
        <pc:picChg chg="del">
          <ac:chgData name="jonathan mbuyi" userId="5010f26efb4278f5" providerId="LiveId" clId="{6F931B78-A96E-3046-8E18-396ADDD2225A}" dt="2020-06-20T18:24:53.009" v="1482" actId="478"/>
          <ac:picMkLst>
            <pc:docMk/>
            <pc:sldMk cId="3391023784" sldId="264"/>
            <ac:picMk id="7" creationId="{CA9B6899-666D-2C4E-8D91-37D3439D03CF}"/>
          </ac:picMkLst>
        </pc:picChg>
        <pc:picChg chg="add mod">
          <ac:chgData name="jonathan mbuyi" userId="5010f26efb4278f5" providerId="LiveId" clId="{6F931B78-A96E-3046-8E18-396ADDD2225A}" dt="2020-06-20T18:26:54.418" v="1494" actId="1076"/>
          <ac:picMkLst>
            <pc:docMk/>
            <pc:sldMk cId="3391023784" sldId="264"/>
            <ac:picMk id="11" creationId="{40C54EFD-F6EA-3840-94CC-917BDB742A1E}"/>
          </ac:picMkLst>
        </pc:picChg>
        <pc:picChg chg="add mod">
          <ac:chgData name="jonathan mbuyi" userId="5010f26efb4278f5" providerId="LiveId" clId="{6F931B78-A96E-3046-8E18-396ADDD2225A}" dt="2020-06-20T18:35:57.987" v="1558" actId="14100"/>
          <ac:picMkLst>
            <pc:docMk/>
            <pc:sldMk cId="3391023784" sldId="264"/>
            <ac:picMk id="13" creationId="{4A927CA6-3BA7-C646-943E-59822D9D8A91}"/>
          </ac:picMkLst>
        </pc:picChg>
        <pc:picChg chg="add mod">
          <ac:chgData name="jonathan mbuyi" userId="5010f26efb4278f5" providerId="LiveId" clId="{6F931B78-A96E-3046-8E18-396ADDD2225A}" dt="2020-06-20T18:35:48.960" v="1557" actId="14100"/>
          <ac:picMkLst>
            <pc:docMk/>
            <pc:sldMk cId="3391023784" sldId="264"/>
            <ac:picMk id="15" creationId="{222913D3-070F-B14F-BFC2-E0D6342DC57C}"/>
          </ac:picMkLst>
        </pc:picChg>
      </pc:sldChg>
      <pc:sldChg chg="add del ord">
        <pc:chgData name="jonathan mbuyi" userId="5010f26efb4278f5" providerId="LiveId" clId="{6F931B78-A96E-3046-8E18-396ADDD2225A}" dt="2020-06-20T18:46:02.117" v="1571" actId="2696"/>
        <pc:sldMkLst>
          <pc:docMk/>
          <pc:sldMk cId="2574556266" sldId="265"/>
        </pc:sldMkLst>
      </pc:sldChg>
      <pc:sldChg chg="modSp add">
        <pc:chgData name="jonathan mbuyi" userId="5010f26efb4278f5" providerId="LiveId" clId="{6F931B78-A96E-3046-8E18-396ADDD2225A}" dt="2020-06-23T05:46:14.583" v="4430" actId="20577"/>
        <pc:sldMkLst>
          <pc:docMk/>
          <pc:sldMk cId="721449133" sldId="266"/>
        </pc:sldMkLst>
        <pc:spChg chg="mod">
          <ac:chgData name="jonathan mbuyi" userId="5010f26efb4278f5" providerId="LiveId" clId="{6F931B78-A96E-3046-8E18-396ADDD2225A}" dt="2020-06-23T05:46:14.583" v="4430" actId="20577"/>
          <ac:spMkLst>
            <pc:docMk/>
            <pc:sldMk cId="721449133" sldId="266"/>
            <ac:spMk id="8" creationId="{71390C76-4496-BD4E-88E4-CB887DB3D8EB}"/>
          </ac:spMkLst>
        </pc:spChg>
      </pc:sldChg>
      <pc:sldChg chg="addSp delSp modSp add">
        <pc:chgData name="jonathan mbuyi" userId="5010f26efb4278f5" providerId="LiveId" clId="{6F931B78-A96E-3046-8E18-396ADDD2225A}" dt="2020-06-25T05:35:08.099" v="5351"/>
        <pc:sldMkLst>
          <pc:docMk/>
          <pc:sldMk cId="3364152115" sldId="267"/>
        </pc:sldMkLst>
        <pc:spChg chg="mod">
          <ac:chgData name="jonathan mbuyi" userId="5010f26efb4278f5" providerId="LiveId" clId="{6F931B78-A96E-3046-8E18-396ADDD2225A}" dt="2020-06-25T05:34:19.979" v="5348" actId="20577"/>
          <ac:spMkLst>
            <pc:docMk/>
            <pc:sldMk cId="3364152115" sldId="267"/>
            <ac:spMk id="2" creationId="{3B08008B-D1DF-AC41-AF35-1578090635DE}"/>
          </ac:spMkLst>
        </pc:spChg>
        <pc:spChg chg="add del mod">
          <ac:chgData name="jonathan mbuyi" userId="5010f26efb4278f5" providerId="LiveId" clId="{6F931B78-A96E-3046-8E18-396ADDD2225A}" dt="2020-06-20T18:58:44.331" v="1631" actId="931"/>
          <ac:spMkLst>
            <pc:docMk/>
            <pc:sldMk cId="3364152115" sldId="267"/>
            <ac:spMk id="4" creationId="{7F0F09DF-AF6A-5145-A5B8-55FD3BB1BB19}"/>
          </ac:spMkLst>
        </pc:spChg>
        <pc:spChg chg="mod">
          <ac:chgData name="jonathan mbuyi" userId="5010f26efb4278f5" providerId="LiveId" clId="{6F931B78-A96E-3046-8E18-396ADDD2225A}" dt="2020-06-25T05:35:08.099" v="5351"/>
          <ac:spMkLst>
            <pc:docMk/>
            <pc:sldMk cId="3364152115" sldId="267"/>
            <ac:spMk id="8" creationId="{71390C76-4496-BD4E-88E4-CB887DB3D8EB}"/>
          </ac:spMkLst>
        </pc:spChg>
        <pc:picChg chg="del">
          <ac:chgData name="jonathan mbuyi" userId="5010f26efb4278f5" providerId="LiveId" clId="{6F931B78-A96E-3046-8E18-396ADDD2225A}" dt="2020-06-20T18:58:32.613" v="1630" actId="478"/>
          <ac:picMkLst>
            <pc:docMk/>
            <pc:sldMk cId="3364152115" sldId="267"/>
            <ac:picMk id="5" creationId="{DD869340-17E2-254B-A9F0-9A791AA29511}"/>
          </ac:picMkLst>
        </pc:picChg>
        <pc:picChg chg="del">
          <ac:chgData name="jonathan mbuyi" userId="5010f26efb4278f5" providerId="LiveId" clId="{6F931B78-A96E-3046-8E18-396ADDD2225A}" dt="2020-06-20T18:58:31.040" v="1629" actId="478"/>
          <ac:picMkLst>
            <pc:docMk/>
            <pc:sldMk cId="3364152115" sldId="267"/>
            <ac:picMk id="7" creationId="{CA9B6899-666D-2C4E-8D91-37D3439D03CF}"/>
          </ac:picMkLst>
        </pc:picChg>
        <pc:picChg chg="add mod">
          <ac:chgData name="jonathan mbuyi" userId="5010f26efb4278f5" providerId="LiveId" clId="{6F931B78-A96E-3046-8E18-396ADDD2225A}" dt="2020-06-25T05:34:42.020" v="5349" actId="14826"/>
          <ac:picMkLst>
            <pc:docMk/>
            <pc:sldMk cId="3364152115" sldId="267"/>
            <ac:picMk id="9" creationId="{1B8E3AF7-0C08-DB40-8FE9-916DF5B3762F}"/>
          </ac:picMkLst>
        </pc:picChg>
      </pc:sldChg>
      <pc:sldChg chg="addSp delSp modSp add">
        <pc:chgData name="jonathan mbuyi" userId="5010f26efb4278f5" providerId="LiveId" clId="{6F931B78-A96E-3046-8E18-396ADDD2225A}" dt="2020-06-23T05:50:33.262" v="4431" actId="20577"/>
        <pc:sldMkLst>
          <pc:docMk/>
          <pc:sldMk cId="676045459" sldId="268"/>
        </pc:sldMkLst>
        <pc:spChg chg="mod">
          <ac:chgData name="jonathan mbuyi" userId="5010f26efb4278f5" providerId="LiveId" clId="{6F931B78-A96E-3046-8E18-396ADDD2225A}" dt="2020-06-20T19:20:40.925" v="1831" actId="20577"/>
          <ac:spMkLst>
            <pc:docMk/>
            <pc:sldMk cId="676045459" sldId="268"/>
            <ac:spMk id="2" creationId="{3B08008B-D1DF-AC41-AF35-1578090635DE}"/>
          </ac:spMkLst>
        </pc:spChg>
        <pc:spChg chg="add del mod">
          <ac:chgData name="jonathan mbuyi" userId="5010f26efb4278f5" providerId="LiveId" clId="{6F931B78-A96E-3046-8E18-396ADDD2225A}" dt="2020-06-20T19:05:21.553" v="1675" actId="931"/>
          <ac:spMkLst>
            <pc:docMk/>
            <pc:sldMk cId="676045459" sldId="268"/>
            <ac:spMk id="4" creationId="{E508DB8C-3295-6D40-8E96-7F4A614F3236}"/>
          </ac:spMkLst>
        </pc:spChg>
        <pc:spChg chg="mod">
          <ac:chgData name="jonathan mbuyi" userId="5010f26efb4278f5" providerId="LiveId" clId="{6F931B78-A96E-3046-8E18-396ADDD2225A}" dt="2020-06-23T05:50:33.262" v="4431" actId="20577"/>
          <ac:spMkLst>
            <pc:docMk/>
            <pc:sldMk cId="676045459" sldId="268"/>
            <ac:spMk id="8" creationId="{71390C76-4496-BD4E-88E4-CB887DB3D8EB}"/>
          </ac:spMkLst>
        </pc:spChg>
        <pc:spChg chg="add mod">
          <ac:chgData name="jonathan mbuyi" userId="5010f26efb4278f5" providerId="LiveId" clId="{6F931B78-A96E-3046-8E18-396ADDD2225A}" dt="2020-06-20T19:12:55.727" v="1751" actId="1036"/>
          <ac:spMkLst>
            <pc:docMk/>
            <pc:sldMk cId="676045459" sldId="268"/>
            <ac:spMk id="11" creationId="{338D0B45-B9D3-BB4A-B620-3E59F9CFE5E3}"/>
          </ac:spMkLst>
        </pc:spChg>
        <pc:picChg chg="add mod">
          <ac:chgData name="jonathan mbuyi" userId="5010f26efb4278f5" providerId="LiveId" clId="{6F931B78-A96E-3046-8E18-396ADDD2225A}" dt="2020-06-20T19:12:59.907" v="1752" actId="1076"/>
          <ac:picMkLst>
            <pc:docMk/>
            <pc:sldMk cId="676045459" sldId="268"/>
            <ac:picMk id="6" creationId="{663A4E1C-E3B0-0347-BDED-0F2E32B827B8}"/>
          </ac:picMkLst>
        </pc:picChg>
        <pc:picChg chg="del">
          <ac:chgData name="jonathan mbuyi" userId="5010f26efb4278f5" providerId="LiveId" clId="{6F931B78-A96E-3046-8E18-396ADDD2225A}" dt="2020-06-20T19:05:10.145" v="1674" actId="478"/>
          <ac:picMkLst>
            <pc:docMk/>
            <pc:sldMk cId="676045459" sldId="268"/>
            <ac:picMk id="9" creationId="{1B8E3AF7-0C08-DB40-8FE9-916DF5B3762F}"/>
          </ac:picMkLst>
        </pc:picChg>
        <pc:picChg chg="add mod">
          <ac:chgData name="jonathan mbuyi" userId="5010f26efb4278f5" providerId="LiveId" clId="{6F931B78-A96E-3046-8E18-396ADDD2225A}" dt="2020-06-20T19:13:42.916" v="1774" actId="1038"/>
          <ac:picMkLst>
            <pc:docMk/>
            <pc:sldMk cId="676045459" sldId="268"/>
            <ac:picMk id="10" creationId="{16ED6491-0093-0442-94EA-B3D72BADE6D6}"/>
          </ac:picMkLst>
        </pc:picChg>
      </pc:sldChg>
      <pc:sldChg chg="add del ord">
        <pc:chgData name="jonathan mbuyi" userId="5010f26efb4278f5" providerId="LiveId" clId="{6F931B78-A96E-3046-8E18-396ADDD2225A}" dt="2020-06-23T05:52:37.818" v="4434" actId="2696"/>
        <pc:sldMkLst>
          <pc:docMk/>
          <pc:sldMk cId="1227724870" sldId="269"/>
        </pc:sldMkLst>
      </pc:sldChg>
      <pc:sldChg chg="addSp delSp modSp add">
        <pc:chgData name="jonathan mbuyi" userId="5010f26efb4278f5" providerId="LiveId" clId="{6F931B78-A96E-3046-8E18-396ADDD2225A}" dt="2020-06-23T06:02:41.188" v="4521" actId="20577"/>
        <pc:sldMkLst>
          <pc:docMk/>
          <pc:sldMk cId="694475891" sldId="270"/>
        </pc:sldMkLst>
        <pc:spChg chg="mod">
          <ac:chgData name="jonathan mbuyi" userId="5010f26efb4278f5" providerId="LiveId" clId="{6F931B78-A96E-3046-8E18-396ADDD2225A}" dt="2020-06-20T19:45:38.381" v="1959" actId="20577"/>
          <ac:spMkLst>
            <pc:docMk/>
            <pc:sldMk cId="694475891" sldId="270"/>
            <ac:spMk id="2" creationId="{3B08008B-D1DF-AC41-AF35-1578090635DE}"/>
          </ac:spMkLst>
        </pc:spChg>
        <pc:spChg chg="add mod">
          <ac:chgData name="jonathan mbuyi" userId="5010f26efb4278f5" providerId="LiveId" clId="{6F931B78-A96E-3046-8E18-396ADDD2225A}" dt="2020-06-23T06:02:41.188" v="4521" actId="20577"/>
          <ac:spMkLst>
            <pc:docMk/>
            <pc:sldMk cId="694475891" sldId="270"/>
            <ac:spMk id="4" creationId="{055AE251-A188-B94C-B320-E1464D688CFE}"/>
          </ac:spMkLst>
        </pc:spChg>
        <pc:spChg chg="add del mod">
          <ac:chgData name="jonathan mbuyi" userId="5010f26efb4278f5" providerId="LiveId" clId="{6F931B78-A96E-3046-8E18-396ADDD2225A}" dt="2020-06-20T19:35:12.805" v="1866" actId="478"/>
          <ac:spMkLst>
            <pc:docMk/>
            <pc:sldMk cId="694475891" sldId="270"/>
            <ac:spMk id="5" creationId="{480AB936-1E63-2D4A-839F-7C168C6D16F7}"/>
          </ac:spMkLst>
        </pc:spChg>
        <pc:spChg chg="del mod">
          <ac:chgData name="jonathan mbuyi" userId="5010f26efb4278f5" providerId="LiveId" clId="{6F931B78-A96E-3046-8E18-396ADDD2225A}" dt="2020-06-20T19:55:31.599" v="2124" actId="478"/>
          <ac:spMkLst>
            <pc:docMk/>
            <pc:sldMk cId="694475891" sldId="270"/>
            <ac:spMk id="8" creationId="{71390C76-4496-BD4E-88E4-CB887DB3D8EB}"/>
          </ac:spMkLst>
        </pc:spChg>
        <pc:picChg chg="add mod">
          <ac:chgData name="jonathan mbuyi" userId="5010f26efb4278f5" providerId="LiveId" clId="{6F931B78-A96E-3046-8E18-396ADDD2225A}" dt="2020-06-20T19:49:48.484" v="1982" actId="14100"/>
          <ac:picMkLst>
            <pc:docMk/>
            <pc:sldMk cId="694475891" sldId="270"/>
            <ac:picMk id="6" creationId="{09101887-DD12-6647-89E2-A09822426CCE}"/>
          </ac:picMkLst>
        </pc:picChg>
        <pc:picChg chg="add mod">
          <ac:chgData name="jonathan mbuyi" userId="5010f26efb4278f5" providerId="LiveId" clId="{6F931B78-A96E-3046-8E18-396ADDD2225A}" dt="2020-06-20T19:57:02.916" v="2125" actId="1076"/>
          <ac:picMkLst>
            <pc:docMk/>
            <pc:sldMk cId="694475891" sldId="270"/>
            <ac:picMk id="7" creationId="{99B8F6B8-84EE-184F-95E0-B5B5BB8E0E31}"/>
          </ac:picMkLst>
        </pc:picChg>
        <pc:picChg chg="del">
          <ac:chgData name="jonathan mbuyi" userId="5010f26efb4278f5" providerId="LiveId" clId="{6F931B78-A96E-3046-8E18-396ADDD2225A}" dt="2020-06-20T19:31:05.101" v="1863" actId="478"/>
          <ac:picMkLst>
            <pc:docMk/>
            <pc:sldMk cId="694475891" sldId="270"/>
            <ac:picMk id="9" creationId="{1B8E3AF7-0C08-DB40-8FE9-916DF5B3762F}"/>
          </ac:picMkLst>
        </pc:picChg>
        <pc:picChg chg="add mod">
          <ac:chgData name="jonathan mbuyi" userId="5010f26efb4278f5" providerId="LiveId" clId="{6F931B78-A96E-3046-8E18-396ADDD2225A}" dt="2020-06-20T19:49:53.645" v="1987" actId="1035"/>
          <ac:picMkLst>
            <pc:docMk/>
            <pc:sldMk cId="694475891" sldId="270"/>
            <ac:picMk id="10" creationId="{740DA966-2EE8-7E4C-9FE7-DFF40A31827B}"/>
          </ac:picMkLst>
        </pc:picChg>
      </pc:sldChg>
      <pc:sldChg chg="addSp delSp modSp add">
        <pc:chgData name="jonathan mbuyi" userId="5010f26efb4278f5" providerId="LiveId" clId="{6F931B78-A96E-3046-8E18-396ADDD2225A}" dt="2020-06-23T06:07:17.819" v="4654" actId="20577"/>
        <pc:sldMkLst>
          <pc:docMk/>
          <pc:sldMk cId="3036085524" sldId="271"/>
        </pc:sldMkLst>
        <pc:spChg chg="mod">
          <ac:chgData name="jonathan mbuyi" userId="5010f26efb4278f5" providerId="LiveId" clId="{6F931B78-A96E-3046-8E18-396ADDD2225A}" dt="2020-06-20T20:05:18.394" v="2236" actId="20577"/>
          <ac:spMkLst>
            <pc:docMk/>
            <pc:sldMk cId="3036085524" sldId="271"/>
            <ac:spMk id="2" creationId="{3B08008B-D1DF-AC41-AF35-1578090635DE}"/>
          </ac:spMkLst>
        </pc:spChg>
        <pc:spChg chg="mod">
          <ac:chgData name="jonathan mbuyi" userId="5010f26efb4278f5" providerId="LiveId" clId="{6F931B78-A96E-3046-8E18-396ADDD2225A}" dt="2020-06-23T06:07:17.819" v="4654" actId="20577"/>
          <ac:spMkLst>
            <pc:docMk/>
            <pc:sldMk cId="3036085524" sldId="271"/>
            <ac:spMk id="4" creationId="{055AE251-A188-B94C-B320-E1464D688CFE}"/>
          </ac:spMkLst>
        </pc:spChg>
        <pc:picChg chg="add mod">
          <ac:chgData name="jonathan mbuyi" userId="5010f26efb4278f5" providerId="LiveId" clId="{6F931B78-A96E-3046-8E18-396ADDD2225A}" dt="2020-06-20T20:20:01.264" v="2407" actId="1076"/>
          <ac:picMkLst>
            <pc:docMk/>
            <pc:sldMk cId="3036085524" sldId="271"/>
            <ac:picMk id="3" creationId="{A0F51DBD-313C-5840-93C1-1F040B379DBD}"/>
          </ac:picMkLst>
        </pc:picChg>
        <pc:picChg chg="add mod">
          <ac:chgData name="jonathan mbuyi" userId="5010f26efb4278f5" providerId="LiveId" clId="{6F931B78-A96E-3046-8E18-396ADDD2225A}" dt="2020-06-20T20:19:15.313" v="2398" actId="1076"/>
          <ac:picMkLst>
            <pc:docMk/>
            <pc:sldMk cId="3036085524" sldId="271"/>
            <ac:picMk id="5" creationId="{DBECD27A-020B-2F46-BCE6-B0AE57E0DE33}"/>
          </ac:picMkLst>
        </pc:picChg>
        <pc:picChg chg="del">
          <ac:chgData name="jonathan mbuyi" userId="5010f26efb4278f5" providerId="LiveId" clId="{6F931B78-A96E-3046-8E18-396ADDD2225A}" dt="2020-06-20T20:08:25.155" v="2254" actId="478"/>
          <ac:picMkLst>
            <pc:docMk/>
            <pc:sldMk cId="3036085524" sldId="271"/>
            <ac:picMk id="6" creationId="{09101887-DD12-6647-89E2-A09822426CCE}"/>
          </ac:picMkLst>
        </pc:picChg>
        <pc:picChg chg="del">
          <ac:chgData name="jonathan mbuyi" userId="5010f26efb4278f5" providerId="LiveId" clId="{6F931B78-A96E-3046-8E18-396ADDD2225A}" dt="2020-06-20T20:08:11.205" v="2249" actId="478"/>
          <ac:picMkLst>
            <pc:docMk/>
            <pc:sldMk cId="3036085524" sldId="271"/>
            <ac:picMk id="7" creationId="{99B8F6B8-84EE-184F-95E0-B5B5BB8E0E31}"/>
          </ac:picMkLst>
        </pc:picChg>
        <pc:picChg chg="add mod">
          <ac:chgData name="jonathan mbuyi" userId="5010f26efb4278f5" providerId="LiveId" clId="{6F931B78-A96E-3046-8E18-396ADDD2225A}" dt="2020-06-20T20:19:11.633" v="2397" actId="1076"/>
          <ac:picMkLst>
            <pc:docMk/>
            <pc:sldMk cId="3036085524" sldId="271"/>
            <ac:picMk id="8" creationId="{73A2B81F-FECC-5140-AE9F-77EB9A46B8E7}"/>
          </ac:picMkLst>
        </pc:picChg>
        <pc:picChg chg="del">
          <ac:chgData name="jonathan mbuyi" userId="5010f26efb4278f5" providerId="LiveId" clId="{6F931B78-A96E-3046-8E18-396ADDD2225A}" dt="2020-06-20T20:08:23.253" v="2253" actId="478"/>
          <ac:picMkLst>
            <pc:docMk/>
            <pc:sldMk cId="3036085524" sldId="271"/>
            <ac:picMk id="10" creationId="{740DA966-2EE8-7E4C-9FE7-DFF40A31827B}"/>
          </ac:picMkLst>
        </pc:picChg>
      </pc:sldChg>
      <pc:sldChg chg="addSp delSp modSp add del ord">
        <pc:chgData name="jonathan mbuyi" userId="5010f26efb4278f5" providerId="LiveId" clId="{6F931B78-A96E-3046-8E18-396ADDD2225A}" dt="2020-06-20T20:28:23.232" v="2490" actId="2696"/>
        <pc:sldMkLst>
          <pc:docMk/>
          <pc:sldMk cId="3687592374" sldId="272"/>
        </pc:sldMkLst>
        <pc:spChg chg="mod">
          <ac:chgData name="jonathan mbuyi" userId="5010f26efb4278f5" providerId="LiveId" clId="{6F931B78-A96E-3046-8E18-396ADDD2225A}" dt="2020-06-20T20:24:32.725" v="2461" actId="20577"/>
          <ac:spMkLst>
            <pc:docMk/>
            <pc:sldMk cId="3687592374" sldId="272"/>
            <ac:spMk id="2" creationId="{3B08008B-D1DF-AC41-AF35-1578090635DE}"/>
          </ac:spMkLst>
        </pc:spChg>
        <pc:spChg chg="add del mod">
          <ac:chgData name="jonathan mbuyi" userId="5010f26efb4278f5" providerId="LiveId" clId="{6F931B78-A96E-3046-8E18-396ADDD2225A}" dt="2020-06-20T20:25:06.970" v="2463" actId="931"/>
          <ac:spMkLst>
            <pc:docMk/>
            <pc:sldMk cId="3687592374" sldId="272"/>
            <ac:spMk id="4" creationId="{398BE681-81F8-CF41-912C-83B397D97368}"/>
          </ac:spMkLst>
        </pc:spChg>
        <pc:spChg chg="mod">
          <ac:chgData name="jonathan mbuyi" userId="5010f26efb4278f5" providerId="LiveId" clId="{6F931B78-A96E-3046-8E18-396ADDD2225A}" dt="2020-06-20T20:25:50.279" v="2470" actId="1076"/>
          <ac:spMkLst>
            <pc:docMk/>
            <pc:sldMk cId="3687592374" sldId="272"/>
            <ac:spMk id="8" creationId="{71390C76-4496-BD4E-88E4-CB887DB3D8EB}"/>
          </ac:spMkLst>
        </pc:spChg>
        <pc:picChg chg="add mod">
          <ac:chgData name="jonathan mbuyi" userId="5010f26efb4278f5" providerId="LiveId" clId="{6F931B78-A96E-3046-8E18-396ADDD2225A}" dt="2020-06-20T20:25:59.683" v="2472" actId="14100"/>
          <ac:picMkLst>
            <pc:docMk/>
            <pc:sldMk cId="3687592374" sldId="272"/>
            <ac:picMk id="6" creationId="{73181A1A-02D4-5447-9012-A25DDDECBFC6}"/>
          </ac:picMkLst>
        </pc:picChg>
        <pc:picChg chg="del">
          <ac:chgData name="jonathan mbuyi" userId="5010f26efb4278f5" providerId="LiveId" clId="{6F931B78-A96E-3046-8E18-396ADDD2225A}" dt="2020-06-20T20:24:36.915" v="2462" actId="478"/>
          <ac:picMkLst>
            <pc:docMk/>
            <pc:sldMk cId="3687592374" sldId="272"/>
            <ac:picMk id="9" creationId="{1B8E3AF7-0C08-DB40-8FE9-916DF5B3762F}"/>
          </ac:picMkLst>
        </pc:picChg>
      </pc:sldChg>
      <pc:sldChg chg="addSp modSp add">
        <pc:chgData name="jonathan mbuyi" userId="5010f26efb4278f5" providerId="LiveId" clId="{6F931B78-A96E-3046-8E18-396ADDD2225A}" dt="2020-06-23T06:11:27.892" v="4800" actId="20577"/>
        <pc:sldMkLst>
          <pc:docMk/>
          <pc:sldMk cId="4089787940" sldId="273"/>
        </pc:sldMkLst>
        <pc:spChg chg="add mod">
          <ac:chgData name="jonathan mbuyi" userId="5010f26efb4278f5" providerId="LiveId" clId="{6F931B78-A96E-3046-8E18-396ADDD2225A}" dt="2020-06-23T06:11:27.892" v="4800" actId="20577"/>
          <ac:spMkLst>
            <pc:docMk/>
            <pc:sldMk cId="4089787940" sldId="273"/>
            <ac:spMk id="5" creationId="{C60B06B4-126B-0547-999B-A6AA7C4B5C3F}"/>
          </ac:spMkLst>
        </pc:spChg>
        <pc:spChg chg="mod">
          <ac:chgData name="jonathan mbuyi" userId="5010f26efb4278f5" providerId="LiveId" clId="{6F931B78-A96E-3046-8E18-396ADDD2225A}" dt="2020-06-23T06:11:13.598" v="4799" actId="20577"/>
          <ac:spMkLst>
            <pc:docMk/>
            <pc:sldMk cId="4089787940" sldId="273"/>
            <ac:spMk id="8" creationId="{71390C76-4496-BD4E-88E4-CB887DB3D8EB}"/>
          </ac:spMkLst>
        </pc:spChg>
        <pc:picChg chg="mod">
          <ac:chgData name="jonathan mbuyi" userId="5010f26efb4278f5" providerId="LiveId" clId="{6F931B78-A96E-3046-8E18-396ADDD2225A}" dt="2020-06-20T20:29:06.172" v="2495" actId="14100"/>
          <ac:picMkLst>
            <pc:docMk/>
            <pc:sldMk cId="4089787940" sldId="273"/>
            <ac:picMk id="6" creationId="{73181A1A-02D4-5447-9012-A25DDDECBFC6}"/>
          </ac:picMkLst>
        </pc:picChg>
      </pc:sldChg>
      <pc:sldChg chg="addSp modSp add">
        <pc:chgData name="jonathan mbuyi" userId="5010f26efb4278f5" providerId="LiveId" clId="{6F931B78-A96E-3046-8E18-396ADDD2225A}" dt="2020-06-25T05:51:57.809" v="5374" actId="20577"/>
        <pc:sldMkLst>
          <pc:docMk/>
          <pc:sldMk cId="2497573010" sldId="274"/>
        </pc:sldMkLst>
        <pc:spChg chg="mod">
          <ac:chgData name="jonathan mbuyi" userId="5010f26efb4278f5" providerId="LiveId" clId="{6F931B78-A96E-3046-8E18-396ADDD2225A}" dt="2020-06-22T16:57:59.286" v="3094" actId="20577"/>
          <ac:spMkLst>
            <pc:docMk/>
            <pc:sldMk cId="2497573010" sldId="274"/>
            <ac:spMk id="2" creationId="{3B08008B-D1DF-AC41-AF35-1578090635DE}"/>
          </ac:spMkLst>
        </pc:spChg>
        <pc:spChg chg="add mod">
          <ac:chgData name="jonathan mbuyi" userId="5010f26efb4278f5" providerId="LiveId" clId="{6F931B78-A96E-3046-8E18-396ADDD2225A}" dt="2020-06-23T06:23:18.199" v="5052" actId="20577"/>
          <ac:spMkLst>
            <pc:docMk/>
            <pc:sldMk cId="2497573010" sldId="274"/>
            <ac:spMk id="3" creationId="{02B7FCAB-2F19-964C-A5E2-08AB474783E7}"/>
          </ac:spMkLst>
        </pc:spChg>
        <pc:spChg chg="mod">
          <ac:chgData name="jonathan mbuyi" userId="5010f26efb4278f5" providerId="LiveId" clId="{6F931B78-A96E-3046-8E18-396ADDD2225A}" dt="2020-06-25T05:51:57.809" v="5374" actId="20577"/>
          <ac:spMkLst>
            <pc:docMk/>
            <pc:sldMk cId="2497573010" sldId="274"/>
            <ac:spMk id="8" creationId="{71390C76-4496-BD4E-88E4-CB887DB3D8EB}"/>
          </ac:spMkLst>
        </pc:spChg>
        <pc:picChg chg="mod">
          <ac:chgData name="jonathan mbuyi" userId="5010f26efb4278f5" providerId="LiveId" clId="{6F931B78-A96E-3046-8E18-396ADDD2225A}" dt="2020-06-23T06:22:55.609" v="5037" actId="14100"/>
          <ac:picMkLst>
            <pc:docMk/>
            <pc:sldMk cId="2497573010" sldId="274"/>
            <ac:picMk id="6" creationId="{73181A1A-02D4-5447-9012-A25DDDECBFC6}"/>
          </ac:picMkLst>
        </pc:picChg>
      </pc:sldChg>
      <pc:sldChg chg="addSp delSp modSp add ord">
        <pc:chgData name="jonathan mbuyi" userId="5010f26efb4278f5" providerId="LiveId" clId="{6F931B78-A96E-3046-8E18-396ADDD2225A}" dt="2020-06-22T17:07:28.707" v="3244" actId="20577"/>
        <pc:sldMkLst>
          <pc:docMk/>
          <pc:sldMk cId="1315486124" sldId="275"/>
        </pc:sldMkLst>
        <pc:spChg chg="mod">
          <ac:chgData name="jonathan mbuyi" userId="5010f26efb4278f5" providerId="LiveId" clId="{6F931B78-A96E-3046-8E18-396ADDD2225A}" dt="2020-06-22T16:59:38.663" v="3113" actId="20577"/>
          <ac:spMkLst>
            <pc:docMk/>
            <pc:sldMk cId="1315486124" sldId="275"/>
            <ac:spMk id="2" creationId="{3B08008B-D1DF-AC41-AF35-1578090635DE}"/>
          </ac:spMkLst>
        </pc:spChg>
        <pc:spChg chg="mod">
          <ac:chgData name="jonathan mbuyi" userId="5010f26efb4278f5" providerId="LiveId" clId="{6F931B78-A96E-3046-8E18-396ADDD2225A}" dt="2020-06-22T17:07:28.707" v="3244" actId="20577"/>
          <ac:spMkLst>
            <pc:docMk/>
            <pc:sldMk cId="1315486124" sldId="275"/>
            <ac:spMk id="4" creationId="{055AE251-A188-B94C-B320-E1464D688CFE}"/>
          </ac:spMkLst>
        </pc:spChg>
        <pc:spChg chg="add del mod">
          <ac:chgData name="jonathan mbuyi" userId="5010f26efb4278f5" providerId="LiveId" clId="{6F931B78-A96E-3046-8E18-396ADDD2225A}" dt="2020-06-22T17:05:51.457" v="3202" actId="478"/>
          <ac:spMkLst>
            <pc:docMk/>
            <pc:sldMk cId="1315486124" sldId="275"/>
            <ac:spMk id="9" creationId="{10F24440-C6F1-494B-AAC3-A5C1F8A85169}"/>
          </ac:spMkLst>
        </pc:spChg>
        <pc:picChg chg="del">
          <ac:chgData name="jonathan mbuyi" userId="5010f26efb4278f5" providerId="LiveId" clId="{6F931B78-A96E-3046-8E18-396ADDD2225A}" dt="2020-06-22T17:00:00.127" v="3116" actId="478"/>
          <ac:picMkLst>
            <pc:docMk/>
            <pc:sldMk cId="1315486124" sldId="275"/>
            <ac:picMk id="3" creationId="{A0F51DBD-313C-5840-93C1-1F040B379DBD}"/>
          </ac:picMkLst>
        </pc:picChg>
        <pc:picChg chg="del">
          <ac:chgData name="jonathan mbuyi" userId="5010f26efb4278f5" providerId="LiveId" clId="{6F931B78-A96E-3046-8E18-396ADDD2225A}" dt="2020-06-22T16:59:57.325" v="3115" actId="478"/>
          <ac:picMkLst>
            <pc:docMk/>
            <pc:sldMk cId="1315486124" sldId="275"/>
            <ac:picMk id="5" creationId="{DBECD27A-020B-2F46-BCE6-B0AE57E0DE33}"/>
          </ac:picMkLst>
        </pc:picChg>
        <pc:picChg chg="add mod">
          <ac:chgData name="jonathan mbuyi" userId="5010f26efb4278f5" providerId="LiveId" clId="{6F931B78-A96E-3046-8E18-396ADDD2225A}" dt="2020-06-22T17:01:38.571" v="3165" actId="1036"/>
          <ac:picMkLst>
            <pc:docMk/>
            <pc:sldMk cId="1315486124" sldId="275"/>
            <ac:picMk id="7" creationId="{495B23AC-9891-A548-B393-238A7DF82821}"/>
          </ac:picMkLst>
        </pc:picChg>
        <pc:picChg chg="del">
          <ac:chgData name="jonathan mbuyi" userId="5010f26efb4278f5" providerId="LiveId" clId="{6F931B78-A96E-3046-8E18-396ADDD2225A}" dt="2020-06-22T16:59:51.815" v="3114" actId="478"/>
          <ac:picMkLst>
            <pc:docMk/>
            <pc:sldMk cId="1315486124" sldId="275"/>
            <ac:picMk id="8" creationId="{73A2B81F-FECC-5140-AE9F-77EB9A46B8E7}"/>
          </ac:picMkLst>
        </pc:picChg>
      </pc:sldChg>
      <pc:sldChg chg="addSp delSp modSp add del">
        <pc:chgData name="jonathan mbuyi" userId="5010f26efb4278f5" providerId="LiveId" clId="{6F931B78-A96E-3046-8E18-396ADDD2225A}" dt="2020-06-23T06:30:25.890" v="5218" actId="2696"/>
        <pc:sldMkLst>
          <pc:docMk/>
          <pc:sldMk cId="624790656" sldId="276"/>
        </pc:sldMkLst>
        <pc:spChg chg="mod">
          <ac:chgData name="jonathan mbuyi" userId="5010f26efb4278f5" providerId="LiveId" clId="{6F931B78-A96E-3046-8E18-396ADDD2225A}" dt="2020-06-22T17:20:56.529" v="3301" actId="20577"/>
          <ac:spMkLst>
            <pc:docMk/>
            <pc:sldMk cId="624790656" sldId="276"/>
            <ac:spMk id="2" creationId="{3B08008B-D1DF-AC41-AF35-1578090635DE}"/>
          </ac:spMkLst>
        </pc:spChg>
        <pc:spChg chg="del mod">
          <ac:chgData name="jonathan mbuyi" userId="5010f26efb4278f5" providerId="LiveId" clId="{6F931B78-A96E-3046-8E18-396ADDD2225A}" dt="2020-06-22T17:16:01.785" v="3281" actId="478"/>
          <ac:spMkLst>
            <pc:docMk/>
            <pc:sldMk cId="624790656" sldId="276"/>
            <ac:spMk id="4" creationId="{055AE251-A188-B94C-B320-E1464D688CFE}"/>
          </ac:spMkLst>
        </pc:spChg>
        <pc:spChg chg="add mod">
          <ac:chgData name="jonathan mbuyi" userId="5010f26efb4278f5" providerId="LiveId" clId="{6F931B78-A96E-3046-8E18-396ADDD2225A}" dt="2020-06-23T06:26:33.797" v="5124" actId="166"/>
          <ac:spMkLst>
            <pc:docMk/>
            <pc:sldMk cId="624790656" sldId="276"/>
            <ac:spMk id="8" creationId="{AC70EB9B-D3DE-C345-9B78-3B0D433F666B}"/>
          </ac:spMkLst>
        </pc:spChg>
        <pc:spChg chg="add del mod">
          <ac:chgData name="jonathan mbuyi" userId="5010f26efb4278f5" providerId="LiveId" clId="{6F931B78-A96E-3046-8E18-396ADDD2225A}" dt="2020-06-22T17:16:19.375" v="3282" actId="478"/>
          <ac:spMkLst>
            <pc:docMk/>
            <pc:sldMk cId="624790656" sldId="276"/>
            <ac:spMk id="9" creationId="{9EE9CD68-0BD0-D144-B7D9-E54D9B2DD09E}"/>
          </ac:spMkLst>
        </pc:spChg>
        <pc:picChg chg="add mod">
          <ac:chgData name="jonathan mbuyi" userId="5010f26efb4278f5" providerId="LiveId" clId="{6F931B78-A96E-3046-8E18-396ADDD2225A}" dt="2020-06-22T17:17:06.288" v="3291" actId="1076"/>
          <ac:picMkLst>
            <pc:docMk/>
            <pc:sldMk cId="624790656" sldId="276"/>
            <ac:picMk id="3" creationId="{8A42E3D5-3FF6-E44B-B1A0-09A753311098}"/>
          </ac:picMkLst>
        </pc:picChg>
        <pc:picChg chg="add mod">
          <ac:chgData name="jonathan mbuyi" userId="5010f26efb4278f5" providerId="LiveId" clId="{6F931B78-A96E-3046-8E18-396ADDD2225A}" dt="2020-06-22T17:16:57.789" v="3290" actId="14100"/>
          <ac:picMkLst>
            <pc:docMk/>
            <pc:sldMk cId="624790656" sldId="276"/>
            <ac:picMk id="5" creationId="{601EAB75-98F9-3E4A-98B6-7C7300010D47}"/>
          </ac:picMkLst>
        </pc:picChg>
        <pc:picChg chg="del">
          <ac:chgData name="jonathan mbuyi" userId="5010f26efb4278f5" providerId="LiveId" clId="{6F931B78-A96E-3046-8E18-396ADDD2225A}" dt="2020-06-22T17:14:01.587" v="3261" actId="478"/>
          <ac:picMkLst>
            <pc:docMk/>
            <pc:sldMk cId="624790656" sldId="276"/>
            <ac:picMk id="7" creationId="{495B23AC-9891-A548-B393-238A7DF82821}"/>
          </ac:picMkLst>
        </pc:picChg>
      </pc:sldChg>
      <pc:sldChg chg="addSp delSp modSp add">
        <pc:chgData name="jonathan mbuyi" userId="5010f26efb4278f5" providerId="LiveId" clId="{6F931B78-A96E-3046-8E18-396ADDD2225A}" dt="2020-06-23T06:28:58.877" v="5217" actId="14100"/>
        <pc:sldMkLst>
          <pc:docMk/>
          <pc:sldMk cId="869279723" sldId="277"/>
        </pc:sldMkLst>
        <pc:spChg chg="mod">
          <ac:chgData name="jonathan mbuyi" userId="5010f26efb4278f5" providerId="LiveId" clId="{6F931B78-A96E-3046-8E18-396ADDD2225A}" dt="2020-06-22T17:35:35.981" v="3655" actId="20577"/>
          <ac:spMkLst>
            <pc:docMk/>
            <pc:sldMk cId="869279723" sldId="277"/>
            <ac:spMk id="2" creationId="{3B08008B-D1DF-AC41-AF35-1578090635DE}"/>
          </ac:spMkLst>
        </pc:spChg>
        <pc:spChg chg="mod">
          <ac:chgData name="jonathan mbuyi" userId="5010f26efb4278f5" providerId="LiveId" clId="{6F931B78-A96E-3046-8E18-396ADDD2225A}" dt="2020-06-23T06:28:58.877" v="5217" actId="14100"/>
          <ac:spMkLst>
            <pc:docMk/>
            <pc:sldMk cId="869279723" sldId="277"/>
            <ac:spMk id="8" creationId="{AC70EB9B-D3DE-C345-9B78-3B0D433F666B}"/>
          </ac:spMkLst>
        </pc:spChg>
        <pc:picChg chg="mod">
          <ac:chgData name="jonathan mbuyi" userId="5010f26efb4278f5" providerId="LiveId" clId="{6F931B78-A96E-3046-8E18-396ADDD2225A}" dt="2020-06-23T06:28:38.605" v="5213" actId="1038"/>
          <ac:picMkLst>
            <pc:docMk/>
            <pc:sldMk cId="869279723" sldId="277"/>
            <ac:picMk id="3" creationId="{8A42E3D5-3FF6-E44B-B1A0-09A753311098}"/>
          </ac:picMkLst>
        </pc:picChg>
        <pc:picChg chg="add mod">
          <ac:chgData name="jonathan mbuyi" userId="5010f26efb4278f5" providerId="LiveId" clId="{6F931B78-A96E-3046-8E18-396ADDD2225A}" dt="2020-06-22T17:41:50.829" v="3765" actId="1038"/>
          <ac:picMkLst>
            <pc:docMk/>
            <pc:sldMk cId="869279723" sldId="277"/>
            <ac:picMk id="4" creationId="{55550BAA-7171-8349-AEE5-AF39B9D26BA3}"/>
          </ac:picMkLst>
        </pc:picChg>
        <pc:picChg chg="del mod">
          <ac:chgData name="jonathan mbuyi" userId="5010f26efb4278f5" providerId="LiveId" clId="{6F931B78-A96E-3046-8E18-396ADDD2225A}" dt="2020-06-22T17:37:17.849" v="3664" actId="478"/>
          <ac:picMkLst>
            <pc:docMk/>
            <pc:sldMk cId="869279723" sldId="277"/>
            <ac:picMk id="5" creationId="{601EAB75-98F9-3E4A-98B6-7C7300010D47}"/>
          </ac:picMkLst>
        </pc:picChg>
      </pc:sldChg>
      <pc:sldChg chg="addSp delSp modSp add">
        <pc:chgData name="jonathan mbuyi" userId="5010f26efb4278f5" providerId="LiveId" clId="{6F931B78-A96E-3046-8E18-396ADDD2225A}" dt="2020-06-23T06:35:43.722" v="5319" actId="20577"/>
        <pc:sldMkLst>
          <pc:docMk/>
          <pc:sldMk cId="3438120046" sldId="278"/>
        </pc:sldMkLst>
        <pc:spChg chg="mod">
          <ac:chgData name="jonathan mbuyi" userId="5010f26efb4278f5" providerId="LiveId" clId="{6F931B78-A96E-3046-8E18-396ADDD2225A}" dt="2020-06-22T17:51:18.752" v="3871" actId="20577"/>
          <ac:spMkLst>
            <pc:docMk/>
            <pc:sldMk cId="3438120046" sldId="278"/>
            <ac:spMk id="2" creationId="{3B08008B-D1DF-AC41-AF35-1578090635DE}"/>
          </ac:spMkLst>
        </pc:spChg>
        <pc:spChg chg="mod">
          <ac:chgData name="jonathan mbuyi" userId="5010f26efb4278f5" providerId="LiveId" clId="{6F931B78-A96E-3046-8E18-396ADDD2225A}" dt="2020-06-23T06:33:49.279" v="5284" actId="20577"/>
          <ac:spMkLst>
            <pc:docMk/>
            <pc:sldMk cId="3438120046" sldId="278"/>
            <ac:spMk id="8" creationId="{AC70EB9B-D3DE-C345-9B78-3B0D433F666B}"/>
          </ac:spMkLst>
        </pc:spChg>
        <pc:spChg chg="add mod">
          <ac:chgData name="jonathan mbuyi" userId="5010f26efb4278f5" providerId="LiveId" clId="{6F931B78-A96E-3046-8E18-396ADDD2225A}" dt="2020-06-23T06:35:43.722" v="5319" actId="20577"/>
          <ac:spMkLst>
            <pc:docMk/>
            <pc:sldMk cId="3438120046" sldId="278"/>
            <ac:spMk id="9" creationId="{E1EA015F-65A0-F745-800B-FF1CFD98AF89}"/>
          </ac:spMkLst>
        </pc:spChg>
        <pc:picChg chg="del">
          <ac:chgData name="jonathan mbuyi" userId="5010f26efb4278f5" providerId="LiveId" clId="{6F931B78-A96E-3046-8E18-396ADDD2225A}" dt="2020-06-22T17:48:16.300" v="3832" actId="478"/>
          <ac:picMkLst>
            <pc:docMk/>
            <pc:sldMk cId="3438120046" sldId="278"/>
            <ac:picMk id="3" creationId="{8A42E3D5-3FF6-E44B-B1A0-09A753311098}"/>
          </ac:picMkLst>
        </pc:picChg>
        <pc:picChg chg="del">
          <ac:chgData name="jonathan mbuyi" userId="5010f26efb4278f5" providerId="LiveId" clId="{6F931B78-A96E-3046-8E18-396ADDD2225A}" dt="2020-06-22T17:48:10.807" v="3831" actId="478"/>
          <ac:picMkLst>
            <pc:docMk/>
            <pc:sldMk cId="3438120046" sldId="278"/>
            <ac:picMk id="4" creationId="{55550BAA-7171-8349-AEE5-AF39B9D26BA3}"/>
          </ac:picMkLst>
        </pc:picChg>
        <pc:picChg chg="add mod">
          <ac:chgData name="jonathan mbuyi" userId="5010f26efb4278f5" providerId="LiveId" clId="{6F931B78-A96E-3046-8E18-396ADDD2225A}" dt="2020-06-22T17:51:58.401" v="3874" actId="14100"/>
          <ac:picMkLst>
            <pc:docMk/>
            <pc:sldMk cId="3438120046" sldId="278"/>
            <ac:picMk id="6" creationId="{30F7B689-8348-DF44-85A3-8B4593362E65}"/>
          </ac:picMkLst>
        </pc:picChg>
      </pc:sldChg>
      <pc:sldChg chg="addSp modSp add mod setBg setClrOvrMap">
        <pc:chgData name="jonathan mbuyi" userId="5010f26efb4278f5" providerId="LiveId" clId="{6F931B78-A96E-3046-8E18-396ADDD2225A}" dt="2020-06-23T05:55:06.261" v="4443" actId="255"/>
        <pc:sldMkLst>
          <pc:docMk/>
          <pc:sldMk cId="3952915527" sldId="279"/>
        </pc:sldMkLst>
        <pc:spChg chg="mod">
          <ac:chgData name="jonathan mbuyi" userId="5010f26efb4278f5" providerId="LiveId" clId="{6F931B78-A96E-3046-8E18-396ADDD2225A}" dt="2020-06-23T05:54:12.153" v="4437" actId="26606"/>
          <ac:spMkLst>
            <pc:docMk/>
            <pc:sldMk cId="3952915527" sldId="279"/>
            <ac:spMk id="2" creationId="{2B144551-985A-5644-B127-AB6CC2A59D65}"/>
          </ac:spMkLst>
        </pc:spChg>
        <pc:spChg chg="mod">
          <ac:chgData name="jonathan mbuyi" userId="5010f26efb4278f5" providerId="LiveId" clId="{6F931B78-A96E-3046-8E18-396ADDD2225A}" dt="2020-06-23T05:55:06.261" v="4443" actId="255"/>
          <ac:spMkLst>
            <pc:docMk/>
            <pc:sldMk cId="3952915527" sldId="279"/>
            <ac:spMk id="3" creationId="{5D2C013B-2D43-8845-BB6E-B42D63D11F16}"/>
          </ac:spMkLst>
        </pc:spChg>
        <pc:spChg chg="add">
          <ac:chgData name="jonathan mbuyi" userId="5010f26efb4278f5" providerId="LiveId" clId="{6F931B78-A96E-3046-8E18-396ADDD2225A}" dt="2020-06-23T05:54:12.153" v="4437" actId="26606"/>
          <ac:spMkLst>
            <pc:docMk/>
            <pc:sldMk cId="3952915527" sldId="279"/>
            <ac:spMk id="8" creationId="{DCF4EB5C-ED25-4675-8255-2F5B12CFFCF0}"/>
          </ac:spMkLst>
        </pc:spChg>
        <pc:spChg chg="add">
          <ac:chgData name="jonathan mbuyi" userId="5010f26efb4278f5" providerId="LiveId" clId="{6F931B78-A96E-3046-8E18-396ADDD2225A}" dt="2020-06-23T05:54:12.153" v="4437" actId="26606"/>
          <ac:spMkLst>
            <pc:docMk/>
            <pc:sldMk cId="3952915527" sldId="279"/>
            <ac:spMk id="10" creationId="{9514EC6E-A557-42A2-BCDC-3ABFFC5E564D}"/>
          </ac:spMkLst>
        </pc:spChg>
        <pc:spChg chg="add">
          <ac:chgData name="jonathan mbuyi" userId="5010f26efb4278f5" providerId="LiveId" clId="{6F931B78-A96E-3046-8E18-396ADDD2225A}" dt="2020-06-23T05:54:12.153" v="4437" actId="26606"/>
          <ac:spMkLst>
            <pc:docMk/>
            <pc:sldMk cId="3952915527" sldId="279"/>
            <ac:spMk id="12" creationId="{905482C9-EB42-4BFE-95BF-7FD661F07657}"/>
          </ac:spMkLst>
        </pc:spChg>
        <pc:spChg chg="add">
          <ac:chgData name="jonathan mbuyi" userId="5010f26efb4278f5" providerId="LiveId" clId="{6F931B78-A96E-3046-8E18-396ADDD2225A}" dt="2020-06-23T05:54:12.153" v="4437" actId="26606"/>
          <ac:spMkLst>
            <pc:docMk/>
            <pc:sldMk cId="3952915527" sldId="279"/>
            <ac:spMk id="14" creationId="{7539E646-A625-4A26-86ED-BD90EDD329F7}"/>
          </ac:spMkLst>
        </pc:spChg>
        <pc:spChg chg="add">
          <ac:chgData name="jonathan mbuyi" userId="5010f26efb4278f5" providerId="LiveId" clId="{6F931B78-A96E-3046-8E18-396ADDD2225A}" dt="2020-06-23T05:54:12.153" v="4437" actId="26606"/>
          <ac:spMkLst>
            <pc:docMk/>
            <pc:sldMk cId="3952915527" sldId="279"/>
            <ac:spMk id="16" creationId="{8E019540-1104-4B12-9F83-45F58674186F}"/>
          </ac:spMkLst>
        </pc:spChg>
        <pc:spChg chg="add">
          <ac:chgData name="jonathan mbuyi" userId="5010f26efb4278f5" providerId="LiveId" clId="{6F931B78-A96E-3046-8E18-396ADDD2225A}" dt="2020-06-23T05:54:12.153" v="4437" actId="26606"/>
          <ac:spMkLst>
            <pc:docMk/>
            <pc:sldMk cId="3952915527" sldId="279"/>
            <ac:spMk id="18" creationId="{3580CFD6-E44A-486A-9E73-D8D948F78A34}"/>
          </ac:spMkLst>
        </pc:spChg>
      </pc:sldChg>
      <pc:sldChg chg="addSp delSp modSp add mod setBg setClrOvrMap delDesignElem">
        <pc:chgData name="jonathan mbuyi" userId="5010f26efb4278f5" providerId="LiveId" clId="{6F931B78-A96E-3046-8E18-396ADDD2225A}" dt="2020-06-23T05:56:57.266" v="4454" actId="20577"/>
        <pc:sldMkLst>
          <pc:docMk/>
          <pc:sldMk cId="667064655" sldId="280"/>
        </pc:sldMkLst>
        <pc:spChg chg="mod">
          <ac:chgData name="jonathan mbuyi" userId="5010f26efb4278f5" providerId="LiveId" clId="{6F931B78-A96E-3046-8E18-396ADDD2225A}" dt="2020-06-23T05:56:10.600" v="4449" actId="121"/>
          <ac:spMkLst>
            <pc:docMk/>
            <pc:sldMk cId="667064655" sldId="280"/>
            <ac:spMk id="2" creationId="{2B144551-985A-5644-B127-AB6CC2A59D65}"/>
          </ac:spMkLst>
        </pc:spChg>
        <pc:spChg chg="mod">
          <ac:chgData name="jonathan mbuyi" userId="5010f26efb4278f5" providerId="LiveId" clId="{6F931B78-A96E-3046-8E18-396ADDD2225A}" dt="2020-06-23T05:56:57.266" v="4454" actId="20577"/>
          <ac:spMkLst>
            <pc:docMk/>
            <pc:sldMk cId="667064655" sldId="280"/>
            <ac:spMk id="3" creationId="{5D2C013B-2D43-8845-BB6E-B42D63D11F16}"/>
          </ac:spMkLst>
        </pc:spChg>
        <pc:spChg chg="add">
          <ac:chgData name="jonathan mbuyi" userId="5010f26efb4278f5" providerId="LiveId" clId="{6F931B78-A96E-3046-8E18-396ADDD2225A}" dt="2020-06-23T05:55:40.165" v="4446" actId="26606"/>
          <ac:spMkLst>
            <pc:docMk/>
            <pc:sldMk cId="667064655" sldId="280"/>
            <ac:spMk id="5" creationId="{DCF4EB5C-ED25-4675-8255-2F5B12CFFCF0}"/>
          </ac:spMkLst>
        </pc:spChg>
        <pc:spChg chg="add">
          <ac:chgData name="jonathan mbuyi" userId="5010f26efb4278f5" providerId="LiveId" clId="{6F931B78-A96E-3046-8E18-396ADDD2225A}" dt="2020-06-23T05:55:40.165" v="4446" actId="26606"/>
          <ac:spMkLst>
            <pc:docMk/>
            <pc:sldMk cId="667064655" sldId="280"/>
            <ac:spMk id="6" creationId="{9514EC6E-A557-42A2-BCDC-3ABFFC5E564D}"/>
          </ac:spMkLst>
        </pc:spChg>
        <pc:spChg chg="add">
          <ac:chgData name="jonathan mbuyi" userId="5010f26efb4278f5" providerId="LiveId" clId="{6F931B78-A96E-3046-8E18-396ADDD2225A}" dt="2020-06-23T05:55:40.165" v="4446" actId="26606"/>
          <ac:spMkLst>
            <pc:docMk/>
            <pc:sldMk cId="667064655" sldId="280"/>
            <ac:spMk id="7" creationId="{905482C9-EB42-4BFE-95BF-7FD661F07657}"/>
          </ac:spMkLst>
        </pc:spChg>
        <pc:spChg chg="del">
          <ac:chgData name="jonathan mbuyi" userId="5010f26efb4278f5" providerId="LiveId" clId="{6F931B78-A96E-3046-8E18-396ADDD2225A}" dt="2020-06-23T05:55:27.765" v="4445"/>
          <ac:spMkLst>
            <pc:docMk/>
            <pc:sldMk cId="667064655" sldId="280"/>
            <ac:spMk id="8" creationId="{DCF4EB5C-ED25-4675-8255-2F5B12CFFCF0}"/>
          </ac:spMkLst>
        </pc:spChg>
        <pc:spChg chg="add">
          <ac:chgData name="jonathan mbuyi" userId="5010f26efb4278f5" providerId="LiveId" clId="{6F931B78-A96E-3046-8E18-396ADDD2225A}" dt="2020-06-23T05:55:40.165" v="4446" actId="26606"/>
          <ac:spMkLst>
            <pc:docMk/>
            <pc:sldMk cId="667064655" sldId="280"/>
            <ac:spMk id="9" creationId="{7539E646-A625-4A26-86ED-BD90EDD329F7}"/>
          </ac:spMkLst>
        </pc:spChg>
        <pc:spChg chg="del">
          <ac:chgData name="jonathan mbuyi" userId="5010f26efb4278f5" providerId="LiveId" clId="{6F931B78-A96E-3046-8E18-396ADDD2225A}" dt="2020-06-23T05:55:27.765" v="4445"/>
          <ac:spMkLst>
            <pc:docMk/>
            <pc:sldMk cId="667064655" sldId="280"/>
            <ac:spMk id="10" creationId="{9514EC6E-A557-42A2-BCDC-3ABFFC5E564D}"/>
          </ac:spMkLst>
        </pc:spChg>
        <pc:spChg chg="add">
          <ac:chgData name="jonathan mbuyi" userId="5010f26efb4278f5" providerId="LiveId" clId="{6F931B78-A96E-3046-8E18-396ADDD2225A}" dt="2020-06-23T05:55:40.165" v="4446" actId="26606"/>
          <ac:spMkLst>
            <pc:docMk/>
            <pc:sldMk cId="667064655" sldId="280"/>
            <ac:spMk id="11" creationId="{8E019540-1104-4B12-9F83-45F58674186F}"/>
          </ac:spMkLst>
        </pc:spChg>
        <pc:spChg chg="del">
          <ac:chgData name="jonathan mbuyi" userId="5010f26efb4278f5" providerId="LiveId" clId="{6F931B78-A96E-3046-8E18-396ADDD2225A}" dt="2020-06-23T05:55:27.765" v="4445"/>
          <ac:spMkLst>
            <pc:docMk/>
            <pc:sldMk cId="667064655" sldId="280"/>
            <ac:spMk id="12" creationId="{905482C9-EB42-4BFE-95BF-7FD661F07657}"/>
          </ac:spMkLst>
        </pc:spChg>
        <pc:spChg chg="add">
          <ac:chgData name="jonathan mbuyi" userId="5010f26efb4278f5" providerId="LiveId" clId="{6F931B78-A96E-3046-8E18-396ADDD2225A}" dt="2020-06-23T05:55:40.165" v="4446" actId="26606"/>
          <ac:spMkLst>
            <pc:docMk/>
            <pc:sldMk cId="667064655" sldId="280"/>
            <ac:spMk id="13" creationId="{3580CFD6-E44A-486A-9E73-D8D948F78A34}"/>
          </ac:spMkLst>
        </pc:spChg>
        <pc:spChg chg="del">
          <ac:chgData name="jonathan mbuyi" userId="5010f26efb4278f5" providerId="LiveId" clId="{6F931B78-A96E-3046-8E18-396ADDD2225A}" dt="2020-06-23T05:55:27.765" v="4445"/>
          <ac:spMkLst>
            <pc:docMk/>
            <pc:sldMk cId="667064655" sldId="280"/>
            <ac:spMk id="14" creationId="{7539E646-A625-4A26-86ED-BD90EDD329F7}"/>
          </ac:spMkLst>
        </pc:spChg>
        <pc:spChg chg="del">
          <ac:chgData name="jonathan mbuyi" userId="5010f26efb4278f5" providerId="LiveId" clId="{6F931B78-A96E-3046-8E18-396ADDD2225A}" dt="2020-06-23T05:55:27.765" v="4445"/>
          <ac:spMkLst>
            <pc:docMk/>
            <pc:sldMk cId="667064655" sldId="280"/>
            <ac:spMk id="16" creationId="{8E019540-1104-4B12-9F83-45F58674186F}"/>
          </ac:spMkLst>
        </pc:spChg>
        <pc:spChg chg="del">
          <ac:chgData name="jonathan mbuyi" userId="5010f26efb4278f5" providerId="LiveId" clId="{6F931B78-A96E-3046-8E18-396ADDD2225A}" dt="2020-06-23T05:55:27.765" v="4445"/>
          <ac:spMkLst>
            <pc:docMk/>
            <pc:sldMk cId="667064655" sldId="280"/>
            <ac:spMk id="18" creationId="{3580CFD6-E44A-486A-9E73-D8D948F78A34}"/>
          </ac:spMkLst>
        </pc:spChg>
      </pc:sldChg>
      <pc:sldChg chg="modSp add ord">
        <pc:chgData name="jonathan mbuyi" userId="5010f26efb4278f5" providerId="LiveId" clId="{6F931B78-A96E-3046-8E18-396ADDD2225A}" dt="2020-06-23T05:58:42.358" v="4463" actId="20577"/>
        <pc:sldMkLst>
          <pc:docMk/>
          <pc:sldMk cId="3000833084" sldId="281"/>
        </pc:sldMkLst>
        <pc:spChg chg="mod">
          <ac:chgData name="jonathan mbuyi" userId="5010f26efb4278f5" providerId="LiveId" clId="{6F931B78-A96E-3046-8E18-396ADDD2225A}" dt="2020-06-23T05:57:58.249" v="4459" actId="14100"/>
          <ac:spMkLst>
            <pc:docMk/>
            <pc:sldMk cId="3000833084" sldId="281"/>
            <ac:spMk id="2" creationId="{2B144551-985A-5644-B127-AB6CC2A59D65}"/>
          </ac:spMkLst>
        </pc:spChg>
        <pc:spChg chg="mod">
          <ac:chgData name="jonathan mbuyi" userId="5010f26efb4278f5" providerId="LiveId" clId="{6F931B78-A96E-3046-8E18-396ADDD2225A}" dt="2020-06-23T05:58:42.358" v="4463" actId="20577"/>
          <ac:spMkLst>
            <pc:docMk/>
            <pc:sldMk cId="3000833084" sldId="281"/>
            <ac:spMk id="3" creationId="{5D2C013B-2D43-8845-BB6E-B42D63D11F16}"/>
          </ac:spMkLst>
        </pc:spChg>
      </pc:sldChg>
      <pc:sldChg chg="add">
        <pc:chgData name="jonathan mbuyi" userId="5010f26efb4278f5" providerId="LiveId" clId="{6F931B78-A96E-3046-8E18-396ADDD2225A}" dt="2020-06-25T05:33:20.610" v="5320"/>
        <pc:sldMkLst>
          <pc:docMk/>
          <pc:sldMk cId="1489035111" sldId="282"/>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1C3A50-92F5-4879-9A81-8C6D23FBB1F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2F56CE0-C996-4FF7-81DD-935E5898F5A0}">
      <dgm:prSet/>
      <dgm:spPr/>
      <dgm:t>
        <a:bodyPr/>
        <a:lstStyle/>
        <a:p>
          <a:r>
            <a:rPr lang="en-US"/>
            <a:t>Project Background</a:t>
          </a:r>
        </a:p>
      </dgm:t>
    </dgm:pt>
    <dgm:pt modelId="{775EE14B-EC76-4899-BA4A-714A6A017B96}" type="parTrans" cxnId="{D375BD6C-BA27-47F5-8726-49268D63542E}">
      <dgm:prSet/>
      <dgm:spPr/>
      <dgm:t>
        <a:bodyPr/>
        <a:lstStyle/>
        <a:p>
          <a:endParaRPr lang="en-US"/>
        </a:p>
      </dgm:t>
    </dgm:pt>
    <dgm:pt modelId="{CF68EEF7-4E7D-4B58-A195-EB3DA54E20B1}" type="sibTrans" cxnId="{D375BD6C-BA27-47F5-8726-49268D63542E}">
      <dgm:prSet/>
      <dgm:spPr/>
      <dgm:t>
        <a:bodyPr/>
        <a:lstStyle/>
        <a:p>
          <a:endParaRPr lang="en-US"/>
        </a:p>
      </dgm:t>
    </dgm:pt>
    <dgm:pt modelId="{29834ADF-975B-4164-BBF1-64052E35C1BF}">
      <dgm:prSet/>
      <dgm:spPr/>
      <dgm:t>
        <a:bodyPr/>
        <a:lstStyle/>
        <a:p>
          <a:r>
            <a:rPr lang="en-US"/>
            <a:t>Exploratory Data Analysis</a:t>
          </a:r>
        </a:p>
      </dgm:t>
    </dgm:pt>
    <dgm:pt modelId="{9654E14D-6FA2-4981-BE97-8ED3371A65FA}" type="parTrans" cxnId="{A2ECEE80-D022-4F9E-9142-AC5E1B8E7068}">
      <dgm:prSet/>
      <dgm:spPr/>
      <dgm:t>
        <a:bodyPr/>
        <a:lstStyle/>
        <a:p>
          <a:endParaRPr lang="en-US"/>
        </a:p>
      </dgm:t>
    </dgm:pt>
    <dgm:pt modelId="{E2D4AE5F-4363-4567-9231-573C218B18AA}" type="sibTrans" cxnId="{A2ECEE80-D022-4F9E-9142-AC5E1B8E7068}">
      <dgm:prSet/>
      <dgm:spPr/>
      <dgm:t>
        <a:bodyPr/>
        <a:lstStyle/>
        <a:p>
          <a:endParaRPr lang="en-US"/>
        </a:p>
      </dgm:t>
    </dgm:pt>
    <dgm:pt modelId="{3115B60D-5B8B-41C9-8C34-D54BC99F392F}">
      <dgm:prSet/>
      <dgm:spPr/>
      <dgm:t>
        <a:bodyPr/>
        <a:lstStyle/>
        <a:p>
          <a:r>
            <a:rPr lang="en-US"/>
            <a:t>Data Cleanse and Preprocessing</a:t>
          </a:r>
        </a:p>
      </dgm:t>
    </dgm:pt>
    <dgm:pt modelId="{E5D3F275-670E-4CD1-9B74-9A7C4D37056A}" type="parTrans" cxnId="{4F943BE0-E476-4C08-90A3-F57A3BA8A5C5}">
      <dgm:prSet/>
      <dgm:spPr/>
      <dgm:t>
        <a:bodyPr/>
        <a:lstStyle/>
        <a:p>
          <a:endParaRPr lang="en-US"/>
        </a:p>
      </dgm:t>
    </dgm:pt>
    <dgm:pt modelId="{827A295F-25C1-40B0-A3B9-5DC45D985CAE}" type="sibTrans" cxnId="{4F943BE0-E476-4C08-90A3-F57A3BA8A5C5}">
      <dgm:prSet/>
      <dgm:spPr/>
      <dgm:t>
        <a:bodyPr/>
        <a:lstStyle/>
        <a:p>
          <a:endParaRPr lang="en-US"/>
        </a:p>
      </dgm:t>
    </dgm:pt>
    <dgm:pt modelId="{B88513C3-728D-4EB4-830A-DF46C2F1625A}">
      <dgm:prSet/>
      <dgm:spPr/>
      <dgm:t>
        <a:bodyPr/>
        <a:lstStyle/>
        <a:p>
          <a:r>
            <a:rPr lang="en-US"/>
            <a:t>Model Implementation and Evaluation</a:t>
          </a:r>
        </a:p>
      </dgm:t>
    </dgm:pt>
    <dgm:pt modelId="{9DA7327B-7A93-4609-8EE5-BF4422B01F8C}" type="parTrans" cxnId="{16F484E9-36FB-477C-80C1-F2CE2DDBEAC2}">
      <dgm:prSet/>
      <dgm:spPr/>
      <dgm:t>
        <a:bodyPr/>
        <a:lstStyle/>
        <a:p>
          <a:endParaRPr lang="en-US"/>
        </a:p>
      </dgm:t>
    </dgm:pt>
    <dgm:pt modelId="{ACB0770B-5697-4399-BE2F-E89717978329}" type="sibTrans" cxnId="{16F484E9-36FB-477C-80C1-F2CE2DDBEAC2}">
      <dgm:prSet/>
      <dgm:spPr/>
      <dgm:t>
        <a:bodyPr/>
        <a:lstStyle/>
        <a:p>
          <a:endParaRPr lang="en-US"/>
        </a:p>
      </dgm:t>
    </dgm:pt>
    <dgm:pt modelId="{1B134838-160A-435D-86A3-4F8F7394B25C}" type="pres">
      <dgm:prSet presAssocID="{4C1C3A50-92F5-4879-9A81-8C6D23FBB1FE}" presName="root" presStyleCnt="0">
        <dgm:presLayoutVars>
          <dgm:dir/>
          <dgm:resizeHandles val="exact"/>
        </dgm:presLayoutVars>
      </dgm:prSet>
      <dgm:spPr/>
    </dgm:pt>
    <dgm:pt modelId="{92493835-EA4D-4FB2-BBD9-20A572E47AF4}" type="pres">
      <dgm:prSet presAssocID="{62F56CE0-C996-4FF7-81DD-935E5898F5A0}" presName="compNode" presStyleCnt="0"/>
      <dgm:spPr/>
    </dgm:pt>
    <dgm:pt modelId="{2F9CB460-8730-4AAD-A065-C73A56A0DA3E}" type="pres">
      <dgm:prSet presAssocID="{62F56CE0-C996-4FF7-81DD-935E5898F5A0}" presName="bgRect" presStyleLbl="bgShp" presStyleIdx="0" presStyleCnt="4"/>
      <dgm:spPr/>
    </dgm:pt>
    <dgm:pt modelId="{1060D794-1B78-40D4-9615-6C0A448D17D6}" type="pres">
      <dgm:prSet presAssocID="{62F56CE0-C996-4FF7-81DD-935E5898F5A0}"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ist"/>
        </a:ext>
      </dgm:extLst>
    </dgm:pt>
    <dgm:pt modelId="{869536C2-FA98-4C15-BDA4-723688B35D34}" type="pres">
      <dgm:prSet presAssocID="{62F56CE0-C996-4FF7-81DD-935E5898F5A0}" presName="spaceRect" presStyleCnt="0"/>
      <dgm:spPr/>
    </dgm:pt>
    <dgm:pt modelId="{C72C6EE2-478F-4D7F-92C0-E6240E3DBAAF}" type="pres">
      <dgm:prSet presAssocID="{62F56CE0-C996-4FF7-81DD-935E5898F5A0}" presName="parTx" presStyleLbl="revTx" presStyleIdx="0" presStyleCnt="4">
        <dgm:presLayoutVars>
          <dgm:chMax val="0"/>
          <dgm:chPref val="0"/>
        </dgm:presLayoutVars>
      </dgm:prSet>
      <dgm:spPr/>
    </dgm:pt>
    <dgm:pt modelId="{4DCD5C80-0AEC-4A94-AECA-63BFAC9BB0DA}" type="pres">
      <dgm:prSet presAssocID="{CF68EEF7-4E7D-4B58-A195-EB3DA54E20B1}" presName="sibTrans" presStyleCnt="0"/>
      <dgm:spPr/>
    </dgm:pt>
    <dgm:pt modelId="{1BF16D5A-A4AD-4FF4-BD2A-3F54E6EC803B}" type="pres">
      <dgm:prSet presAssocID="{29834ADF-975B-4164-BBF1-64052E35C1BF}" presName="compNode" presStyleCnt="0"/>
      <dgm:spPr/>
    </dgm:pt>
    <dgm:pt modelId="{071A688F-76FE-4E4A-AD33-3B943A88EB2F}" type="pres">
      <dgm:prSet presAssocID="{29834ADF-975B-4164-BBF1-64052E35C1BF}" presName="bgRect" presStyleLbl="bgShp" presStyleIdx="1" presStyleCnt="4"/>
      <dgm:spPr/>
    </dgm:pt>
    <dgm:pt modelId="{6BCB3CE2-8646-43BA-A35D-FC3C57FEC38D}" type="pres">
      <dgm:prSet presAssocID="{29834ADF-975B-4164-BBF1-64052E35C1B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0097F9D7-CF61-4C38-BF0E-368D656B9F8F}" type="pres">
      <dgm:prSet presAssocID="{29834ADF-975B-4164-BBF1-64052E35C1BF}" presName="spaceRect" presStyleCnt="0"/>
      <dgm:spPr/>
    </dgm:pt>
    <dgm:pt modelId="{D8FB1FE8-124E-44E7-921C-6D4DE0A32E2E}" type="pres">
      <dgm:prSet presAssocID="{29834ADF-975B-4164-BBF1-64052E35C1BF}" presName="parTx" presStyleLbl="revTx" presStyleIdx="1" presStyleCnt="4">
        <dgm:presLayoutVars>
          <dgm:chMax val="0"/>
          <dgm:chPref val="0"/>
        </dgm:presLayoutVars>
      </dgm:prSet>
      <dgm:spPr/>
    </dgm:pt>
    <dgm:pt modelId="{4C44DA58-03A3-4C12-A28A-BB89319C3115}" type="pres">
      <dgm:prSet presAssocID="{E2D4AE5F-4363-4567-9231-573C218B18AA}" presName="sibTrans" presStyleCnt="0"/>
      <dgm:spPr/>
    </dgm:pt>
    <dgm:pt modelId="{1CB09AA1-9271-4458-98DC-13641B8591EC}" type="pres">
      <dgm:prSet presAssocID="{3115B60D-5B8B-41C9-8C34-D54BC99F392F}" presName="compNode" presStyleCnt="0"/>
      <dgm:spPr/>
    </dgm:pt>
    <dgm:pt modelId="{14BE2CA5-9FD7-4F57-ACF5-FF712FA9F491}" type="pres">
      <dgm:prSet presAssocID="{3115B60D-5B8B-41C9-8C34-D54BC99F392F}" presName="bgRect" presStyleLbl="bgShp" presStyleIdx="2" presStyleCnt="4"/>
      <dgm:spPr/>
    </dgm:pt>
    <dgm:pt modelId="{A66AA75F-2CD4-4E45-96A0-B957FFB9680A}" type="pres">
      <dgm:prSet presAssocID="{3115B60D-5B8B-41C9-8C34-D54BC99F392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B91C7B01-1F25-4233-A26C-7AA1DC572E19}" type="pres">
      <dgm:prSet presAssocID="{3115B60D-5B8B-41C9-8C34-D54BC99F392F}" presName="spaceRect" presStyleCnt="0"/>
      <dgm:spPr/>
    </dgm:pt>
    <dgm:pt modelId="{62249992-9498-4377-976D-0B03B7D38365}" type="pres">
      <dgm:prSet presAssocID="{3115B60D-5B8B-41C9-8C34-D54BC99F392F}" presName="parTx" presStyleLbl="revTx" presStyleIdx="2" presStyleCnt="4">
        <dgm:presLayoutVars>
          <dgm:chMax val="0"/>
          <dgm:chPref val="0"/>
        </dgm:presLayoutVars>
      </dgm:prSet>
      <dgm:spPr/>
    </dgm:pt>
    <dgm:pt modelId="{657F78A5-5D78-4E4C-B18B-670BC8664A58}" type="pres">
      <dgm:prSet presAssocID="{827A295F-25C1-40B0-A3B9-5DC45D985CAE}" presName="sibTrans" presStyleCnt="0"/>
      <dgm:spPr/>
    </dgm:pt>
    <dgm:pt modelId="{823B6A8E-8E8C-4B00-A853-70FFFC7CDCE6}" type="pres">
      <dgm:prSet presAssocID="{B88513C3-728D-4EB4-830A-DF46C2F1625A}" presName="compNode" presStyleCnt="0"/>
      <dgm:spPr/>
    </dgm:pt>
    <dgm:pt modelId="{859AC4DB-C510-4258-863F-9844E5A03409}" type="pres">
      <dgm:prSet presAssocID="{B88513C3-728D-4EB4-830A-DF46C2F1625A}" presName="bgRect" presStyleLbl="bgShp" presStyleIdx="3" presStyleCnt="4"/>
      <dgm:spPr/>
    </dgm:pt>
    <dgm:pt modelId="{FB1B0455-CBDF-41E4-83B5-C2C19699C2C0}" type="pres">
      <dgm:prSet presAssocID="{B88513C3-728D-4EB4-830A-DF46C2F1625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Playbook"/>
        </a:ext>
      </dgm:extLst>
    </dgm:pt>
    <dgm:pt modelId="{DEE44B91-A39B-4118-92F4-F84E3AE2E453}" type="pres">
      <dgm:prSet presAssocID="{B88513C3-728D-4EB4-830A-DF46C2F1625A}" presName="spaceRect" presStyleCnt="0"/>
      <dgm:spPr/>
    </dgm:pt>
    <dgm:pt modelId="{97A0F382-EA41-44D7-A40D-C6E0B5143820}" type="pres">
      <dgm:prSet presAssocID="{B88513C3-728D-4EB4-830A-DF46C2F1625A}" presName="parTx" presStyleLbl="revTx" presStyleIdx="3" presStyleCnt="4">
        <dgm:presLayoutVars>
          <dgm:chMax val="0"/>
          <dgm:chPref val="0"/>
        </dgm:presLayoutVars>
      </dgm:prSet>
      <dgm:spPr/>
    </dgm:pt>
  </dgm:ptLst>
  <dgm:cxnLst>
    <dgm:cxn modelId="{2F7BB320-E5B9-4A9F-8916-DB9A8D8A4868}" type="presOf" srcId="{62F56CE0-C996-4FF7-81DD-935E5898F5A0}" destId="{C72C6EE2-478F-4D7F-92C0-E6240E3DBAAF}" srcOrd="0" destOrd="0" presId="urn:microsoft.com/office/officeart/2018/2/layout/IconVerticalSolidList"/>
    <dgm:cxn modelId="{D375BD6C-BA27-47F5-8726-49268D63542E}" srcId="{4C1C3A50-92F5-4879-9A81-8C6D23FBB1FE}" destId="{62F56CE0-C996-4FF7-81DD-935E5898F5A0}" srcOrd="0" destOrd="0" parTransId="{775EE14B-EC76-4899-BA4A-714A6A017B96}" sibTransId="{CF68EEF7-4E7D-4B58-A195-EB3DA54E20B1}"/>
    <dgm:cxn modelId="{696E7272-4813-45C6-B51D-52BBB66662EB}" type="presOf" srcId="{4C1C3A50-92F5-4879-9A81-8C6D23FBB1FE}" destId="{1B134838-160A-435D-86A3-4F8F7394B25C}" srcOrd="0" destOrd="0" presId="urn:microsoft.com/office/officeart/2018/2/layout/IconVerticalSolidList"/>
    <dgm:cxn modelId="{6780D77C-82A5-4CAF-8DD6-39D99C686B56}" type="presOf" srcId="{3115B60D-5B8B-41C9-8C34-D54BC99F392F}" destId="{62249992-9498-4377-976D-0B03B7D38365}" srcOrd="0" destOrd="0" presId="urn:microsoft.com/office/officeart/2018/2/layout/IconVerticalSolidList"/>
    <dgm:cxn modelId="{A2ECEE80-D022-4F9E-9142-AC5E1B8E7068}" srcId="{4C1C3A50-92F5-4879-9A81-8C6D23FBB1FE}" destId="{29834ADF-975B-4164-BBF1-64052E35C1BF}" srcOrd="1" destOrd="0" parTransId="{9654E14D-6FA2-4981-BE97-8ED3371A65FA}" sibTransId="{E2D4AE5F-4363-4567-9231-573C218B18AA}"/>
    <dgm:cxn modelId="{7B030393-C188-4ACE-9930-4DE9E18334CA}" type="presOf" srcId="{29834ADF-975B-4164-BBF1-64052E35C1BF}" destId="{D8FB1FE8-124E-44E7-921C-6D4DE0A32E2E}" srcOrd="0" destOrd="0" presId="urn:microsoft.com/office/officeart/2018/2/layout/IconVerticalSolidList"/>
    <dgm:cxn modelId="{D3CC1FE0-DDA4-4906-A2DB-06C88FFEBC24}" type="presOf" srcId="{B88513C3-728D-4EB4-830A-DF46C2F1625A}" destId="{97A0F382-EA41-44D7-A40D-C6E0B5143820}" srcOrd="0" destOrd="0" presId="urn:microsoft.com/office/officeart/2018/2/layout/IconVerticalSolidList"/>
    <dgm:cxn modelId="{4F943BE0-E476-4C08-90A3-F57A3BA8A5C5}" srcId="{4C1C3A50-92F5-4879-9A81-8C6D23FBB1FE}" destId="{3115B60D-5B8B-41C9-8C34-D54BC99F392F}" srcOrd="2" destOrd="0" parTransId="{E5D3F275-670E-4CD1-9B74-9A7C4D37056A}" sibTransId="{827A295F-25C1-40B0-A3B9-5DC45D985CAE}"/>
    <dgm:cxn modelId="{16F484E9-36FB-477C-80C1-F2CE2DDBEAC2}" srcId="{4C1C3A50-92F5-4879-9A81-8C6D23FBB1FE}" destId="{B88513C3-728D-4EB4-830A-DF46C2F1625A}" srcOrd="3" destOrd="0" parTransId="{9DA7327B-7A93-4609-8EE5-BF4422B01F8C}" sibTransId="{ACB0770B-5697-4399-BE2F-E89717978329}"/>
    <dgm:cxn modelId="{339D3DD4-F7BB-44A6-996B-41D08FF51AA1}" type="presParOf" srcId="{1B134838-160A-435D-86A3-4F8F7394B25C}" destId="{92493835-EA4D-4FB2-BBD9-20A572E47AF4}" srcOrd="0" destOrd="0" presId="urn:microsoft.com/office/officeart/2018/2/layout/IconVerticalSolidList"/>
    <dgm:cxn modelId="{0B810A4E-F650-4CF3-A2CB-36407F46720B}" type="presParOf" srcId="{92493835-EA4D-4FB2-BBD9-20A572E47AF4}" destId="{2F9CB460-8730-4AAD-A065-C73A56A0DA3E}" srcOrd="0" destOrd="0" presId="urn:microsoft.com/office/officeart/2018/2/layout/IconVerticalSolidList"/>
    <dgm:cxn modelId="{FBE588DD-F882-4B72-9551-BE842D60F15F}" type="presParOf" srcId="{92493835-EA4D-4FB2-BBD9-20A572E47AF4}" destId="{1060D794-1B78-40D4-9615-6C0A448D17D6}" srcOrd="1" destOrd="0" presId="urn:microsoft.com/office/officeart/2018/2/layout/IconVerticalSolidList"/>
    <dgm:cxn modelId="{D6AABF3D-B070-484B-BC2C-8EE0103C9117}" type="presParOf" srcId="{92493835-EA4D-4FB2-BBD9-20A572E47AF4}" destId="{869536C2-FA98-4C15-BDA4-723688B35D34}" srcOrd="2" destOrd="0" presId="urn:microsoft.com/office/officeart/2018/2/layout/IconVerticalSolidList"/>
    <dgm:cxn modelId="{E5E3967C-2A5C-4B38-97FF-42D25B4092A6}" type="presParOf" srcId="{92493835-EA4D-4FB2-BBD9-20A572E47AF4}" destId="{C72C6EE2-478F-4D7F-92C0-E6240E3DBAAF}" srcOrd="3" destOrd="0" presId="urn:microsoft.com/office/officeart/2018/2/layout/IconVerticalSolidList"/>
    <dgm:cxn modelId="{CBA87E68-8E58-40E0-8B86-9B713B4624D8}" type="presParOf" srcId="{1B134838-160A-435D-86A3-4F8F7394B25C}" destId="{4DCD5C80-0AEC-4A94-AECA-63BFAC9BB0DA}" srcOrd="1" destOrd="0" presId="urn:microsoft.com/office/officeart/2018/2/layout/IconVerticalSolidList"/>
    <dgm:cxn modelId="{8A6BBBDA-8FA9-4E0C-B743-0632BDAD96B8}" type="presParOf" srcId="{1B134838-160A-435D-86A3-4F8F7394B25C}" destId="{1BF16D5A-A4AD-4FF4-BD2A-3F54E6EC803B}" srcOrd="2" destOrd="0" presId="urn:microsoft.com/office/officeart/2018/2/layout/IconVerticalSolidList"/>
    <dgm:cxn modelId="{70BCE00E-DA59-4BC5-B524-E971363CE19A}" type="presParOf" srcId="{1BF16D5A-A4AD-4FF4-BD2A-3F54E6EC803B}" destId="{071A688F-76FE-4E4A-AD33-3B943A88EB2F}" srcOrd="0" destOrd="0" presId="urn:microsoft.com/office/officeart/2018/2/layout/IconVerticalSolidList"/>
    <dgm:cxn modelId="{24C2BD7E-6C49-4B68-9C88-D77FB2F7383C}" type="presParOf" srcId="{1BF16D5A-A4AD-4FF4-BD2A-3F54E6EC803B}" destId="{6BCB3CE2-8646-43BA-A35D-FC3C57FEC38D}" srcOrd="1" destOrd="0" presId="urn:microsoft.com/office/officeart/2018/2/layout/IconVerticalSolidList"/>
    <dgm:cxn modelId="{8D817EA3-E34B-4AE8-96EA-B2A62ACF8A91}" type="presParOf" srcId="{1BF16D5A-A4AD-4FF4-BD2A-3F54E6EC803B}" destId="{0097F9D7-CF61-4C38-BF0E-368D656B9F8F}" srcOrd="2" destOrd="0" presId="urn:microsoft.com/office/officeart/2018/2/layout/IconVerticalSolidList"/>
    <dgm:cxn modelId="{0AC36F6B-9FA2-4C50-A315-3D608D2F40E0}" type="presParOf" srcId="{1BF16D5A-A4AD-4FF4-BD2A-3F54E6EC803B}" destId="{D8FB1FE8-124E-44E7-921C-6D4DE0A32E2E}" srcOrd="3" destOrd="0" presId="urn:microsoft.com/office/officeart/2018/2/layout/IconVerticalSolidList"/>
    <dgm:cxn modelId="{29B30076-9179-4724-BBA5-1024583B4F7C}" type="presParOf" srcId="{1B134838-160A-435D-86A3-4F8F7394B25C}" destId="{4C44DA58-03A3-4C12-A28A-BB89319C3115}" srcOrd="3" destOrd="0" presId="urn:microsoft.com/office/officeart/2018/2/layout/IconVerticalSolidList"/>
    <dgm:cxn modelId="{30575AB9-E3D0-4222-9682-99D37827D63C}" type="presParOf" srcId="{1B134838-160A-435D-86A3-4F8F7394B25C}" destId="{1CB09AA1-9271-4458-98DC-13641B8591EC}" srcOrd="4" destOrd="0" presId="urn:microsoft.com/office/officeart/2018/2/layout/IconVerticalSolidList"/>
    <dgm:cxn modelId="{D12BFF52-9F33-4CDC-8639-1646D40DCE90}" type="presParOf" srcId="{1CB09AA1-9271-4458-98DC-13641B8591EC}" destId="{14BE2CA5-9FD7-4F57-ACF5-FF712FA9F491}" srcOrd="0" destOrd="0" presId="urn:microsoft.com/office/officeart/2018/2/layout/IconVerticalSolidList"/>
    <dgm:cxn modelId="{636641B5-DEA2-4F2B-B7F6-79CE4ECC5E79}" type="presParOf" srcId="{1CB09AA1-9271-4458-98DC-13641B8591EC}" destId="{A66AA75F-2CD4-4E45-96A0-B957FFB9680A}" srcOrd="1" destOrd="0" presId="urn:microsoft.com/office/officeart/2018/2/layout/IconVerticalSolidList"/>
    <dgm:cxn modelId="{8B68BF7B-4FA5-4596-B74B-DED178DD073B}" type="presParOf" srcId="{1CB09AA1-9271-4458-98DC-13641B8591EC}" destId="{B91C7B01-1F25-4233-A26C-7AA1DC572E19}" srcOrd="2" destOrd="0" presId="urn:microsoft.com/office/officeart/2018/2/layout/IconVerticalSolidList"/>
    <dgm:cxn modelId="{50CF8A4E-CC29-41B6-9749-44DAAC92809B}" type="presParOf" srcId="{1CB09AA1-9271-4458-98DC-13641B8591EC}" destId="{62249992-9498-4377-976D-0B03B7D38365}" srcOrd="3" destOrd="0" presId="urn:microsoft.com/office/officeart/2018/2/layout/IconVerticalSolidList"/>
    <dgm:cxn modelId="{4A131B8D-5B9A-4BC1-803F-F409EAE8E8D4}" type="presParOf" srcId="{1B134838-160A-435D-86A3-4F8F7394B25C}" destId="{657F78A5-5D78-4E4C-B18B-670BC8664A58}" srcOrd="5" destOrd="0" presId="urn:microsoft.com/office/officeart/2018/2/layout/IconVerticalSolidList"/>
    <dgm:cxn modelId="{1990FF6A-6F8A-4FE8-885A-818A31BB4309}" type="presParOf" srcId="{1B134838-160A-435D-86A3-4F8F7394B25C}" destId="{823B6A8E-8E8C-4B00-A853-70FFFC7CDCE6}" srcOrd="6" destOrd="0" presId="urn:microsoft.com/office/officeart/2018/2/layout/IconVerticalSolidList"/>
    <dgm:cxn modelId="{8EFA56CE-625B-451A-BF9A-1F4BB36E373A}" type="presParOf" srcId="{823B6A8E-8E8C-4B00-A853-70FFFC7CDCE6}" destId="{859AC4DB-C510-4258-863F-9844E5A03409}" srcOrd="0" destOrd="0" presId="urn:microsoft.com/office/officeart/2018/2/layout/IconVerticalSolidList"/>
    <dgm:cxn modelId="{F7F0D405-0022-4CB6-9752-AF33781FC99D}" type="presParOf" srcId="{823B6A8E-8E8C-4B00-A853-70FFFC7CDCE6}" destId="{FB1B0455-CBDF-41E4-83B5-C2C19699C2C0}" srcOrd="1" destOrd="0" presId="urn:microsoft.com/office/officeart/2018/2/layout/IconVerticalSolidList"/>
    <dgm:cxn modelId="{1060FBBF-8E3A-4B6B-8C9C-A779E2587BB8}" type="presParOf" srcId="{823B6A8E-8E8C-4B00-A853-70FFFC7CDCE6}" destId="{DEE44B91-A39B-4118-92F4-F84E3AE2E453}" srcOrd="2" destOrd="0" presId="urn:microsoft.com/office/officeart/2018/2/layout/IconVerticalSolidList"/>
    <dgm:cxn modelId="{396CFAE5-4CC1-45E5-86DE-2E15B23CC1C3}" type="presParOf" srcId="{823B6A8E-8E8C-4B00-A853-70FFFC7CDCE6}" destId="{97A0F382-EA41-44D7-A40D-C6E0B514382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CB460-8730-4AAD-A065-C73A56A0DA3E}">
      <dsp:nvSpPr>
        <dsp:cNvPr id="0" name=""/>
        <dsp:cNvSpPr/>
      </dsp:nvSpPr>
      <dsp:spPr>
        <a:xfrm>
          <a:off x="0" y="1954"/>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60D794-1B78-40D4-9615-6C0A448D17D6}">
      <dsp:nvSpPr>
        <dsp:cNvPr id="0" name=""/>
        <dsp:cNvSpPr/>
      </dsp:nvSpPr>
      <dsp:spPr>
        <a:xfrm>
          <a:off x="299648" y="224833"/>
          <a:ext cx="544815" cy="54481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72C6EE2-478F-4D7F-92C0-E6240E3DBAAF}">
      <dsp:nvSpPr>
        <dsp:cNvPr id="0" name=""/>
        <dsp:cNvSpPr/>
      </dsp:nvSpPr>
      <dsp:spPr>
        <a:xfrm>
          <a:off x="1144111" y="1954"/>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90000"/>
            </a:lnSpc>
            <a:spcBef>
              <a:spcPct val="0"/>
            </a:spcBef>
            <a:spcAft>
              <a:spcPct val="35000"/>
            </a:spcAft>
            <a:buNone/>
          </a:pPr>
          <a:r>
            <a:rPr lang="en-US" sz="2200" kern="1200"/>
            <a:t>Project Background</a:t>
          </a:r>
        </a:p>
      </dsp:txBody>
      <dsp:txXfrm>
        <a:off x="1144111" y="1954"/>
        <a:ext cx="5868258" cy="990573"/>
      </dsp:txXfrm>
    </dsp:sp>
    <dsp:sp modelId="{071A688F-76FE-4E4A-AD33-3B943A88EB2F}">
      <dsp:nvSpPr>
        <dsp:cNvPr id="0" name=""/>
        <dsp:cNvSpPr/>
      </dsp:nvSpPr>
      <dsp:spPr>
        <a:xfrm>
          <a:off x="0" y="1240170"/>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CB3CE2-8646-43BA-A35D-FC3C57FEC38D}">
      <dsp:nvSpPr>
        <dsp:cNvPr id="0" name=""/>
        <dsp:cNvSpPr/>
      </dsp:nvSpPr>
      <dsp:spPr>
        <a:xfrm>
          <a:off x="299648" y="1463049"/>
          <a:ext cx="544815" cy="544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8FB1FE8-124E-44E7-921C-6D4DE0A32E2E}">
      <dsp:nvSpPr>
        <dsp:cNvPr id="0" name=""/>
        <dsp:cNvSpPr/>
      </dsp:nvSpPr>
      <dsp:spPr>
        <a:xfrm>
          <a:off x="1144111" y="1240170"/>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90000"/>
            </a:lnSpc>
            <a:spcBef>
              <a:spcPct val="0"/>
            </a:spcBef>
            <a:spcAft>
              <a:spcPct val="35000"/>
            </a:spcAft>
            <a:buNone/>
          </a:pPr>
          <a:r>
            <a:rPr lang="en-US" sz="2200" kern="1200"/>
            <a:t>Exploratory Data Analysis</a:t>
          </a:r>
        </a:p>
      </dsp:txBody>
      <dsp:txXfrm>
        <a:off x="1144111" y="1240170"/>
        <a:ext cx="5868258" cy="990573"/>
      </dsp:txXfrm>
    </dsp:sp>
    <dsp:sp modelId="{14BE2CA5-9FD7-4F57-ACF5-FF712FA9F491}">
      <dsp:nvSpPr>
        <dsp:cNvPr id="0" name=""/>
        <dsp:cNvSpPr/>
      </dsp:nvSpPr>
      <dsp:spPr>
        <a:xfrm>
          <a:off x="0" y="2478387"/>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6AA75F-2CD4-4E45-96A0-B957FFB9680A}">
      <dsp:nvSpPr>
        <dsp:cNvPr id="0" name=""/>
        <dsp:cNvSpPr/>
      </dsp:nvSpPr>
      <dsp:spPr>
        <a:xfrm>
          <a:off x="299648" y="2701266"/>
          <a:ext cx="544815" cy="544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2249992-9498-4377-976D-0B03B7D38365}">
      <dsp:nvSpPr>
        <dsp:cNvPr id="0" name=""/>
        <dsp:cNvSpPr/>
      </dsp:nvSpPr>
      <dsp:spPr>
        <a:xfrm>
          <a:off x="1144111" y="2478387"/>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90000"/>
            </a:lnSpc>
            <a:spcBef>
              <a:spcPct val="0"/>
            </a:spcBef>
            <a:spcAft>
              <a:spcPct val="35000"/>
            </a:spcAft>
            <a:buNone/>
          </a:pPr>
          <a:r>
            <a:rPr lang="en-US" sz="2200" kern="1200"/>
            <a:t>Data Cleanse and Preprocessing</a:t>
          </a:r>
        </a:p>
      </dsp:txBody>
      <dsp:txXfrm>
        <a:off x="1144111" y="2478387"/>
        <a:ext cx="5868258" cy="990573"/>
      </dsp:txXfrm>
    </dsp:sp>
    <dsp:sp modelId="{859AC4DB-C510-4258-863F-9844E5A03409}">
      <dsp:nvSpPr>
        <dsp:cNvPr id="0" name=""/>
        <dsp:cNvSpPr/>
      </dsp:nvSpPr>
      <dsp:spPr>
        <a:xfrm>
          <a:off x="0" y="3716603"/>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1B0455-CBDF-41E4-83B5-C2C19699C2C0}">
      <dsp:nvSpPr>
        <dsp:cNvPr id="0" name=""/>
        <dsp:cNvSpPr/>
      </dsp:nvSpPr>
      <dsp:spPr>
        <a:xfrm>
          <a:off x="299648" y="3939482"/>
          <a:ext cx="544815" cy="544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7A0F382-EA41-44D7-A40D-C6E0B5143820}">
      <dsp:nvSpPr>
        <dsp:cNvPr id="0" name=""/>
        <dsp:cNvSpPr/>
      </dsp:nvSpPr>
      <dsp:spPr>
        <a:xfrm>
          <a:off x="1144111" y="3716603"/>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90000"/>
            </a:lnSpc>
            <a:spcBef>
              <a:spcPct val="0"/>
            </a:spcBef>
            <a:spcAft>
              <a:spcPct val="35000"/>
            </a:spcAft>
            <a:buNone/>
          </a:pPr>
          <a:r>
            <a:rPr lang="en-US" sz="2200" kern="1200"/>
            <a:t>Model Implementation and Evaluation</a:t>
          </a:r>
        </a:p>
      </dsp:txBody>
      <dsp:txXfrm>
        <a:off x="1144111" y="3716603"/>
        <a:ext cx="5868258" cy="99057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8C358F-CA72-0B42-8C39-6DD63BDDECE2}" type="datetimeFigureOut">
              <a:rPr lang="en-US" smtClean="0"/>
              <a:t>6/25/20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C33EA3-8E82-494C-A7EF-699CB55731CE}" type="slidenum">
              <a:rPr lang="en-US" smtClean="0"/>
              <a:t>‹#›</a:t>
            </a:fld>
            <a:endParaRPr lang="en-US"/>
          </a:p>
        </p:txBody>
      </p:sp>
    </p:spTree>
    <p:extLst>
      <p:ext uri="{BB962C8B-B14F-4D97-AF65-F5344CB8AC3E}">
        <p14:creationId xmlns:p14="http://schemas.microsoft.com/office/powerpoint/2010/main" val="166182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C33EA3-8E82-494C-A7EF-699CB55731CE}" type="slidenum">
              <a:rPr lang="en-US" smtClean="0"/>
              <a:t>17</a:t>
            </a:fld>
            <a:endParaRPr lang="en-US"/>
          </a:p>
        </p:txBody>
      </p:sp>
    </p:spTree>
    <p:extLst>
      <p:ext uri="{BB962C8B-B14F-4D97-AF65-F5344CB8AC3E}">
        <p14:creationId xmlns:p14="http://schemas.microsoft.com/office/powerpoint/2010/main" val="1940675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6/25/20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7826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9733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6/25/20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15213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6/25/20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053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6/25/20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0795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8782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6/25/20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3923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6/25/20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4706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6/25/20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2508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6/25/20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91107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6/25/20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2340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ED291B17-9318-49DB-B28B-6E5994AE9581}" type="datetime1">
              <a:rPr lang="en-US" smtClean="0"/>
              <a:t>6/25/20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5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16115155"/>
      </p:ext>
    </p:extLst>
  </p:cSld>
  <p:clrMap bg1="lt1" tx1="dk1" bg2="lt2" tx2="dk2" accent1="accent1" accent2="accent2" accent3="accent3" accent4="accent4" accent5="accent5" accent6="accent6" hlink="hlink" folHlink="folHlink"/>
  <p:sldLayoutIdLst>
    <p:sldLayoutId id="2147483779" r:id="rId1"/>
    <p:sldLayoutId id="2147483778" r:id="rId2"/>
    <p:sldLayoutId id="2147483777" r:id="rId3"/>
    <p:sldLayoutId id="2147483776" r:id="rId4"/>
    <p:sldLayoutId id="2147483775" r:id="rId5"/>
    <p:sldLayoutId id="2147483774" r:id="rId6"/>
    <p:sldLayoutId id="2147483773" r:id="rId7"/>
    <p:sldLayoutId id="2147483772" r:id="rId8"/>
    <p:sldLayoutId id="2147483771" r:id="rId9"/>
    <p:sldLayoutId id="2147483770" r:id="rId10"/>
    <p:sldLayoutId id="2147483769"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7207B7B-5C57-458C-BE38-95D2CD765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770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5" y="0"/>
            <a:ext cx="4654295"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17A4857-CDBD-6E43-8CE1-C8BA8B126649}"/>
              </a:ext>
            </a:extLst>
          </p:cNvPr>
          <p:cNvSpPr>
            <a:spLocks noGrp="1"/>
          </p:cNvSpPr>
          <p:nvPr>
            <p:ph type="ctrTitle"/>
          </p:nvPr>
        </p:nvSpPr>
        <p:spPr>
          <a:xfrm>
            <a:off x="8109235" y="863695"/>
            <a:ext cx="3511233" cy="3779995"/>
          </a:xfrm>
        </p:spPr>
        <p:txBody>
          <a:bodyPr anchor="ctr">
            <a:normAutofit/>
          </a:bodyPr>
          <a:lstStyle/>
          <a:p>
            <a:r>
              <a:rPr lang="en-US" sz="3300" dirty="0">
                <a:solidFill>
                  <a:schemeClr val="tx1"/>
                </a:solidFill>
              </a:rPr>
              <a:t>Hotel Cancellation</a:t>
            </a:r>
          </a:p>
        </p:txBody>
      </p:sp>
      <p:sp>
        <p:nvSpPr>
          <p:cNvPr id="3" name="Subtitle 2">
            <a:extLst>
              <a:ext uri="{FF2B5EF4-FFF2-40B4-BE49-F238E27FC236}">
                <a16:creationId xmlns:a16="http://schemas.microsoft.com/office/drawing/2014/main" id="{DA8D9D86-7A7B-3A47-8FA0-620043FA1EE2}"/>
              </a:ext>
            </a:extLst>
          </p:cNvPr>
          <p:cNvSpPr>
            <a:spLocks noGrp="1"/>
          </p:cNvSpPr>
          <p:nvPr>
            <p:ph type="subTitle" idx="1"/>
          </p:nvPr>
        </p:nvSpPr>
        <p:spPr>
          <a:xfrm>
            <a:off x="8109236" y="4739780"/>
            <a:ext cx="3511233" cy="1147054"/>
          </a:xfrm>
        </p:spPr>
        <p:txBody>
          <a:bodyPr anchor="t">
            <a:normAutofit/>
          </a:bodyPr>
          <a:lstStyle/>
          <a:p>
            <a:r>
              <a:rPr lang="en-US" sz="2000" dirty="0"/>
              <a:t>Capstone project</a:t>
            </a:r>
          </a:p>
        </p:txBody>
      </p:sp>
      <p:sp>
        <p:nvSpPr>
          <p:cNvPr id="20" name="Rectangle 19">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A280C315-2B95-4D86-91EF-98312A3798C7}"/>
              </a:ext>
            </a:extLst>
          </p:cNvPr>
          <p:cNvPicPr>
            <a:picLocks noChangeAspect="1"/>
          </p:cNvPicPr>
          <p:nvPr/>
        </p:nvPicPr>
        <p:blipFill rotWithShape="1">
          <a:blip r:embed="rId2"/>
          <a:srcRect t="15730"/>
          <a:stretch/>
        </p:blipFill>
        <p:spPr>
          <a:xfrm>
            <a:off x="643465" y="1679988"/>
            <a:ext cx="6253164" cy="3517419"/>
          </a:xfrm>
          <a:prstGeom prst="rect">
            <a:avLst/>
          </a:prstGeom>
        </p:spPr>
      </p:pic>
    </p:spTree>
    <p:extLst>
      <p:ext uri="{BB962C8B-B14F-4D97-AF65-F5344CB8AC3E}">
        <p14:creationId xmlns:p14="http://schemas.microsoft.com/office/powerpoint/2010/main" val="351046028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008B-D1DF-AC41-AF35-1578090635DE}"/>
              </a:ext>
            </a:extLst>
          </p:cNvPr>
          <p:cNvSpPr>
            <a:spLocks noGrp="1"/>
          </p:cNvSpPr>
          <p:nvPr>
            <p:ph type="title"/>
          </p:nvPr>
        </p:nvSpPr>
        <p:spPr>
          <a:xfrm>
            <a:off x="581192" y="702156"/>
            <a:ext cx="11029616" cy="904971"/>
          </a:xfrm>
        </p:spPr>
        <p:txBody>
          <a:bodyPr/>
          <a:lstStyle/>
          <a:p>
            <a:r>
              <a:rPr lang="en-US" dirty="0">
                <a:solidFill>
                  <a:schemeClr val="accent1">
                    <a:lumMod val="60000"/>
                    <a:lumOff val="40000"/>
                  </a:schemeClr>
                </a:solidFill>
              </a:rPr>
              <a:t>Exploratory Data Analysis</a:t>
            </a:r>
            <a:br>
              <a:rPr lang="en-US" dirty="0"/>
            </a:br>
            <a:r>
              <a:rPr lang="en-US" dirty="0"/>
              <a:t>bookings and waiting list</a:t>
            </a:r>
          </a:p>
        </p:txBody>
      </p:sp>
      <p:sp>
        <p:nvSpPr>
          <p:cNvPr id="8" name="Rectangle 7">
            <a:extLst>
              <a:ext uri="{FF2B5EF4-FFF2-40B4-BE49-F238E27FC236}">
                <a16:creationId xmlns:a16="http://schemas.microsoft.com/office/drawing/2014/main" id="{71390C76-4496-BD4E-88E4-CB887DB3D8EB}"/>
              </a:ext>
            </a:extLst>
          </p:cNvPr>
          <p:cNvSpPr/>
          <p:nvPr/>
        </p:nvSpPr>
        <p:spPr>
          <a:xfrm>
            <a:off x="346364" y="5824043"/>
            <a:ext cx="11264444" cy="646331"/>
          </a:xfrm>
          <a:prstGeom prst="rect">
            <a:avLst/>
          </a:prstGeom>
        </p:spPr>
        <p:txBody>
          <a:bodyPr wrap="square">
            <a:spAutoFit/>
          </a:bodyPr>
          <a:lstStyle/>
          <a:p>
            <a:r>
              <a:rPr lang="en-GB" dirty="0"/>
              <a:t>Just 3 per cent of bookings had to be placed on waiting list, with the minimum and maximum number of days in waiting list respectively being 39 and 183.</a:t>
            </a:r>
            <a:endParaRPr lang="en-US" dirty="0"/>
          </a:p>
        </p:txBody>
      </p:sp>
      <p:pic>
        <p:nvPicPr>
          <p:cNvPr id="9" name="Content Placeholder 8">
            <a:extLst>
              <a:ext uri="{FF2B5EF4-FFF2-40B4-BE49-F238E27FC236}">
                <a16:creationId xmlns:a16="http://schemas.microsoft.com/office/drawing/2014/main" id="{1B8E3AF7-0C08-DB40-8FE9-916DF5B3762F}"/>
              </a:ext>
            </a:extLst>
          </p:cNvPr>
          <p:cNvPicPr>
            <a:picLocks noGrp="1" noChangeAspect="1"/>
          </p:cNvPicPr>
          <p:nvPr>
            <p:ph idx="1"/>
          </p:nvPr>
        </p:nvPicPr>
        <p:blipFill>
          <a:blip r:embed="rId2"/>
          <a:srcRect/>
          <a:stretch/>
        </p:blipFill>
        <p:spPr>
          <a:xfrm>
            <a:off x="3345481" y="1898691"/>
            <a:ext cx="5251656" cy="3633787"/>
          </a:xfrm>
        </p:spPr>
      </p:pic>
    </p:spTree>
    <p:extLst>
      <p:ext uri="{BB962C8B-B14F-4D97-AF65-F5344CB8AC3E}">
        <p14:creationId xmlns:p14="http://schemas.microsoft.com/office/powerpoint/2010/main" val="3364152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008B-D1DF-AC41-AF35-1578090635DE}"/>
              </a:ext>
            </a:extLst>
          </p:cNvPr>
          <p:cNvSpPr>
            <a:spLocks noGrp="1"/>
          </p:cNvSpPr>
          <p:nvPr>
            <p:ph type="title"/>
          </p:nvPr>
        </p:nvSpPr>
        <p:spPr>
          <a:xfrm>
            <a:off x="581192" y="702156"/>
            <a:ext cx="11029616" cy="904971"/>
          </a:xfrm>
        </p:spPr>
        <p:txBody>
          <a:bodyPr/>
          <a:lstStyle/>
          <a:p>
            <a:r>
              <a:rPr lang="en-US" dirty="0">
                <a:solidFill>
                  <a:schemeClr val="accent1">
                    <a:lumMod val="60000"/>
                    <a:lumOff val="40000"/>
                  </a:schemeClr>
                </a:solidFill>
              </a:rPr>
              <a:t>Exploratory Data Analysis</a:t>
            </a:r>
            <a:br>
              <a:rPr lang="en-US" dirty="0"/>
            </a:br>
            <a:r>
              <a:rPr lang="en-US" dirty="0"/>
              <a:t>lead time distribution (</a:t>
            </a:r>
            <a:r>
              <a:rPr lang="en-US" cap="none" dirty="0"/>
              <a:t>in days</a:t>
            </a:r>
            <a:r>
              <a:rPr lang="en-US" dirty="0"/>
              <a:t>)</a:t>
            </a:r>
          </a:p>
        </p:txBody>
      </p:sp>
      <p:sp>
        <p:nvSpPr>
          <p:cNvPr id="8" name="Rectangle 7">
            <a:extLst>
              <a:ext uri="{FF2B5EF4-FFF2-40B4-BE49-F238E27FC236}">
                <a16:creationId xmlns:a16="http://schemas.microsoft.com/office/drawing/2014/main" id="{71390C76-4496-BD4E-88E4-CB887DB3D8EB}"/>
              </a:ext>
            </a:extLst>
          </p:cNvPr>
          <p:cNvSpPr/>
          <p:nvPr/>
        </p:nvSpPr>
        <p:spPr>
          <a:xfrm>
            <a:off x="346364" y="5824043"/>
            <a:ext cx="11264444" cy="369332"/>
          </a:xfrm>
          <a:prstGeom prst="rect">
            <a:avLst/>
          </a:prstGeom>
        </p:spPr>
        <p:txBody>
          <a:bodyPr wrap="square">
            <a:spAutoFit/>
          </a:bodyPr>
          <a:lstStyle/>
          <a:p>
            <a:r>
              <a:rPr lang="en-US" dirty="0"/>
              <a:t>Lead time for cancelled booking is typically much higher compared to those of checked-in bookings.</a:t>
            </a:r>
          </a:p>
        </p:txBody>
      </p:sp>
      <p:pic>
        <p:nvPicPr>
          <p:cNvPr id="9" name="Content Placeholder 8" descr="A screenshot of a cell phone&#10;&#10;Description automatically generated">
            <a:extLst>
              <a:ext uri="{FF2B5EF4-FFF2-40B4-BE49-F238E27FC236}">
                <a16:creationId xmlns:a16="http://schemas.microsoft.com/office/drawing/2014/main" id="{1B8E3AF7-0C08-DB40-8FE9-916DF5B3762F}"/>
              </a:ext>
            </a:extLst>
          </p:cNvPr>
          <p:cNvPicPr>
            <a:picLocks noGrp="1" noChangeAspect="1"/>
          </p:cNvPicPr>
          <p:nvPr>
            <p:ph idx="1"/>
          </p:nvPr>
        </p:nvPicPr>
        <p:blipFill>
          <a:blip r:embed="rId2"/>
          <a:stretch>
            <a:fillRect/>
          </a:stretch>
        </p:blipFill>
        <p:spPr>
          <a:xfrm>
            <a:off x="3281013" y="1898691"/>
            <a:ext cx="5380592" cy="3633787"/>
          </a:xfrm>
        </p:spPr>
      </p:pic>
    </p:spTree>
    <p:extLst>
      <p:ext uri="{BB962C8B-B14F-4D97-AF65-F5344CB8AC3E}">
        <p14:creationId xmlns:p14="http://schemas.microsoft.com/office/powerpoint/2010/main" val="1489035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008B-D1DF-AC41-AF35-1578090635DE}"/>
              </a:ext>
            </a:extLst>
          </p:cNvPr>
          <p:cNvSpPr>
            <a:spLocks noGrp="1"/>
          </p:cNvSpPr>
          <p:nvPr>
            <p:ph type="title"/>
          </p:nvPr>
        </p:nvSpPr>
        <p:spPr>
          <a:xfrm>
            <a:off x="581192" y="702156"/>
            <a:ext cx="11029616" cy="904971"/>
          </a:xfrm>
        </p:spPr>
        <p:txBody>
          <a:bodyPr/>
          <a:lstStyle/>
          <a:p>
            <a:r>
              <a:rPr lang="en-US" dirty="0">
                <a:solidFill>
                  <a:schemeClr val="accent1">
                    <a:lumMod val="60000"/>
                    <a:lumOff val="40000"/>
                  </a:schemeClr>
                </a:solidFill>
              </a:rPr>
              <a:t>Exploratory Data Analysis</a:t>
            </a:r>
            <a:br>
              <a:rPr lang="en-US" dirty="0"/>
            </a:br>
            <a:r>
              <a:rPr lang="en-US" dirty="0"/>
              <a:t>BOOKINGS BY DEPOSIT TYPE</a:t>
            </a:r>
          </a:p>
        </p:txBody>
      </p:sp>
      <p:sp>
        <p:nvSpPr>
          <p:cNvPr id="8" name="Rectangle 7">
            <a:extLst>
              <a:ext uri="{FF2B5EF4-FFF2-40B4-BE49-F238E27FC236}">
                <a16:creationId xmlns:a16="http://schemas.microsoft.com/office/drawing/2014/main" id="{71390C76-4496-BD4E-88E4-CB887DB3D8EB}"/>
              </a:ext>
            </a:extLst>
          </p:cNvPr>
          <p:cNvSpPr/>
          <p:nvPr/>
        </p:nvSpPr>
        <p:spPr>
          <a:xfrm>
            <a:off x="720449" y="4865727"/>
            <a:ext cx="4654685" cy="1384995"/>
          </a:xfrm>
          <a:prstGeom prst="rect">
            <a:avLst/>
          </a:prstGeom>
        </p:spPr>
        <p:txBody>
          <a:bodyPr wrap="square">
            <a:spAutoFit/>
          </a:bodyPr>
          <a:lstStyle/>
          <a:p>
            <a:r>
              <a:rPr lang="en-US" sz="1400" dirty="0"/>
              <a:t>'No Deposit' booking is the most common with approx. 87% of bookings associated with this deposit type, followed by 'Non refund'  with 12% of the overall bookings. Refundable booking is very uncommon with just 0.1% (or 162) of bookings linked to this deposit type.</a:t>
            </a:r>
          </a:p>
        </p:txBody>
      </p:sp>
      <p:pic>
        <p:nvPicPr>
          <p:cNvPr id="6" name="Content Placeholder 5" descr="A screenshot of a cell phone&#10;&#10;Description automatically generated">
            <a:extLst>
              <a:ext uri="{FF2B5EF4-FFF2-40B4-BE49-F238E27FC236}">
                <a16:creationId xmlns:a16="http://schemas.microsoft.com/office/drawing/2014/main" id="{663A4E1C-E3B0-0347-BDED-0F2E32B827B8}"/>
              </a:ext>
            </a:extLst>
          </p:cNvPr>
          <p:cNvPicPr>
            <a:picLocks noGrp="1" noChangeAspect="1"/>
          </p:cNvPicPr>
          <p:nvPr>
            <p:ph idx="1"/>
          </p:nvPr>
        </p:nvPicPr>
        <p:blipFill>
          <a:blip r:embed="rId2"/>
          <a:stretch>
            <a:fillRect/>
          </a:stretch>
        </p:blipFill>
        <p:spPr>
          <a:xfrm>
            <a:off x="719738" y="1762927"/>
            <a:ext cx="4281311" cy="3102800"/>
          </a:xfrm>
        </p:spPr>
      </p:pic>
      <p:pic>
        <p:nvPicPr>
          <p:cNvPr id="10" name="Picture 9" descr="A screenshot of a cell phone&#10;&#10;Description automatically generated">
            <a:extLst>
              <a:ext uri="{FF2B5EF4-FFF2-40B4-BE49-F238E27FC236}">
                <a16:creationId xmlns:a16="http://schemas.microsoft.com/office/drawing/2014/main" id="{16ED6491-0093-0442-94EA-B3D72BADE6D6}"/>
              </a:ext>
            </a:extLst>
          </p:cNvPr>
          <p:cNvPicPr>
            <a:picLocks noChangeAspect="1"/>
          </p:cNvPicPr>
          <p:nvPr/>
        </p:nvPicPr>
        <p:blipFill>
          <a:blip r:embed="rId3"/>
          <a:stretch>
            <a:fillRect/>
          </a:stretch>
        </p:blipFill>
        <p:spPr>
          <a:xfrm>
            <a:off x="6580919" y="3208317"/>
            <a:ext cx="5352761" cy="3238565"/>
          </a:xfrm>
          <a:prstGeom prst="rect">
            <a:avLst/>
          </a:prstGeom>
        </p:spPr>
      </p:pic>
      <p:sp>
        <p:nvSpPr>
          <p:cNvPr id="11" name="Rectangle 10">
            <a:extLst>
              <a:ext uri="{FF2B5EF4-FFF2-40B4-BE49-F238E27FC236}">
                <a16:creationId xmlns:a16="http://schemas.microsoft.com/office/drawing/2014/main" id="{338D0B45-B9D3-BB4A-B620-3E59F9CFE5E3}"/>
              </a:ext>
            </a:extLst>
          </p:cNvPr>
          <p:cNvSpPr/>
          <p:nvPr/>
        </p:nvSpPr>
        <p:spPr>
          <a:xfrm>
            <a:off x="6492874" y="2148083"/>
            <a:ext cx="5352761" cy="954107"/>
          </a:xfrm>
          <a:prstGeom prst="rect">
            <a:avLst/>
          </a:prstGeom>
        </p:spPr>
        <p:txBody>
          <a:bodyPr wrap="square">
            <a:spAutoFit/>
          </a:bodyPr>
          <a:lstStyle/>
          <a:p>
            <a:r>
              <a:rPr lang="en-US" sz="1400" dirty="0"/>
              <a:t>Nearly all 'Non refund' bookings result in cancellation (99.4%), Whereas, cancelled bookings account for just 28 per cent and 22 per cent of 'No deposit' and 'Refundable' booking types, respectively.</a:t>
            </a:r>
          </a:p>
        </p:txBody>
      </p:sp>
    </p:spTree>
    <p:extLst>
      <p:ext uri="{BB962C8B-B14F-4D97-AF65-F5344CB8AC3E}">
        <p14:creationId xmlns:p14="http://schemas.microsoft.com/office/powerpoint/2010/main" val="676045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144551-985A-5644-B127-AB6CC2A59D65}"/>
              </a:ext>
            </a:extLst>
          </p:cNvPr>
          <p:cNvSpPr>
            <a:spLocks noGrp="1"/>
          </p:cNvSpPr>
          <p:nvPr>
            <p:ph type="title"/>
          </p:nvPr>
        </p:nvSpPr>
        <p:spPr>
          <a:xfrm>
            <a:off x="783771" y="1066800"/>
            <a:ext cx="5727760" cy="4724400"/>
          </a:xfrm>
        </p:spPr>
        <p:txBody>
          <a:bodyPr vert="horz" lIns="91440" tIns="45720" rIns="91440" bIns="45720" rtlCol="0" anchor="ctr">
            <a:normAutofit/>
          </a:bodyPr>
          <a:lstStyle/>
          <a:p>
            <a:pPr algn="r"/>
            <a:r>
              <a:rPr lang="en-US" sz="5100" b="0" kern="1200" cap="all" dirty="0">
                <a:solidFill>
                  <a:srgbClr val="FFFFFF">
                    <a:alpha val="90000"/>
                  </a:srgbClr>
                </a:solidFill>
                <a:latin typeface="+mj-lt"/>
                <a:ea typeface="+mj-ea"/>
                <a:cs typeface="+mj-cs"/>
              </a:rPr>
              <a:t>DATA CLEANSE AND PREPROCESSING</a:t>
            </a:r>
          </a:p>
        </p:txBody>
      </p:sp>
      <p:sp>
        <p:nvSpPr>
          <p:cNvPr id="3" name="Text Placeholder 2">
            <a:extLst>
              <a:ext uri="{FF2B5EF4-FFF2-40B4-BE49-F238E27FC236}">
                <a16:creationId xmlns:a16="http://schemas.microsoft.com/office/drawing/2014/main" id="{5D2C013B-2D43-8845-BB6E-B42D63D11F16}"/>
              </a:ext>
            </a:extLst>
          </p:cNvPr>
          <p:cNvSpPr>
            <a:spLocks noGrp="1"/>
          </p:cNvSpPr>
          <p:nvPr>
            <p:ph type="body" idx="1"/>
          </p:nvPr>
        </p:nvSpPr>
        <p:spPr>
          <a:xfrm>
            <a:off x="7534655" y="1066800"/>
            <a:ext cx="3405015" cy="4724400"/>
          </a:xfrm>
          <a:ln w="57150">
            <a:noFill/>
          </a:ln>
        </p:spPr>
        <p:txBody>
          <a:bodyPr vert="horz" lIns="91440" tIns="45720" rIns="91440" bIns="45720" rtlCol="0" anchor="ctr">
            <a:normAutofit/>
          </a:bodyPr>
          <a:lstStyle/>
          <a:p>
            <a:r>
              <a:rPr lang="en-US" dirty="0"/>
              <a:t>Transform raw data to a suitable format for the modelling process.</a:t>
            </a:r>
          </a:p>
          <a:p>
            <a:endParaRPr lang="en-US" sz="2800" dirty="0">
              <a:solidFill>
                <a:srgbClr val="FFFFFF"/>
              </a:solidFill>
            </a:endParaRPr>
          </a:p>
        </p:txBody>
      </p:sp>
      <p:sp>
        <p:nvSpPr>
          <p:cNvPr id="18" name="Rectangle 17">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5291552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008B-D1DF-AC41-AF35-1578090635DE}"/>
              </a:ext>
            </a:extLst>
          </p:cNvPr>
          <p:cNvSpPr>
            <a:spLocks noGrp="1"/>
          </p:cNvSpPr>
          <p:nvPr>
            <p:ph type="title"/>
          </p:nvPr>
        </p:nvSpPr>
        <p:spPr>
          <a:xfrm>
            <a:off x="581192" y="702156"/>
            <a:ext cx="11029616" cy="904971"/>
          </a:xfrm>
        </p:spPr>
        <p:txBody>
          <a:bodyPr/>
          <a:lstStyle/>
          <a:p>
            <a:r>
              <a:rPr lang="en-US" dirty="0">
                <a:solidFill>
                  <a:schemeClr val="accent1">
                    <a:lumMod val="60000"/>
                    <a:lumOff val="40000"/>
                  </a:schemeClr>
                </a:solidFill>
              </a:rPr>
              <a:t>DATA CLEANSE AND PREPROCESSING</a:t>
            </a:r>
            <a:br>
              <a:rPr lang="en-US" dirty="0"/>
            </a:br>
            <a:r>
              <a:rPr lang="en-US" dirty="0"/>
              <a:t>dealing with outliers, missing and irrelevant values</a:t>
            </a:r>
          </a:p>
        </p:txBody>
      </p:sp>
      <p:sp>
        <p:nvSpPr>
          <p:cNvPr id="4" name="Content Placeholder 3">
            <a:extLst>
              <a:ext uri="{FF2B5EF4-FFF2-40B4-BE49-F238E27FC236}">
                <a16:creationId xmlns:a16="http://schemas.microsoft.com/office/drawing/2014/main" id="{055AE251-A188-B94C-B320-E1464D688CFE}"/>
              </a:ext>
            </a:extLst>
          </p:cNvPr>
          <p:cNvSpPr>
            <a:spLocks noGrp="1"/>
          </p:cNvSpPr>
          <p:nvPr>
            <p:ph idx="1"/>
          </p:nvPr>
        </p:nvSpPr>
        <p:spPr>
          <a:xfrm>
            <a:off x="581193" y="4952568"/>
            <a:ext cx="11105710" cy="1697613"/>
          </a:xfrm>
        </p:spPr>
        <p:txBody>
          <a:bodyPr>
            <a:normAutofit fontScale="92500"/>
          </a:bodyPr>
          <a:lstStyle/>
          <a:p>
            <a:r>
              <a:rPr lang="en-US" dirty="0"/>
              <a:t>Outliers in lead time were dealt by updating any value above 95th percentile with the cut-off (95</a:t>
            </a:r>
            <a:r>
              <a:rPr lang="en-US" baseline="30000" dirty="0"/>
              <a:t>th</a:t>
            </a:r>
            <a:r>
              <a:rPr lang="en-US" dirty="0"/>
              <a:t> percentile) value.</a:t>
            </a:r>
          </a:p>
          <a:p>
            <a:r>
              <a:rPr lang="en-US" dirty="0"/>
              <a:t>Simplified some features by grouping their data into binary options (Y/N): e.g. parking required?</a:t>
            </a:r>
          </a:p>
          <a:p>
            <a:r>
              <a:rPr lang="en-US" dirty="0"/>
              <a:t>Irrelevant features (such as high % of missing data) were removed as they didn’t provide any useful information.</a:t>
            </a:r>
          </a:p>
          <a:p>
            <a:r>
              <a:rPr lang="en-US" dirty="0"/>
              <a:t>Created dummy variables for retained categorical data.</a:t>
            </a:r>
          </a:p>
          <a:p>
            <a:endParaRPr lang="en-US" dirty="0"/>
          </a:p>
        </p:txBody>
      </p:sp>
      <p:pic>
        <p:nvPicPr>
          <p:cNvPr id="6" name="Picture 5">
            <a:extLst>
              <a:ext uri="{FF2B5EF4-FFF2-40B4-BE49-F238E27FC236}">
                <a16:creationId xmlns:a16="http://schemas.microsoft.com/office/drawing/2014/main" id="{09101887-DD12-6647-89E2-A09822426CCE}"/>
              </a:ext>
            </a:extLst>
          </p:cNvPr>
          <p:cNvPicPr>
            <a:picLocks noChangeAspect="1"/>
          </p:cNvPicPr>
          <p:nvPr/>
        </p:nvPicPr>
        <p:blipFill>
          <a:blip r:embed="rId2"/>
          <a:stretch>
            <a:fillRect/>
          </a:stretch>
        </p:blipFill>
        <p:spPr>
          <a:xfrm>
            <a:off x="581190" y="2064046"/>
            <a:ext cx="10376355" cy="553635"/>
          </a:xfrm>
          <a:prstGeom prst="rect">
            <a:avLst/>
          </a:prstGeom>
        </p:spPr>
      </p:pic>
      <p:pic>
        <p:nvPicPr>
          <p:cNvPr id="7" name="Picture 6">
            <a:extLst>
              <a:ext uri="{FF2B5EF4-FFF2-40B4-BE49-F238E27FC236}">
                <a16:creationId xmlns:a16="http://schemas.microsoft.com/office/drawing/2014/main" id="{99B8F6B8-84EE-184F-95E0-B5B5BB8E0E31}"/>
              </a:ext>
            </a:extLst>
          </p:cNvPr>
          <p:cNvPicPr>
            <a:picLocks noChangeAspect="1"/>
          </p:cNvPicPr>
          <p:nvPr/>
        </p:nvPicPr>
        <p:blipFill>
          <a:blip r:embed="rId3"/>
          <a:stretch>
            <a:fillRect/>
          </a:stretch>
        </p:blipFill>
        <p:spPr>
          <a:xfrm>
            <a:off x="471055" y="3272801"/>
            <a:ext cx="7872268" cy="1408929"/>
          </a:xfrm>
          <a:prstGeom prst="rect">
            <a:avLst/>
          </a:prstGeom>
        </p:spPr>
      </p:pic>
      <p:pic>
        <p:nvPicPr>
          <p:cNvPr id="10" name="Picture 9">
            <a:extLst>
              <a:ext uri="{FF2B5EF4-FFF2-40B4-BE49-F238E27FC236}">
                <a16:creationId xmlns:a16="http://schemas.microsoft.com/office/drawing/2014/main" id="{740DA966-2EE8-7E4C-9FE7-DFF40A31827B}"/>
              </a:ext>
            </a:extLst>
          </p:cNvPr>
          <p:cNvPicPr>
            <a:picLocks noChangeAspect="1"/>
          </p:cNvPicPr>
          <p:nvPr/>
        </p:nvPicPr>
        <p:blipFill>
          <a:blip r:embed="rId4"/>
          <a:stretch>
            <a:fillRect/>
          </a:stretch>
        </p:blipFill>
        <p:spPr>
          <a:xfrm>
            <a:off x="581191" y="2664502"/>
            <a:ext cx="10376355" cy="551457"/>
          </a:xfrm>
          <a:prstGeom prst="rect">
            <a:avLst/>
          </a:prstGeom>
        </p:spPr>
      </p:pic>
    </p:spTree>
    <p:extLst>
      <p:ext uri="{BB962C8B-B14F-4D97-AF65-F5344CB8AC3E}">
        <p14:creationId xmlns:p14="http://schemas.microsoft.com/office/powerpoint/2010/main" val="694475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008B-D1DF-AC41-AF35-1578090635DE}"/>
              </a:ext>
            </a:extLst>
          </p:cNvPr>
          <p:cNvSpPr>
            <a:spLocks noGrp="1"/>
          </p:cNvSpPr>
          <p:nvPr>
            <p:ph type="title"/>
          </p:nvPr>
        </p:nvSpPr>
        <p:spPr>
          <a:xfrm>
            <a:off x="581192" y="702156"/>
            <a:ext cx="11029616" cy="904971"/>
          </a:xfrm>
        </p:spPr>
        <p:txBody>
          <a:bodyPr/>
          <a:lstStyle/>
          <a:p>
            <a:r>
              <a:rPr lang="en-US" dirty="0">
                <a:solidFill>
                  <a:schemeClr val="accent1">
                    <a:lumMod val="60000"/>
                    <a:lumOff val="40000"/>
                  </a:schemeClr>
                </a:solidFill>
              </a:rPr>
              <a:t>DATA CLEANSE AND PREPROCESSING</a:t>
            </a:r>
            <a:br>
              <a:rPr lang="en-US" dirty="0"/>
            </a:br>
            <a:r>
              <a:rPr lang="en-US" dirty="0"/>
              <a:t>balancing, standardizing &amp; splitting dataset</a:t>
            </a:r>
          </a:p>
        </p:txBody>
      </p:sp>
      <p:sp>
        <p:nvSpPr>
          <p:cNvPr id="4" name="Content Placeholder 3">
            <a:extLst>
              <a:ext uri="{FF2B5EF4-FFF2-40B4-BE49-F238E27FC236}">
                <a16:creationId xmlns:a16="http://schemas.microsoft.com/office/drawing/2014/main" id="{055AE251-A188-B94C-B320-E1464D688CFE}"/>
              </a:ext>
            </a:extLst>
          </p:cNvPr>
          <p:cNvSpPr>
            <a:spLocks noGrp="1"/>
          </p:cNvSpPr>
          <p:nvPr>
            <p:ph idx="1"/>
          </p:nvPr>
        </p:nvSpPr>
        <p:spPr>
          <a:xfrm>
            <a:off x="357334" y="5179851"/>
            <a:ext cx="11029615" cy="1222735"/>
          </a:xfrm>
        </p:spPr>
        <p:txBody>
          <a:bodyPr>
            <a:normAutofit/>
          </a:bodyPr>
          <a:lstStyle/>
          <a:p>
            <a:r>
              <a:rPr lang="en-US" dirty="0"/>
              <a:t>Balanced the dataset,  to provide even split between cancelled and non-cancelled booking data.</a:t>
            </a:r>
          </a:p>
          <a:p>
            <a:r>
              <a:rPr lang="en-US" dirty="0"/>
              <a:t>standardised numerical features in order to provide an similar scale across all features.</a:t>
            </a:r>
          </a:p>
          <a:p>
            <a:r>
              <a:rPr lang="en-US" dirty="0"/>
              <a:t>Split the data into train &amp; test sets, then shuffled the sets in random manner.</a:t>
            </a:r>
          </a:p>
        </p:txBody>
      </p:sp>
      <p:pic>
        <p:nvPicPr>
          <p:cNvPr id="3" name="Picture 2">
            <a:extLst>
              <a:ext uri="{FF2B5EF4-FFF2-40B4-BE49-F238E27FC236}">
                <a16:creationId xmlns:a16="http://schemas.microsoft.com/office/drawing/2014/main" id="{A0F51DBD-313C-5840-93C1-1F040B379DBD}"/>
              </a:ext>
            </a:extLst>
          </p:cNvPr>
          <p:cNvPicPr>
            <a:picLocks noChangeAspect="1"/>
          </p:cNvPicPr>
          <p:nvPr/>
        </p:nvPicPr>
        <p:blipFill>
          <a:blip r:embed="rId2"/>
          <a:stretch>
            <a:fillRect/>
          </a:stretch>
        </p:blipFill>
        <p:spPr>
          <a:xfrm>
            <a:off x="357334" y="4486294"/>
            <a:ext cx="10075140" cy="693557"/>
          </a:xfrm>
          <a:prstGeom prst="rect">
            <a:avLst/>
          </a:prstGeom>
        </p:spPr>
      </p:pic>
      <p:pic>
        <p:nvPicPr>
          <p:cNvPr id="5" name="Picture 4">
            <a:extLst>
              <a:ext uri="{FF2B5EF4-FFF2-40B4-BE49-F238E27FC236}">
                <a16:creationId xmlns:a16="http://schemas.microsoft.com/office/drawing/2014/main" id="{DBECD27A-020B-2F46-BCE6-B0AE57E0DE33}"/>
              </a:ext>
            </a:extLst>
          </p:cNvPr>
          <p:cNvPicPr>
            <a:picLocks noChangeAspect="1"/>
          </p:cNvPicPr>
          <p:nvPr/>
        </p:nvPicPr>
        <p:blipFill>
          <a:blip r:embed="rId3"/>
          <a:stretch>
            <a:fillRect/>
          </a:stretch>
        </p:blipFill>
        <p:spPr>
          <a:xfrm>
            <a:off x="5697559" y="1881811"/>
            <a:ext cx="5400963" cy="1690229"/>
          </a:xfrm>
          <a:prstGeom prst="rect">
            <a:avLst/>
          </a:prstGeom>
        </p:spPr>
      </p:pic>
      <p:pic>
        <p:nvPicPr>
          <p:cNvPr id="8" name="Picture 7">
            <a:extLst>
              <a:ext uri="{FF2B5EF4-FFF2-40B4-BE49-F238E27FC236}">
                <a16:creationId xmlns:a16="http://schemas.microsoft.com/office/drawing/2014/main" id="{73A2B81F-FECC-5140-AE9F-77EB9A46B8E7}"/>
              </a:ext>
            </a:extLst>
          </p:cNvPr>
          <p:cNvPicPr>
            <a:picLocks noChangeAspect="1"/>
          </p:cNvPicPr>
          <p:nvPr/>
        </p:nvPicPr>
        <p:blipFill>
          <a:blip r:embed="rId4"/>
          <a:stretch>
            <a:fillRect/>
          </a:stretch>
        </p:blipFill>
        <p:spPr>
          <a:xfrm>
            <a:off x="581191" y="1666453"/>
            <a:ext cx="5116368" cy="2829270"/>
          </a:xfrm>
          <a:prstGeom prst="rect">
            <a:avLst/>
          </a:prstGeom>
        </p:spPr>
      </p:pic>
    </p:spTree>
    <p:extLst>
      <p:ext uri="{BB962C8B-B14F-4D97-AF65-F5344CB8AC3E}">
        <p14:creationId xmlns:p14="http://schemas.microsoft.com/office/powerpoint/2010/main" val="3036085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144551-985A-5644-B127-AB6CC2A59D65}"/>
              </a:ext>
            </a:extLst>
          </p:cNvPr>
          <p:cNvSpPr>
            <a:spLocks noGrp="1"/>
          </p:cNvSpPr>
          <p:nvPr>
            <p:ph type="title"/>
          </p:nvPr>
        </p:nvSpPr>
        <p:spPr>
          <a:xfrm>
            <a:off x="705394" y="1066800"/>
            <a:ext cx="5806137" cy="4724400"/>
          </a:xfrm>
        </p:spPr>
        <p:txBody>
          <a:bodyPr vert="horz" lIns="91440" tIns="45720" rIns="91440" bIns="45720" rtlCol="0" anchor="ctr">
            <a:normAutofit/>
          </a:bodyPr>
          <a:lstStyle/>
          <a:p>
            <a:pPr algn="r"/>
            <a:r>
              <a:rPr lang="en-US" sz="5100" dirty="0">
                <a:solidFill>
                  <a:srgbClr val="FFFFFF">
                    <a:alpha val="90000"/>
                  </a:srgbClr>
                </a:solidFill>
              </a:rPr>
              <a:t>Model implementation and evaluation</a:t>
            </a:r>
            <a:endParaRPr lang="en-US" sz="5100" b="0" kern="1200" cap="all" dirty="0">
              <a:solidFill>
                <a:srgbClr val="FFFFFF">
                  <a:alpha val="90000"/>
                </a:srgbClr>
              </a:solidFill>
              <a:latin typeface="+mj-lt"/>
              <a:ea typeface="+mj-ea"/>
              <a:cs typeface="+mj-cs"/>
            </a:endParaRPr>
          </a:p>
        </p:txBody>
      </p:sp>
      <p:sp>
        <p:nvSpPr>
          <p:cNvPr id="3" name="Text Placeholder 2">
            <a:extLst>
              <a:ext uri="{FF2B5EF4-FFF2-40B4-BE49-F238E27FC236}">
                <a16:creationId xmlns:a16="http://schemas.microsoft.com/office/drawing/2014/main" id="{5D2C013B-2D43-8845-BB6E-B42D63D11F16}"/>
              </a:ext>
            </a:extLst>
          </p:cNvPr>
          <p:cNvSpPr>
            <a:spLocks noGrp="1"/>
          </p:cNvSpPr>
          <p:nvPr>
            <p:ph type="body" idx="1"/>
          </p:nvPr>
        </p:nvSpPr>
        <p:spPr>
          <a:xfrm>
            <a:off x="7534655" y="1066800"/>
            <a:ext cx="3405015" cy="4724400"/>
          </a:xfrm>
          <a:ln w="57150">
            <a:noFill/>
          </a:ln>
        </p:spPr>
        <p:txBody>
          <a:bodyPr vert="horz" lIns="91440" tIns="45720" rIns="91440" bIns="45720" rtlCol="0" anchor="ctr">
            <a:normAutofit/>
          </a:bodyPr>
          <a:lstStyle/>
          <a:p>
            <a:r>
              <a:rPr lang="en-US" dirty="0"/>
              <a:t>Suitable model(s) would be selected and applied at this stage, evaluating their predictive power to detect cancellation.</a:t>
            </a:r>
          </a:p>
        </p:txBody>
      </p:sp>
      <p:sp>
        <p:nvSpPr>
          <p:cNvPr id="18" name="Rectangle 17">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3308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008B-D1DF-AC41-AF35-1578090635DE}"/>
              </a:ext>
            </a:extLst>
          </p:cNvPr>
          <p:cNvSpPr>
            <a:spLocks noGrp="1"/>
          </p:cNvSpPr>
          <p:nvPr>
            <p:ph type="title"/>
          </p:nvPr>
        </p:nvSpPr>
        <p:spPr>
          <a:xfrm>
            <a:off x="581192" y="702156"/>
            <a:ext cx="11029616" cy="904971"/>
          </a:xfrm>
        </p:spPr>
        <p:txBody>
          <a:bodyPr/>
          <a:lstStyle/>
          <a:p>
            <a:r>
              <a:rPr lang="en-US" dirty="0">
                <a:solidFill>
                  <a:schemeClr val="accent1">
                    <a:lumMod val="60000"/>
                    <a:lumOff val="40000"/>
                  </a:schemeClr>
                </a:solidFill>
              </a:rPr>
              <a:t>Model implementation and evaluation</a:t>
            </a:r>
            <a:br>
              <a:rPr lang="en-US" dirty="0"/>
            </a:br>
            <a:r>
              <a:rPr lang="en-US" dirty="0"/>
              <a:t>logistic model</a:t>
            </a:r>
          </a:p>
        </p:txBody>
      </p:sp>
      <p:sp>
        <p:nvSpPr>
          <p:cNvPr id="8" name="Rectangle 7">
            <a:extLst>
              <a:ext uri="{FF2B5EF4-FFF2-40B4-BE49-F238E27FC236}">
                <a16:creationId xmlns:a16="http://schemas.microsoft.com/office/drawing/2014/main" id="{71390C76-4496-BD4E-88E4-CB887DB3D8EB}"/>
              </a:ext>
            </a:extLst>
          </p:cNvPr>
          <p:cNvSpPr/>
          <p:nvPr/>
        </p:nvSpPr>
        <p:spPr>
          <a:xfrm>
            <a:off x="152400" y="1884217"/>
            <a:ext cx="4738255" cy="2092881"/>
          </a:xfrm>
          <a:prstGeom prst="rect">
            <a:avLst/>
          </a:prstGeom>
        </p:spPr>
        <p:txBody>
          <a:bodyPr wrap="square">
            <a:spAutoFit/>
          </a:bodyPr>
          <a:lstStyle/>
          <a:p>
            <a:r>
              <a:rPr lang="en-US" sz="1600" dirty="0"/>
              <a:t>Given the context of this model, the charts shows the weight/importance of each feature, with values close to 0 (regardless of being positive or negative) weighting less. </a:t>
            </a:r>
          </a:p>
          <a:p>
            <a:r>
              <a:rPr lang="en-US" sz="1600" dirty="0"/>
              <a:t>In other words, the farther the feature coefficient is from zero, the more useful the feature is to the model.</a:t>
            </a:r>
          </a:p>
          <a:p>
            <a:endParaRPr lang="en-US" dirty="0"/>
          </a:p>
        </p:txBody>
      </p:sp>
      <p:pic>
        <p:nvPicPr>
          <p:cNvPr id="6" name="Content Placeholder 5">
            <a:extLst>
              <a:ext uri="{FF2B5EF4-FFF2-40B4-BE49-F238E27FC236}">
                <a16:creationId xmlns:a16="http://schemas.microsoft.com/office/drawing/2014/main" id="{73181A1A-02D4-5447-9012-A25DDDECBFC6}"/>
              </a:ext>
            </a:extLst>
          </p:cNvPr>
          <p:cNvPicPr>
            <a:picLocks noGrp="1" noChangeAspect="1"/>
          </p:cNvPicPr>
          <p:nvPr>
            <p:ph idx="1"/>
          </p:nvPr>
        </p:nvPicPr>
        <p:blipFill>
          <a:blip r:embed="rId3"/>
          <a:srcRect/>
          <a:stretch/>
        </p:blipFill>
        <p:spPr>
          <a:xfrm>
            <a:off x="5079135" y="1154641"/>
            <a:ext cx="7112865" cy="5703359"/>
          </a:xfrm>
        </p:spPr>
      </p:pic>
      <p:sp>
        <p:nvSpPr>
          <p:cNvPr id="5" name="TextBox 4">
            <a:extLst>
              <a:ext uri="{FF2B5EF4-FFF2-40B4-BE49-F238E27FC236}">
                <a16:creationId xmlns:a16="http://schemas.microsoft.com/office/drawing/2014/main" id="{C60B06B4-126B-0547-999B-A6AA7C4B5C3F}"/>
              </a:ext>
            </a:extLst>
          </p:cNvPr>
          <p:cNvSpPr txBox="1"/>
          <p:nvPr/>
        </p:nvSpPr>
        <p:spPr>
          <a:xfrm>
            <a:off x="340880" y="5703359"/>
            <a:ext cx="4738255" cy="830997"/>
          </a:xfrm>
          <a:prstGeom prst="rect">
            <a:avLst/>
          </a:prstGeom>
          <a:noFill/>
        </p:spPr>
        <p:txBody>
          <a:bodyPr wrap="square" rtlCol="0">
            <a:spAutoFit/>
          </a:bodyPr>
          <a:lstStyle/>
          <a:p>
            <a:r>
              <a:rPr lang="en-US" sz="1200" dirty="0"/>
              <a:t>*if coefficient is around 0, then the feature will have little or no impact at all on the output, as a weight of zero implies that no matter the feature value, it will be multiplied by 0 and the whole result will be unaffected by it.</a:t>
            </a:r>
          </a:p>
        </p:txBody>
      </p:sp>
    </p:spTree>
    <p:extLst>
      <p:ext uri="{BB962C8B-B14F-4D97-AF65-F5344CB8AC3E}">
        <p14:creationId xmlns:p14="http://schemas.microsoft.com/office/powerpoint/2010/main" val="4089787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3181A1A-02D4-5447-9012-A25DDDECBFC6}"/>
              </a:ext>
            </a:extLst>
          </p:cNvPr>
          <p:cNvPicPr>
            <a:picLocks noGrp="1" noChangeAspect="1"/>
          </p:cNvPicPr>
          <p:nvPr>
            <p:ph idx="1"/>
          </p:nvPr>
        </p:nvPicPr>
        <p:blipFill>
          <a:blip r:embed="rId2"/>
          <a:srcRect/>
          <a:stretch/>
        </p:blipFill>
        <p:spPr>
          <a:xfrm>
            <a:off x="6244045" y="1380606"/>
            <a:ext cx="5934099" cy="4758181"/>
          </a:xfrm>
        </p:spPr>
      </p:pic>
      <p:sp>
        <p:nvSpPr>
          <p:cNvPr id="2" name="Title 1">
            <a:extLst>
              <a:ext uri="{FF2B5EF4-FFF2-40B4-BE49-F238E27FC236}">
                <a16:creationId xmlns:a16="http://schemas.microsoft.com/office/drawing/2014/main" id="{3B08008B-D1DF-AC41-AF35-1578090635DE}"/>
              </a:ext>
            </a:extLst>
          </p:cNvPr>
          <p:cNvSpPr>
            <a:spLocks noGrp="1"/>
          </p:cNvSpPr>
          <p:nvPr>
            <p:ph type="title"/>
          </p:nvPr>
        </p:nvSpPr>
        <p:spPr>
          <a:xfrm>
            <a:off x="581192" y="702156"/>
            <a:ext cx="11029616" cy="904971"/>
          </a:xfrm>
        </p:spPr>
        <p:txBody>
          <a:bodyPr/>
          <a:lstStyle/>
          <a:p>
            <a:r>
              <a:rPr lang="en-US" dirty="0">
                <a:solidFill>
                  <a:schemeClr val="accent1">
                    <a:lumMod val="60000"/>
                    <a:lumOff val="40000"/>
                  </a:schemeClr>
                </a:solidFill>
              </a:rPr>
              <a:t>Model implementation and evaluation</a:t>
            </a:r>
            <a:br>
              <a:rPr lang="en-US" dirty="0"/>
            </a:br>
            <a:r>
              <a:rPr lang="en-US" dirty="0"/>
              <a:t>logistic REGRESSION – model DEVELOPMENT</a:t>
            </a:r>
          </a:p>
        </p:txBody>
      </p:sp>
      <p:sp>
        <p:nvSpPr>
          <p:cNvPr id="8" name="Rectangle 7">
            <a:extLst>
              <a:ext uri="{FF2B5EF4-FFF2-40B4-BE49-F238E27FC236}">
                <a16:creationId xmlns:a16="http://schemas.microsoft.com/office/drawing/2014/main" id="{71390C76-4496-BD4E-88E4-CB887DB3D8EB}"/>
              </a:ext>
            </a:extLst>
          </p:cNvPr>
          <p:cNvSpPr/>
          <p:nvPr/>
        </p:nvSpPr>
        <p:spPr>
          <a:xfrm>
            <a:off x="-1" y="1607127"/>
            <a:ext cx="6383384" cy="4832092"/>
          </a:xfrm>
          <a:prstGeom prst="rect">
            <a:avLst/>
          </a:prstGeom>
        </p:spPr>
        <p:txBody>
          <a:bodyPr wrap="square">
            <a:spAutoFit/>
          </a:bodyPr>
          <a:lstStyle/>
          <a:p>
            <a:pPr lvl="0"/>
            <a:r>
              <a:rPr lang="en-US" sz="1400" dirty="0">
                <a:solidFill>
                  <a:srgbClr val="000000"/>
                </a:solidFill>
              </a:rPr>
              <a:t>Similar  to coefficient, odds ratio (chart on right) shows the importance of each feature, wherein features with high odds ratio value weigh more.</a:t>
            </a:r>
          </a:p>
          <a:p>
            <a:pPr lvl="0"/>
            <a:endParaRPr lang="en-US" sz="1400" dirty="0">
              <a:solidFill>
                <a:srgbClr val="000000"/>
              </a:solidFill>
            </a:endParaRPr>
          </a:p>
          <a:p>
            <a:pPr lvl="0"/>
            <a:r>
              <a:rPr lang="en-US" sz="1400" dirty="0">
                <a:solidFill>
                  <a:srgbClr val="000000"/>
                </a:solidFill>
              </a:rPr>
              <a:t>The most important feature for this model is '</a:t>
            </a:r>
            <a:r>
              <a:rPr lang="en-US" sz="1400" b="1" dirty="0">
                <a:solidFill>
                  <a:srgbClr val="000000"/>
                </a:solidFill>
              </a:rPr>
              <a:t>days spent in waiting list</a:t>
            </a:r>
            <a:r>
              <a:rPr lang="en-US" sz="1400" dirty="0">
                <a:solidFill>
                  <a:srgbClr val="000000"/>
                </a:solidFill>
              </a:rPr>
              <a:t>'. There isn't a direct interpretability of it due to the fact that it's a numerical feature that has been standardised. Its odds ratio implies that for one standardised unit or for one standard deviation increase in days spent in waiting list, </a:t>
            </a:r>
            <a:r>
              <a:rPr lang="en-US" sz="1400" b="1" dirty="0">
                <a:solidFill>
                  <a:srgbClr val="000000"/>
                </a:solidFill>
              </a:rPr>
              <a:t>it is 7 times more likely to cancel their bookings</a:t>
            </a:r>
            <a:r>
              <a:rPr lang="en-US" sz="1400" dirty="0">
                <a:solidFill>
                  <a:srgbClr val="000000"/>
                </a:solidFill>
              </a:rPr>
              <a:t>. Which isn't much of a surprise as customer could and have the option to book elsewhere.</a:t>
            </a:r>
          </a:p>
          <a:p>
            <a:pPr lvl="0"/>
            <a:endParaRPr lang="en-US" sz="1400" dirty="0">
              <a:solidFill>
                <a:srgbClr val="000000"/>
              </a:solidFill>
            </a:endParaRPr>
          </a:p>
          <a:p>
            <a:pPr lvl="0"/>
            <a:r>
              <a:rPr lang="en-US" sz="1400" dirty="0">
                <a:solidFill>
                  <a:srgbClr val="000000"/>
                </a:solidFill>
              </a:rPr>
              <a:t>The second most important is '</a:t>
            </a:r>
            <a:r>
              <a:rPr lang="en-US" sz="1400" b="1" dirty="0">
                <a:solidFill>
                  <a:srgbClr val="000000"/>
                </a:solidFill>
              </a:rPr>
              <a:t>Transient customers</a:t>
            </a:r>
            <a:r>
              <a:rPr lang="en-US" sz="1400" dirty="0">
                <a:solidFill>
                  <a:srgbClr val="000000"/>
                </a:solidFill>
              </a:rPr>
              <a:t>', which is a binary feature, therefore there is a direct interpretability. Its odds ratio implies that a transient customer is approximately </a:t>
            </a:r>
            <a:r>
              <a:rPr lang="en-US" sz="1400" b="1" dirty="0">
                <a:solidFill>
                  <a:srgbClr val="000000"/>
                </a:solidFill>
              </a:rPr>
              <a:t>3 times more likely to cancel their bookings</a:t>
            </a:r>
            <a:r>
              <a:rPr lang="en-US" sz="1400" dirty="0">
                <a:solidFill>
                  <a:srgbClr val="000000"/>
                </a:solidFill>
              </a:rPr>
              <a:t>. Again, this isn’t much of a surprise given the fact that 83% of bookings are associated to this customer type.</a:t>
            </a:r>
          </a:p>
          <a:p>
            <a:pPr lvl="0"/>
            <a:endParaRPr lang="en-US" sz="1400" dirty="0">
              <a:solidFill>
                <a:srgbClr val="000000"/>
              </a:solidFill>
            </a:endParaRPr>
          </a:p>
          <a:p>
            <a:pPr lvl="0"/>
            <a:r>
              <a:rPr lang="en-US" sz="1400" dirty="0">
                <a:solidFill>
                  <a:srgbClr val="000000"/>
                </a:solidFill>
              </a:rPr>
              <a:t>For bookings that include </a:t>
            </a:r>
            <a:r>
              <a:rPr lang="en-US" sz="1400" b="1" dirty="0">
                <a:solidFill>
                  <a:srgbClr val="000000"/>
                </a:solidFill>
              </a:rPr>
              <a:t>weekend stays</a:t>
            </a:r>
            <a:r>
              <a:rPr lang="en-US" sz="1400" dirty="0">
                <a:solidFill>
                  <a:srgbClr val="000000"/>
                </a:solidFill>
              </a:rPr>
              <a:t>, it can be said that for one standardised unit or for one standard deviation increase in weekend stay, the odds ratio are (1-0.85) or </a:t>
            </a:r>
            <a:r>
              <a:rPr lang="en-US" sz="1400" b="1" dirty="0">
                <a:solidFill>
                  <a:srgbClr val="000000"/>
                </a:solidFill>
              </a:rPr>
              <a:t>15% lower than the base model (no weekend stay), i.e. less chance of cancelling</a:t>
            </a:r>
            <a:r>
              <a:rPr lang="en-US" sz="1400" dirty="0">
                <a:solidFill>
                  <a:srgbClr val="000000"/>
                </a:solidFill>
              </a:rPr>
              <a:t>. This is because of its negative </a:t>
            </a:r>
            <a:r>
              <a:rPr lang="en-US" sz="1400">
                <a:solidFill>
                  <a:srgbClr val="000000"/>
                </a:solidFill>
              </a:rPr>
              <a:t>coefficient value.</a:t>
            </a:r>
            <a:endParaRPr lang="en-US" sz="1400" dirty="0">
              <a:solidFill>
                <a:srgbClr val="000000"/>
              </a:solidFill>
            </a:endParaRPr>
          </a:p>
        </p:txBody>
      </p:sp>
      <p:sp>
        <p:nvSpPr>
          <p:cNvPr id="3" name="TextBox 2">
            <a:extLst>
              <a:ext uri="{FF2B5EF4-FFF2-40B4-BE49-F238E27FC236}">
                <a16:creationId xmlns:a16="http://schemas.microsoft.com/office/drawing/2014/main" id="{02B7FCAB-2F19-964C-A5E2-08AB474783E7}"/>
              </a:ext>
            </a:extLst>
          </p:cNvPr>
          <p:cNvSpPr txBox="1"/>
          <p:nvPr/>
        </p:nvSpPr>
        <p:spPr>
          <a:xfrm>
            <a:off x="6313714" y="6082422"/>
            <a:ext cx="5864432" cy="830997"/>
          </a:xfrm>
          <a:prstGeom prst="rect">
            <a:avLst/>
          </a:prstGeom>
          <a:noFill/>
        </p:spPr>
        <p:txBody>
          <a:bodyPr wrap="square" rtlCol="0">
            <a:spAutoFit/>
          </a:bodyPr>
          <a:lstStyle/>
          <a:p>
            <a:pPr lvl="0" algn="ctr"/>
            <a:r>
              <a:rPr lang="en-US" sz="1200" dirty="0">
                <a:solidFill>
                  <a:srgbClr val="000000"/>
                </a:solidFill>
              </a:rPr>
              <a:t> *if odd ratio is around 1, </a:t>
            </a:r>
            <a:r>
              <a:rPr lang="en-US" sz="1200" dirty="0"/>
              <a:t>then the feature will have little or no impact at all on the output. This is because</a:t>
            </a:r>
            <a:r>
              <a:rPr lang="en-US" sz="1200" dirty="0">
                <a:solidFill>
                  <a:srgbClr val="000000"/>
                </a:solidFill>
              </a:rPr>
              <a:t> for one unit change in the standardized feature, the odds increase by a multiple equal to the odds ratio. So if the odds ratio is one then the odds don't change at all.</a:t>
            </a:r>
          </a:p>
        </p:txBody>
      </p:sp>
    </p:spTree>
    <p:extLst>
      <p:ext uri="{BB962C8B-B14F-4D97-AF65-F5344CB8AC3E}">
        <p14:creationId xmlns:p14="http://schemas.microsoft.com/office/powerpoint/2010/main" val="2497573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008B-D1DF-AC41-AF35-1578090635DE}"/>
              </a:ext>
            </a:extLst>
          </p:cNvPr>
          <p:cNvSpPr>
            <a:spLocks noGrp="1"/>
          </p:cNvSpPr>
          <p:nvPr>
            <p:ph type="title"/>
          </p:nvPr>
        </p:nvSpPr>
        <p:spPr>
          <a:xfrm>
            <a:off x="581192" y="702156"/>
            <a:ext cx="11029616" cy="904971"/>
          </a:xfrm>
        </p:spPr>
        <p:txBody>
          <a:bodyPr/>
          <a:lstStyle/>
          <a:p>
            <a:r>
              <a:rPr lang="en-US" dirty="0">
                <a:solidFill>
                  <a:schemeClr val="accent1">
                    <a:lumMod val="60000"/>
                    <a:lumOff val="40000"/>
                  </a:schemeClr>
                </a:solidFill>
              </a:rPr>
              <a:t>Model implementation and evaluation</a:t>
            </a:r>
            <a:br>
              <a:rPr lang="en-US" dirty="0"/>
            </a:br>
            <a:r>
              <a:rPr lang="en-US" dirty="0"/>
              <a:t>logistic REGRESSION – TESTING THE model</a:t>
            </a:r>
          </a:p>
        </p:txBody>
      </p:sp>
      <p:sp>
        <p:nvSpPr>
          <p:cNvPr id="4" name="Content Placeholder 3">
            <a:extLst>
              <a:ext uri="{FF2B5EF4-FFF2-40B4-BE49-F238E27FC236}">
                <a16:creationId xmlns:a16="http://schemas.microsoft.com/office/drawing/2014/main" id="{055AE251-A188-B94C-B320-E1464D688CFE}"/>
              </a:ext>
            </a:extLst>
          </p:cNvPr>
          <p:cNvSpPr>
            <a:spLocks noGrp="1"/>
          </p:cNvSpPr>
          <p:nvPr>
            <p:ph idx="1"/>
          </p:nvPr>
        </p:nvSpPr>
        <p:spPr>
          <a:xfrm>
            <a:off x="6096000" y="1997612"/>
            <a:ext cx="5290949" cy="3108960"/>
          </a:xfrm>
        </p:spPr>
        <p:txBody>
          <a:bodyPr>
            <a:normAutofit/>
          </a:bodyPr>
          <a:lstStyle/>
          <a:p>
            <a:r>
              <a:rPr lang="en-US" dirty="0"/>
              <a:t>The logistic regression model has learned to accurately predict 80% of the observations. In other words, it was able to accurately determine whether a booking will eventually be cancelled in 4 out of 5 cases.</a:t>
            </a:r>
          </a:p>
        </p:txBody>
      </p:sp>
      <p:pic>
        <p:nvPicPr>
          <p:cNvPr id="7" name="Picture 6" descr="A screenshot of a cell phone&#10;&#10;Description automatically generated">
            <a:extLst>
              <a:ext uri="{FF2B5EF4-FFF2-40B4-BE49-F238E27FC236}">
                <a16:creationId xmlns:a16="http://schemas.microsoft.com/office/drawing/2014/main" id="{495B23AC-9891-A548-B393-238A7DF82821}"/>
              </a:ext>
            </a:extLst>
          </p:cNvPr>
          <p:cNvPicPr>
            <a:picLocks noChangeAspect="1"/>
          </p:cNvPicPr>
          <p:nvPr/>
        </p:nvPicPr>
        <p:blipFill>
          <a:blip r:embed="rId2"/>
          <a:stretch>
            <a:fillRect/>
          </a:stretch>
        </p:blipFill>
        <p:spPr>
          <a:xfrm>
            <a:off x="581191" y="2236079"/>
            <a:ext cx="5059953" cy="4335185"/>
          </a:xfrm>
          <a:prstGeom prst="rect">
            <a:avLst/>
          </a:prstGeom>
        </p:spPr>
      </p:pic>
    </p:spTree>
    <p:extLst>
      <p:ext uri="{BB962C8B-B14F-4D97-AF65-F5344CB8AC3E}">
        <p14:creationId xmlns:p14="http://schemas.microsoft.com/office/powerpoint/2010/main" val="1315486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C4B5C-FC91-B947-9E5A-3D2128C73287}"/>
              </a:ext>
            </a:extLst>
          </p:cNvPr>
          <p:cNvSpPr>
            <a:spLocks noGrp="1"/>
          </p:cNvSpPr>
          <p:nvPr>
            <p:ph type="title"/>
          </p:nvPr>
        </p:nvSpPr>
        <p:spPr>
          <a:xfrm>
            <a:off x="746228" y="1037967"/>
            <a:ext cx="3054091" cy="4709131"/>
          </a:xfrm>
        </p:spPr>
        <p:txBody>
          <a:bodyPr anchor="ctr">
            <a:normAutofit/>
          </a:bodyPr>
          <a:lstStyle/>
          <a:p>
            <a:r>
              <a:rPr lang="en-US"/>
              <a:t>Contents</a:t>
            </a:r>
            <a:endParaRPr lang="en-US" dirty="0"/>
          </a:p>
        </p:txBody>
      </p:sp>
      <p:sp>
        <p:nvSpPr>
          <p:cNvPr id="11" name="Rectangle 10">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D82BC9EC-DFA5-4099-A67E-7F980BAA52C0}"/>
              </a:ext>
            </a:extLst>
          </p:cNvPr>
          <p:cNvGraphicFramePr>
            <a:graphicFrameLocks noGrp="1"/>
          </p:cNvGraphicFramePr>
          <p:nvPr>
            <p:ph idx="1"/>
            <p:extLst>
              <p:ext uri="{D42A27DB-BD31-4B8C-83A1-F6EECF244321}">
                <p14:modId xmlns:p14="http://schemas.microsoft.com/office/powerpoint/2010/main" val="3925775591"/>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1770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550BAA-7171-8349-AEE5-AF39B9D26BA3}"/>
              </a:ext>
            </a:extLst>
          </p:cNvPr>
          <p:cNvPicPr>
            <a:picLocks noChangeAspect="1"/>
          </p:cNvPicPr>
          <p:nvPr/>
        </p:nvPicPr>
        <p:blipFill>
          <a:blip r:embed="rId2"/>
          <a:stretch>
            <a:fillRect/>
          </a:stretch>
        </p:blipFill>
        <p:spPr>
          <a:xfrm>
            <a:off x="3568494" y="5412538"/>
            <a:ext cx="8529723" cy="1380743"/>
          </a:xfrm>
          <a:prstGeom prst="rect">
            <a:avLst/>
          </a:prstGeom>
        </p:spPr>
      </p:pic>
      <p:sp>
        <p:nvSpPr>
          <p:cNvPr id="2" name="Title 1">
            <a:extLst>
              <a:ext uri="{FF2B5EF4-FFF2-40B4-BE49-F238E27FC236}">
                <a16:creationId xmlns:a16="http://schemas.microsoft.com/office/drawing/2014/main" id="{3B08008B-D1DF-AC41-AF35-1578090635DE}"/>
              </a:ext>
            </a:extLst>
          </p:cNvPr>
          <p:cNvSpPr>
            <a:spLocks noGrp="1"/>
          </p:cNvSpPr>
          <p:nvPr>
            <p:ph type="title"/>
          </p:nvPr>
        </p:nvSpPr>
        <p:spPr>
          <a:xfrm>
            <a:off x="581192" y="702156"/>
            <a:ext cx="11029616" cy="904971"/>
          </a:xfrm>
        </p:spPr>
        <p:txBody>
          <a:bodyPr/>
          <a:lstStyle/>
          <a:p>
            <a:r>
              <a:rPr lang="en-US" dirty="0">
                <a:solidFill>
                  <a:schemeClr val="accent1">
                    <a:lumMod val="60000"/>
                    <a:lumOff val="40000"/>
                  </a:schemeClr>
                </a:solidFill>
              </a:rPr>
              <a:t>Model implementation and evaluation</a:t>
            </a:r>
            <a:br>
              <a:rPr lang="en-US" dirty="0"/>
            </a:br>
            <a:r>
              <a:rPr lang="en-US" dirty="0"/>
              <a:t>Neural network – TRAINING and testing THE model</a:t>
            </a:r>
          </a:p>
        </p:txBody>
      </p:sp>
      <p:pic>
        <p:nvPicPr>
          <p:cNvPr id="3" name="Picture 2">
            <a:extLst>
              <a:ext uri="{FF2B5EF4-FFF2-40B4-BE49-F238E27FC236}">
                <a16:creationId xmlns:a16="http://schemas.microsoft.com/office/drawing/2014/main" id="{8A42E3D5-3FF6-E44B-B1A0-09A753311098}"/>
              </a:ext>
            </a:extLst>
          </p:cNvPr>
          <p:cNvPicPr>
            <a:picLocks noChangeAspect="1"/>
          </p:cNvPicPr>
          <p:nvPr/>
        </p:nvPicPr>
        <p:blipFill>
          <a:blip r:embed="rId3"/>
          <a:stretch>
            <a:fillRect/>
          </a:stretch>
        </p:blipFill>
        <p:spPr>
          <a:xfrm>
            <a:off x="7869882" y="1714500"/>
            <a:ext cx="3851868" cy="3429000"/>
          </a:xfrm>
          <a:prstGeom prst="rect">
            <a:avLst/>
          </a:prstGeom>
        </p:spPr>
      </p:pic>
      <p:sp>
        <p:nvSpPr>
          <p:cNvPr id="8" name="Rectangle 7">
            <a:extLst>
              <a:ext uri="{FF2B5EF4-FFF2-40B4-BE49-F238E27FC236}">
                <a16:creationId xmlns:a16="http://schemas.microsoft.com/office/drawing/2014/main" id="{AC70EB9B-D3DE-C345-9B78-3B0D433F666B}"/>
              </a:ext>
            </a:extLst>
          </p:cNvPr>
          <p:cNvSpPr/>
          <p:nvPr/>
        </p:nvSpPr>
        <p:spPr>
          <a:xfrm>
            <a:off x="262584" y="1786931"/>
            <a:ext cx="7714468" cy="4641271"/>
          </a:xfrm>
          <a:prstGeom prst="rect">
            <a:avLst/>
          </a:prstGeom>
        </p:spPr>
        <p:txBody>
          <a:bodyPr wrap="square">
            <a:spAutoFit/>
          </a:bodyPr>
          <a:lstStyle/>
          <a:p>
            <a:pPr marL="306000" lvl="0" indent="-306000">
              <a:lnSpc>
                <a:spcPct val="110000"/>
              </a:lnSpc>
              <a:spcBef>
                <a:spcPct val="20000"/>
              </a:spcBef>
              <a:spcAft>
                <a:spcPts val="600"/>
              </a:spcAft>
              <a:buClr>
                <a:srgbClr val="48B75A"/>
              </a:buClr>
              <a:buSzPct val="92000"/>
              <a:buFont typeface="Wingdings 2" panose="05020102010507070707" pitchFamily="18" charset="2"/>
              <a:buChar char=""/>
            </a:pPr>
            <a:r>
              <a:rPr lang="en-US" sz="1400" dirty="0">
                <a:solidFill>
                  <a:srgbClr val="000000">
                    <a:lumMod val="75000"/>
                    <a:lumOff val="25000"/>
                  </a:srgbClr>
                </a:solidFill>
              </a:rPr>
              <a:t>Neural network was the second machine learning algorithm to be adopted for this project.</a:t>
            </a:r>
          </a:p>
          <a:p>
            <a:pPr marL="306000" lvl="0" indent="-306000">
              <a:lnSpc>
                <a:spcPct val="110000"/>
              </a:lnSpc>
              <a:spcBef>
                <a:spcPct val="20000"/>
              </a:spcBef>
              <a:spcAft>
                <a:spcPts val="600"/>
              </a:spcAft>
              <a:buClr>
                <a:srgbClr val="48B75A"/>
              </a:buClr>
              <a:buSzPct val="92000"/>
              <a:buFont typeface="Wingdings 2" panose="05020102010507070707" pitchFamily="18" charset="2"/>
              <a:buChar char=""/>
            </a:pPr>
            <a:r>
              <a:rPr lang="en-US" sz="1400" dirty="0">
                <a:solidFill>
                  <a:srgbClr val="000000">
                    <a:lumMod val="75000"/>
                    <a:lumOff val="25000"/>
                  </a:srgbClr>
                </a:solidFill>
              </a:rPr>
              <a:t>To train the neural network model to predict cancellation, the following steps were taken:</a:t>
            </a:r>
          </a:p>
          <a:p>
            <a:pPr marL="763200" lvl="1" indent="-306000">
              <a:lnSpc>
                <a:spcPct val="110000"/>
              </a:lnSpc>
              <a:spcBef>
                <a:spcPct val="20000"/>
              </a:spcBef>
              <a:spcAft>
                <a:spcPts val="600"/>
              </a:spcAft>
              <a:buClr>
                <a:srgbClr val="48B75A"/>
              </a:buClr>
              <a:buSzPct val="92000"/>
              <a:buFont typeface="Wingdings 2" panose="05020102010507070707" pitchFamily="18" charset="2"/>
              <a:buChar char=""/>
            </a:pPr>
            <a:r>
              <a:rPr lang="en-US" sz="1400" dirty="0">
                <a:solidFill>
                  <a:srgbClr val="000000">
                    <a:lumMod val="75000"/>
                    <a:lumOff val="25000"/>
                  </a:srgbClr>
                </a:solidFill>
              </a:rPr>
              <a:t>Outlined the model.</a:t>
            </a:r>
          </a:p>
          <a:p>
            <a:pPr marL="763200" lvl="1" indent="-306000">
              <a:lnSpc>
                <a:spcPct val="110000"/>
              </a:lnSpc>
              <a:spcBef>
                <a:spcPct val="20000"/>
              </a:spcBef>
              <a:spcAft>
                <a:spcPts val="600"/>
              </a:spcAft>
              <a:buClr>
                <a:srgbClr val="48B75A"/>
              </a:buClr>
              <a:buSzPct val="92000"/>
              <a:buFont typeface="Wingdings 2" panose="05020102010507070707" pitchFamily="18" charset="2"/>
              <a:buChar char=""/>
            </a:pPr>
            <a:r>
              <a:rPr lang="en-US" sz="1400" dirty="0">
                <a:solidFill>
                  <a:srgbClr val="000000">
                    <a:lumMod val="75000"/>
                    <a:lumOff val="25000"/>
                  </a:srgbClr>
                </a:solidFill>
              </a:rPr>
              <a:t>Selected optimizer and loss function.</a:t>
            </a:r>
          </a:p>
          <a:p>
            <a:pPr marL="763200" lvl="1" indent="-306000">
              <a:lnSpc>
                <a:spcPct val="110000"/>
              </a:lnSpc>
              <a:spcBef>
                <a:spcPct val="20000"/>
              </a:spcBef>
              <a:spcAft>
                <a:spcPts val="600"/>
              </a:spcAft>
              <a:buClr>
                <a:srgbClr val="48B75A"/>
              </a:buClr>
              <a:buSzPct val="92000"/>
              <a:buFont typeface="Wingdings 2" panose="05020102010507070707" pitchFamily="18" charset="2"/>
              <a:buChar char=""/>
            </a:pPr>
            <a:r>
              <a:rPr lang="en-US" sz="1400" dirty="0">
                <a:solidFill>
                  <a:srgbClr val="000000">
                    <a:lumMod val="75000"/>
                    <a:lumOff val="25000"/>
                  </a:srgbClr>
                </a:solidFill>
              </a:rPr>
              <a:t>Fitted the outlined model to the dataset.</a:t>
            </a:r>
          </a:p>
          <a:p>
            <a:pPr marL="763200" lvl="1" indent="-306000">
              <a:lnSpc>
                <a:spcPct val="110000"/>
              </a:lnSpc>
              <a:spcBef>
                <a:spcPct val="20000"/>
              </a:spcBef>
              <a:spcAft>
                <a:spcPts val="600"/>
              </a:spcAft>
              <a:buClr>
                <a:srgbClr val="48B75A"/>
              </a:buClr>
              <a:buSzPct val="92000"/>
              <a:buFont typeface="Wingdings 2" panose="05020102010507070707" pitchFamily="18" charset="2"/>
              <a:buChar char=""/>
            </a:pPr>
            <a:r>
              <a:rPr lang="en-US" sz="1400" dirty="0">
                <a:solidFill>
                  <a:srgbClr val="000000">
                    <a:lumMod val="75000"/>
                    <a:lumOff val="25000"/>
                  </a:srgbClr>
                </a:solidFill>
              </a:rPr>
              <a:t>Fine tuned/adjusted the hyperparameters of the model in order to achieved the best validation accuracy.</a:t>
            </a:r>
          </a:p>
          <a:p>
            <a:pPr marL="306000" indent="-306000">
              <a:lnSpc>
                <a:spcPct val="110000"/>
              </a:lnSpc>
              <a:spcBef>
                <a:spcPct val="20000"/>
              </a:spcBef>
              <a:spcAft>
                <a:spcPts val="600"/>
              </a:spcAft>
              <a:buClr>
                <a:srgbClr val="48B75A"/>
              </a:buClr>
              <a:buSzPct val="92000"/>
              <a:buFont typeface="Wingdings 2" panose="05020102010507070707" pitchFamily="18" charset="2"/>
              <a:buChar char=""/>
            </a:pPr>
            <a:r>
              <a:rPr lang="en-US" sz="1400" dirty="0">
                <a:solidFill>
                  <a:srgbClr val="000000">
                    <a:lumMod val="75000"/>
                    <a:lumOff val="25000"/>
                  </a:srgbClr>
                </a:solidFill>
              </a:rPr>
              <a:t>This was followed by testing the final prediction power of the model by fitting it on unseen (test) dataset.</a:t>
            </a:r>
          </a:p>
          <a:p>
            <a:pPr marL="306000" indent="-306000">
              <a:lnSpc>
                <a:spcPct val="110000"/>
              </a:lnSpc>
              <a:spcBef>
                <a:spcPct val="20000"/>
              </a:spcBef>
              <a:spcAft>
                <a:spcPts val="600"/>
              </a:spcAft>
              <a:buClr>
                <a:srgbClr val="48B75A"/>
              </a:buClr>
              <a:buSzPct val="92000"/>
              <a:buFont typeface="Wingdings 2" panose="05020102010507070707" pitchFamily="18" charset="2"/>
              <a:buChar char=""/>
            </a:pPr>
            <a:r>
              <a:rPr lang="en-US" sz="1400" dirty="0">
                <a:solidFill>
                  <a:srgbClr val="000000">
                    <a:lumMod val="75000"/>
                    <a:lumOff val="25000"/>
                  </a:srgbClr>
                </a:solidFill>
              </a:rPr>
              <a:t>The final prediction power of NN model was 85.59 per cent, which was an improvement to the logistic regression model with its final prediction power of 80.12 per cent.</a:t>
            </a:r>
          </a:p>
          <a:p>
            <a:pPr marL="763200" lvl="1" indent="-306000">
              <a:lnSpc>
                <a:spcPct val="110000"/>
              </a:lnSpc>
              <a:spcBef>
                <a:spcPct val="20000"/>
              </a:spcBef>
              <a:spcAft>
                <a:spcPts val="600"/>
              </a:spcAft>
              <a:buClr>
                <a:srgbClr val="48B75A"/>
              </a:buClr>
              <a:buSzPct val="92000"/>
              <a:buFont typeface="Wingdings 2" panose="05020102010507070707" pitchFamily="18" charset="2"/>
              <a:buChar char=""/>
            </a:pPr>
            <a:endParaRPr lang="en-US" sz="1400" dirty="0">
              <a:solidFill>
                <a:srgbClr val="000000">
                  <a:lumMod val="75000"/>
                  <a:lumOff val="25000"/>
                </a:srgbClr>
              </a:solidFill>
            </a:endParaRPr>
          </a:p>
          <a:p>
            <a:endParaRPr lang="en-US" sz="1400" dirty="0"/>
          </a:p>
          <a:p>
            <a:endParaRPr lang="en-US" sz="1400" dirty="0"/>
          </a:p>
        </p:txBody>
      </p:sp>
    </p:spTree>
    <p:extLst>
      <p:ext uri="{BB962C8B-B14F-4D97-AF65-F5344CB8AC3E}">
        <p14:creationId xmlns:p14="http://schemas.microsoft.com/office/powerpoint/2010/main" val="869279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008B-D1DF-AC41-AF35-1578090635DE}"/>
              </a:ext>
            </a:extLst>
          </p:cNvPr>
          <p:cNvSpPr>
            <a:spLocks noGrp="1"/>
          </p:cNvSpPr>
          <p:nvPr>
            <p:ph type="title"/>
          </p:nvPr>
        </p:nvSpPr>
        <p:spPr>
          <a:xfrm>
            <a:off x="581192" y="702156"/>
            <a:ext cx="11029616" cy="904971"/>
          </a:xfrm>
        </p:spPr>
        <p:txBody>
          <a:bodyPr/>
          <a:lstStyle/>
          <a:p>
            <a:r>
              <a:rPr lang="en-US" dirty="0">
                <a:solidFill>
                  <a:schemeClr val="accent1">
                    <a:lumMod val="60000"/>
                    <a:lumOff val="40000"/>
                  </a:schemeClr>
                </a:solidFill>
              </a:rPr>
              <a:t>Conclusion and Final thought</a:t>
            </a:r>
            <a:br>
              <a:rPr lang="en-US" dirty="0"/>
            </a:br>
            <a:r>
              <a:rPr lang="en-US" dirty="0"/>
              <a:t>summary</a:t>
            </a:r>
          </a:p>
        </p:txBody>
      </p:sp>
      <p:sp>
        <p:nvSpPr>
          <p:cNvPr id="8" name="Rectangle 7">
            <a:extLst>
              <a:ext uri="{FF2B5EF4-FFF2-40B4-BE49-F238E27FC236}">
                <a16:creationId xmlns:a16="http://schemas.microsoft.com/office/drawing/2014/main" id="{AC70EB9B-D3DE-C345-9B78-3B0D433F666B}"/>
              </a:ext>
            </a:extLst>
          </p:cNvPr>
          <p:cNvSpPr/>
          <p:nvPr/>
        </p:nvSpPr>
        <p:spPr>
          <a:xfrm>
            <a:off x="262584" y="1978529"/>
            <a:ext cx="11694954" cy="1145506"/>
          </a:xfrm>
          <a:custGeom>
            <a:avLst/>
            <a:gdLst>
              <a:gd name="connsiteX0" fmla="*/ 0 w 11694954"/>
              <a:gd name="connsiteY0" fmla="*/ 0 h 3164521"/>
              <a:gd name="connsiteX1" fmla="*/ 11694954 w 11694954"/>
              <a:gd name="connsiteY1" fmla="*/ 0 h 3164521"/>
              <a:gd name="connsiteX2" fmla="*/ 11694954 w 11694954"/>
              <a:gd name="connsiteY2" fmla="*/ 3164521 h 3164521"/>
              <a:gd name="connsiteX3" fmla="*/ 0 w 11694954"/>
              <a:gd name="connsiteY3" fmla="*/ 3164521 h 3164521"/>
              <a:gd name="connsiteX4" fmla="*/ 0 w 11694954"/>
              <a:gd name="connsiteY4" fmla="*/ 0 h 3164521"/>
              <a:gd name="connsiteX0" fmla="*/ 0 w 11694954"/>
              <a:gd name="connsiteY0" fmla="*/ 0 h 3164521"/>
              <a:gd name="connsiteX1" fmla="*/ 11694954 w 11694954"/>
              <a:gd name="connsiteY1" fmla="*/ 0 h 3164521"/>
              <a:gd name="connsiteX2" fmla="*/ 11694954 w 11694954"/>
              <a:gd name="connsiteY2" fmla="*/ 3150453 h 3164521"/>
              <a:gd name="connsiteX3" fmla="*/ 0 w 11694954"/>
              <a:gd name="connsiteY3" fmla="*/ 3164521 h 3164521"/>
              <a:gd name="connsiteX4" fmla="*/ 0 w 11694954"/>
              <a:gd name="connsiteY4" fmla="*/ 0 h 3164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4954" h="3164521">
                <a:moveTo>
                  <a:pt x="0" y="0"/>
                </a:moveTo>
                <a:lnTo>
                  <a:pt x="11694954" y="0"/>
                </a:lnTo>
                <a:lnTo>
                  <a:pt x="11694954" y="3150453"/>
                </a:lnTo>
                <a:lnTo>
                  <a:pt x="0" y="3164521"/>
                </a:lnTo>
                <a:lnTo>
                  <a:pt x="0" y="0"/>
                </a:lnTo>
                <a:close/>
              </a:path>
            </a:pathLst>
          </a:custGeom>
        </p:spPr>
        <p:txBody>
          <a:bodyPr wrap="square">
            <a:spAutoFit/>
          </a:bodyPr>
          <a:lstStyle/>
          <a:p>
            <a:pPr marL="306000" lvl="0" indent="-306000">
              <a:lnSpc>
                <a:spcPct val="110000"/>
              </a:lnSpc>
              <a:spcBef>
                <a:spcPct val="20000"/>
              </a:spcBef>
              <a:spcAft>
                <a:spcPts val="600"/>
              </a:spcAft>
              <a:buClr>
                <a:srgbClr val="48B75A"/>
              </a:buClr>
              <a:buSzPct val="92000"/>
              <a:buFont typeface="Wingdings 2" panose="05020102010507070707" pitchFamily="18" charset="2"/>
              <a:buChar char=""/>
            </a:pPr>
            <a:r>
              <a:rPr lang="en-US" sz="1400" dirty="0">
                <a:solidFill>
                  <a:srgbClr val="000000">
                    <a:lumMod val="75000"/>
                    <a:lumOff val="25000"/>
                  </a:srgbClr>
                </a:solidFill>
              </a:rPr>
              <a:t>The project began by identifying a problem/setting objective, and the objective here was to be able to predict a booking final outcome given a customer profile.</a:t>
            </a:r>
          </a:p>
          <a:p>
            <a:pPr marL="306000" lvl="0" indent="-306000">
              <a:lnSpc>
                <a:spcPct val="110000"/>
              </a:lnSpc>
              <a:spcBef>
                <a:spcPct val="20000"/>
              </a:spcBef>
              <a:spcAft>
                <a:spcPts val="600"/>
              </a:spcAft>
              <a:buClr>
                <a:srgbClr val="48B75A"/>
              </a:buClr>
              <a:buSzPct val="92000"/>
              <a:buFont typeface="Wingdings 2" panose="05020102010507070707" pitchFamily="18" charset="2"/>
              <a:buChar char=""/>
            </a:pPr>
            <a:r>
              <a:rPr lang="en-US" sz="1400" dirty="0">
                <a:solidFill>
                  <a:srgbClr val="000000">
                    <a:lumMod val="75000"/>
                    <a:lumOff val="25000"/>
                  </a:srgbClr>
                </a:solidFill>
              </a:rPr>
              <a:t>Exploratory data analysis was conducted as the first process of the project, which allowed to gain a better understanding of the data by identifying the underlying trend within the data.</a:t>
            </a:r>
          </a:p>
        </p:txBody>
      </p:sp>
      <p:pic>
        <p:nvPicPr>
          <p:cNvPr id="6" name="Picture 5" descr="A screenshot of a cell phone&#10;&#10;Description automatically generated">
            <a:extLst>
              <a:ext uri="{FF2B5EF4-FFF2-40B4-BE49-F238E27FC236}">
                <a16:creationId xmlns:a16="http://schemas.microsoft.com/office/drawing/2014/main" id="{30F7B689-8348-DF44-85A3-8B4593362E65}"/>
              </a:ext>
            </a:extLst>
          </p:cNvPr>
          <p:cNvPicPr>
            <a:picLocks noChangeAspect="1"/>
          </p:cNvPicPr>
          <p:nvPr/>
        </p:nvPicPr>
        <p:blipFill>
          <a:blip r:embed="rId2"/>
          <a:stretch>
            <a:fillRect/>
          </a:stretch>
        </p:blipFill>
        <p:spPr>
          <a:xfrm>
            <a:off x="6096000" y="3174202"/>
            <a:ext cx="5824734" cy="3164399"/>
          </a:xfrm>
          <a:prstGeom prst="rect">
            <a:avLst/>
          </a:prstGeom>
        </p:spPr>
      </p:pic>
      <p:sp>
        <p:nvSpPr>
          <p:cNvPr id="9" name="Rectangle 7">
            <a:extLst>
              <a:ext uri="{FF2B5EF4-FFF2-40B4-BE49-F238E27FC236}">
                <a16:creationId xmlns:a16="http://schemas.microsoft.com/office/drawing/2014/main" id="{E1EA015F-65A0-F745-800B-FF1CFD98AF89}"/>
              </a:ext>
            </a:extLst>
          </p:cNvPr>
          <p:cNvSpPr/>
          <p:nvPr/>
        </p:nvSpPr>
        <p:spPr>
          <a:xfrm>
            <a:off x="262584" y="3169106"/>
            <a:ext cx="5870220" cy="3398431"/>
          </a:xfrm>
          <a:custGeom>
            <a:avLst/>
            <a:gdLst>
              <a:gd name="connsiteX0" fmla="*/ 0 w 11694954"/>
              <a:gd name="connsiteY0" fmla="*/ 0 h 3164521"/>
              <a:gd name="connsiteX1" fmla="*/ 11694954 w 11694954"/>
              <a:gd name="connsiteY1" fmla="*/ 0 h 3164521"/>
              <a:gd name="connsiteX2" fmla="*/ 11694954 w 11694954"/>
              <a:gd name="connsiteY2" fmla="*/ 3164521 h 3164521"/>
              <a:gd name="connsiteX3" fmla="*/ 0 w 11694954"/>
              <a:gd name="connsiteY3" fmla="*/ 3164521 h 3164521"/>
              <a:gd name="connsiteX4" fmla="*/ 0 w 11694954"/>
              <a:gd name="connsiteY4" fmla="*/ 0 h 3164521"/>
              <a:gd name="connsiteX0" fmla="*/ 0 w 11694954"/>
              <a:gd name="connsiteY0" fmla="*/ 0 h 3164521"/>
              <a:gd name="connsiteX1" fmla="*/ 11694954 w 11694954"/>
              <a:gd name="connsiteY1" fmla="*/ 0 h 3164521"/>
              <a:gd name="connsiteX2" fmla="*/ 11694954 w 11694954"/>
              <a:gd name="connsiteY2" fmla="*/ 3150453 h 3164521"/>
              <a:gd name="connsiteX3" fmla="*/ 0 w 11694954"/>
              <a:gd name="connsiteY3" fmla="*/ 3164521 h 3164521"/>
              <a:gd name="connsiteX4" fmla="*/ 0 w 11694954"/>
              <a:gd name="connsiteY4" fmla="*/ 0 h 3164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4954" h="3164521">
                <a:moveTo>
                  <a:pt x="0" y="0"/>
                </a:moveTo>
                <a:lnTo>
                  <a:pt x="11694954" y="0"/>
                </a:lnTo>
                <a:lnTo>
                  <a:pt x="11694954" y="3150453"/>
                </a:lnTo>
                <a:lnTo>
                  <a:pt x="0" y="3164521"/>
                </a:lnTo>
                <a:lnTo>
                  <a:pt x="0" y="0"/>
                </a:lnTo>
                <a:close/>
              </a:path>
            </a:pathLst>
          </a:custGeom>
        </p:spPr>
        <p:txBody>
          <a:bodyPr wrap="square">
            <a:spAutoFit/>
          </a:bodyPr>
          <a:lstStyle/>
          <a:p>
            <a:pPr marL="306000" lvl="0" indent="-306000">
              <a:lnSpc>
                <a:spcPct val="110000"/>
              </a:lnSpc>
              <a:spcBef>
                <a:spcPct val="20000"/>
              </a:spcBef>
              <a:spcAft>
                <a:spcPts val="600"/>
              </a:spcAft>
              <a:buClr>
                <a:srgbClr val="48B75A"/>
              </a:buClr>
              <a:buSzPct val="92000"/>
              <a:buFont typeface="Wingdings 2" panose="05020102010507070707" pitchFamily="18" charset="2"/>
              <a:buChar char=""/>
            </a:pPr>
            <a:r>
              <a:rPr lang="en-US" sz="1400" dirty="0">
                <a:solidFill>
                  <a:srgbClr val="000000">
                    <a:lumMod val="75000"/>
                    <a:lumOff val="25000"/>
                  </a:srgbClr>
                </a:solidFill>
              </a:rPr>
              <a:t>This was followed by preprocessing or (feature engineering) step, with the aim of selecting appropriate features, and converting these features to a suitable format for the model(s) implementation.</a:t>
            </a:r>
          </a:p>
          <a:p>
            <a:pPr marL="306000" lvl="0" indent="-306000">
              <a:lnSpc>
                <a:spcPct val="110000"/>
              </a:lnSpc>
              <a:spcBef>
                <a:spcPct val="20000"/>
              </a:spcBef>
              <a:spcAft>
                <a:spcPts val="600"/>
              </a:spcAft>
              <a:buClr>
                <a:srgbClr val="48B75A"/>
              </a:buClr>
              <a:buSzPct val="92000"/>
              <a:buFont typeface="Wingdings 2" panose="05020102010507070707" pitchFamily="18" charset="2"/>
              <a:buChar char=""/>
            </a:pPr>
            <a:r>
              <a:rPr lang="en-US" sz="1400" dirty="0">
                <a:solidFill>
                  <a:srgbClr val="000000">
                    <a:lumMod val="75000"/>
                    <a:lumOff val="25000"/>
                  </a:srgbClr>
                </a:solidFill>
              </a:rPr>
              <a:t>The final step was to select and apply Bi-predict models suitable for the problem of this project, which were Logistic Regression and Neural Network algorithms.</a:t>
            </a:r>
          </a:p>
          <a:p>
            <a:pPr marL="306000" lvl="0" indent="-306000">
              <a:lnSpc>
                <a:spcPct val="110000"/>
              </a:lnSpc>
              <a:spcBef>
                <a:spcPct val="20000"/>
              </a:spcBef>
              <a:spcAft>
                <a:spcPts val="600"/>
              </a:spcAft>
              <a:buClr>
                <a:srgbClr val="48B75A"/>
              </a:buClr>
              <a:buSzPct val="92000"/>
              <a:buFont typeface="Wingdings 2" panose="05020102010507070707" pitchFamily="18" charset="2"/>
              <a:buChar char=""/>
            </a:pPr>
            <a:r>
              <a:rPr lang="en-US" sz="1400" dirty="0">
                <a:solidFill>
                  <a:srgbClr val="000000">
                    <a:lumMod val="75000"/>
                    <a:lumOff val="25000"/>
                  </a:srgbClr>
                </a:solidFill>
              </a:rPr>
              <a:t>The concluding observation following the application of the models in here was that Neural Network model performed slightly better in comparison to Logistic Regression model when applied to new and unseen (test) dataset, with prediction accuracy of just over 85 per cent for Neural Network, while the Logistic Regression provided a prediction accuracy of 80 per cent.</a:t>
            </a:r>
          </a:p>
        </p:txBody>
      </p:sp>
    </p:spTree>
    <p:extLst>
      <p:ext uri="{BB962C8B-B14F-4D97-AF65-F5344CB8AC3E}">
        <p14:creationId xmlns:p14="http://schemas.microsoft.com/office/powerpoint/2010/main" val="3438120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38">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10A05-D61A-2440-B299-9C4BEDFB6F33}"/>
              </a:ext>
            </a:extLst>
          </p:cNvPr>
          <p:cNvSpPr>
            <a:spLocks noGrp="1"/>
          </p:cNvSpPr>
          <p:nvPr>
            <p:ph type="title"/>
          </p:nvPr>
        </p:nvSpPr>
        <p:spPr>
          <a:xfrm>
            <a:off x="581192" y="702156"/>
            <a:ext cx="11029616" cy="983801"/>
          </a:xfrm>
        </p:spPr>
        <p:txBody>
          <a:bodyPr>
            <a:normAutofit/>
          </a:bodyPr>
          <a:lstStyle/>
          <a:p>
            <a:r>
              <a:rPr lang="en-US" dirty="0"/>
              <a:t>Project Background</a:t>
            </a:r>
          </a:p>
        </p:txBody>
      </p:sp>
      <p:sp>
        <p:nvSpPr>
          <p:cNvPr id="55" name="Rectangle 40">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42">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44">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17718B3-B87F-924D-BB1D-94645185BA12}"/>
              </a:ext>
            </a:extLst>
          </p:cNvPr>
          <p:cNvSpPr>
            <a:spLocks noGrp="1"/>
          </p:cNvSpPr>
          <p:nvPr>
            <p:ph idx="1"/>
          </p:nvPr>
        </p:nvSpPr>
        <p:spPr>
          <a:xfrm>
            <a:off x="581193" y="2180496"/>
            <a:ext cx="6917210" cy="4045683"/>
          </a:xfrm>
        </p:spPr>
        <p:txBody>
          <a:bodyPr>
            <a:normAutofit/>
          </a:bodyPr>
          <a:lstStyle/>
          <a:p>
            <a:r>
              <a:rPr lang="en-US" dirty="0"/>
              <a:t>Given a customer profile, is it possible to predict whether they’re likely to cancel their upcoming bookings?</a:t>
            </a:r>
          </a:p>
          <a:p>
            <a:endParaRPr lang="en-US" dirty="0"/>
          </a:p>
          <a:p>
            <a:r>
              <a:rPr lang="en-US" dirty="0"/>
              <a:t>If hotels know that a customer is likely to cancel, then they can better manage their bookings and waiting list. This will lead to reduced unplanned cost which is linked to higher cancellation rate. Furthermore, they can realign their strategy to the one that addresses their market trends. Strategy could include offer special deals and discounts for flexible customers.</a:t>
            </a:r>
          </a:p>
        </p:txBody>
      </p:sp>
      <p:sp>
        <p:nvSpPr>
          <p:cNvPr id="58" name="Rectangle 46">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6" y="2180496"/>
            <a:ext cx="3703321"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Graphic 6" descr="Sleep">
            <a:extLst>
              <a:ext uri="{FF2B5EF4-FFF2-40B4-BE49-F238E27FC236}">
                <a16:creationId xmlns:a16="http://schemas.microsoft.com/office/drawing/2014/main" id="{53C4C6D5-C84C-40E0-91E6-AFCE81873B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63915" y="2671858"/>
            <a:ext cx="3059782" cy="3059782"/>
          </a:xfrm>
          <a:prstGeom prst="rect">
            <a:avLst/>
          </a:prstGeom>
        </p:spPr>
      </p:pic>
    </p:spTree>
    <p:extLst>
      <p:ext uri="{BB962C8B-B14F-4D97-AF65-F5344CB8AC3E}">
        <p14:creationId xmlns:p14="http://schemas.microsoft.com/office/powerpoint/2010/main" val="2977113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008B-D1DF-AC41-AF35-1578090635DE}"/>
              </a:ext>
            </a:extLst>
          </p:cNvPr>
          <p:cNvSpPr>
            <a:spLocks noGrp="1"/>
          </p:cNvSpPr>
          <p:nvPr>
            <p:ph type="title"/>
          </p:nvPr>
        </p:nvSpPr>
        <p:spPr>
          <a:xfrm>
            <a:off x="581192" y="702156"/>
            <a:ext cx="11029616" cy="1015808"/>
          </a:xfrm>
        </p:spPr>
        <p:txBody>
          <a:bodyPr/>
          <a:lstStyle/>
          <a:p>
            <a:r>
              <a:rPr lang="en-US" dirty="0"/>
              <a:t>Project process</a:t>
            </a:r>
          </a:p>
        </p:txBody>
      </p:sp>
      <p:sp>
        <p:nvSpPr>
          <p:cNvPr id="3" name="Content Placeholder 2">
            <a:extLst>
              <a:ext uri="{FF2B5EF4-FFF2-40B4-BE49-F238E27FC236}">
                <a16:creationId xmlns:a16="http://schemas.microsoft.com/office/drawing/2014/main" id="{C8234915-F8B7-6447-A42D-55E207420F91}"/>
              </a:ext>
            </a:extLst>
          </p:cNvPr>
          <p:cNvSpPr>
            <a:spLocks noGrp="1"/>
          </p:cNvSpPr>
          <p:nvPr>
            <p:ph idx="1"/>
          </p:nvPr>
        </p:nvSpPr>
        <p:spPr/>
        <p:txBody>
          <a:bodyPr/>
          <a:lstStyle/>
          <a:p>
            <a:pPr marL="342900" indent="-342900">
              <a:buFont typeface="+mj-lt"/>
              <a:buAutoNum type="arabicPeriod"/>
            </a:pPr>
            <a:r>
              <a:rPr lang="en-US" dirty="0"/>
              <a:t>Exploratory Data Analysis</a:t>
            </a:r>
          </a:p>
          <a:p>
            <a:pPr marL="324000" lvl="1" indent="0">
              <a:buNone/>
            </a:pPr>
            <a:r>
              <a:rPr lang="en-US" dirty="0"/>
              <a:t>	To discover underlying trend that currently exists within the dataset, including information such as customer profile.</a:t>
            </a:r>
          </a:p>
          <a:p>
            <a:pPr marL="342900" indent="-342900">
              <a:buFont typeface="+mj-lt"/>
              <a:buAutoNum type="arabicPeriod"/>
            </a:pPr>
            <a:r>
              <a:rPr lang="en-US" dirty="0"/>
              <a:t>Data Cleanse and Preprocessing</a:t>
            </a:r>
          </a:p>
          <a:p>
            <a:pPr marL="324000" lvl="1" indent="0">
              <a:buNone/>
            </a:pPr>
            <a:r>
              <a:rPr lang="en-US" dirty="0"/>
              <a:t>	Transform raw data to a format suitable for the modelling process.</a:t>
            </a:r>
          </a:p>
          <a:p>
            <a:pPr marL="342900" indent="-342900">
              <a:buFont typeface="+mj-lt"/>
              <a:buAutoNum type="arabicPeriod"/>
            </a:pPr>
            <a:r>
              <a:rPr lang="en-US" dirty="0"/>
              <a:t>Develop Bi-Predict Model</a:t>
            </a:r>
          </a:p>
          <a:p>
            <a:pPr marL="324000" lvl="1" indent="0">
              <a:buNone/>
            </a:pPr>
            <a:r>
              <a:rPr lang="en-US" dirty="0"/>
              <a:t>	Suitable model(s) would be selected and applied at this stage, evaluating their predictive power to detect cancellation.</a:t>
            </a:r>
          </a:p>
        </p:txBody>
      </p:sp>
    </p:spTree>
    <p:extLst>
      <p:ext uri="{BB962C8B-B14F-4D97-AF65-F5344CB8AC3E}">
        <p14:creationId xmlns:p14="http://schemas.microsoft.com/office/powerpoint/2010/main" val="3603435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 name="Rectangle 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1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13">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5">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144551-985A-5644-B127-AB6CC2A59D65}"/>
              </a:ext>
            </a:extLst>
          </p:cNvPr>
          <p:cNvSpPr>
            <a:spLocks noGrp="1"/>
          </p:cNvSpPr>
          <p:nvPr>
            <p:ph type="title"/>
          </p:nvPr>
        </p:nvSpPr>
        <p:spPr>
          <a:xfrm>
            <a:off x="783771" y="1066800"/>
            <a:ext cx="5727760" cy="4724400"/>
          </a:xfrm>
        </p:spPr>
        <p:txBody>
          <a:bodyPr vert="horz" lIns="91440" tIns="45720" rIns="91440" bIns="45720" rtlCol="0" anchor="ctr">
            <a:normAutofit/>
          </a:bodyPr>
          <a:lstStyle/>
          <a:p>
            <a:pPr algn="r"/>
            <a:r>
              <a:rPr lang="en-US" sz="5400" dirty="0"/>
              <a:t>Exploratory Data Analysis</a:t>
            </a:r>
          </a:p>
        </p:txBody>
      </p:sp>
      <p:sp>
        <p:nvSpPr>
          <p:cNvPr id="3" name="Text Placeholder 2">
            <a:extLst>
              <a:ext uri="{FF2B5EF4-FFF2-40B4-BE49-F238E27FC236}">
                <a16:creationId xmlns:a16="http://schemas.microsoft.com/office/drawing/2014/main" id="{5D2C013B-2D43-8845-BB6E-B42D63D11F16}"/>
              </a:ext>
            </a:extLst>
          </p:cNvPr>
          <p:cNvSpPr>
            <a:spLocks noGrp="1"/>
          </p:cNvSpPr>
          <p:nvPr>
            <p:ph type="body" idx="1"/>
          </p:nvPr>
        </p:nvSpPr>
        <p:spPr>
          <a:xfrm>
            <a:off x="7534655" y="1066800"/>
            <a:ext cx="3405015" cy="4724400"/>
          </a:xfrm>
          <a:ln w="57150">
            <a:noFill/>
          </a:ln>
        </p:spPr>
        <p:txBody>
          <a:bodyPr vert="horz" lIns="91440" tIns="45720" rIns="91440" bIns="45720" rtlCol="0" anchor="ctr">
            <a:normAutofit/>
          </a:bodyPr>
          <a:lstStyle/>
          <a:p>
            <a:r>
              <a:rPr lang="en-US" dirty="0"/>
              <a:t>discover underlying trend that currently exists within the dataset, including information such as customer profile.</a:t>
            </a:r>
            <a:endParaRPr lang="en-US" dirty="0">
              <a:solidFill>
                <a:srgbClr val="FFFFFF"/>
              </a:solidFill>
            </a:endParaRPr>
          </a:p>
        </p:txBody>
      </p:sp>
      <p:sp>
        <p:nvSpPr>
          <p:cNvPr id="13" name="Rectangle 17">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6706465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008B-D1DF-AC41-AF35-1578090635DE}"/>
              </a:ext>
            </a:extLst>
          </p:cNvPr>
          <p:cNvSpPr>
            <a:spLocks noGrp="1"/>
          </p:cNvSpPr>
          <p:nvPr>
            <p:ph type="title"/>
          </p:nvPr>
        </p:nvSpPr>
        <p:spPr>
          <a:xfrm>
            <a:off x="581192" y="702156"/>
            <a:ext cx="11029616" cy="904971"/>
          </a:xfrm>
        </p:spPr>
        <p:txBody>
          <a:bodyPr/>
          <a:lstStyle/>
          <a:p>
            <a:r>
              <a:rPr lang="en-US" dirty="0">
                <a:solidFill>
                  <a:schemeClr val="accent1">
                    <a:lumMod val="60000"/>
                    <a:lumOff val="40000"/>
                  </a:schemeClr>
                </a:solidFill>
              </a:rPr>
              <a:t>Exploratory Data Analysis</a:t>
            </a:r>
            <a:br>
              <a:rPr lang="en-US" dirty="0"/>
            </a:br>
            <a:r>
              <a:rPr lang="en-US" dirty="0"/>
              <a:t>bookings by segment and customer type</a:t>
            </a:r>
          </a:p>
        </p:txBody>
      </p:sp>
      <p:pic>
        <p:nvPicPr>
          <p:cNvPr id="12" name="Content Placeholder 11" descr="A picture containing device&#10;&#10;Description automatically generated">
            <a:extLst>
              <a:ext uri="{FF2B5EF4-FFF2-40B4-BE49-F238E27FC236}">
                <a16:creationId xmlns:a16="http://schemas.microsoft.com/office/drawing/2014/main" id="{9579A166-ECC5-B142-B22F-ED6582977EB3}"/>
              </a:ext>
            </a:extLst>
          </p:cNvPr>
          <p:cNvPicPr>
            <a:picLocks noGrp="1" noChangeAspect="1"/>
          </p:cNvPicPr>
          <p:nvPr>
            <p:ph idx="1"/>
          </p:nvPr>
        </p:nvPicPr>
        <p:blipFill>
          <a:blip r:embed="rId2"/>
          <a:stretch>
            <a:fillRect/>
          </a:stretch>
        </p:blipFill>
        <p:spPr>
          <a:xfrm>
            <a:off x="6695208" y="2006865"/>
            <a:ext cx="4097481" cy="3470316"/>
          </a:xfrm>
        </p:spPr>
      </p:pic>
      <p:pic>
        <p:nvPicPr>
          <p:cNvPr id="14" name="Picture 13" descr="A screenshot of a cell phone&#10;&#10;Description automatically generated">
            <a:extLst>
              <a:ext uri="{FF2B5EF4-FFF2-40B4-BE49-F238E27FC236}">
                <a16:creationId xmlns:a16="http://schemas.microsoft.com/office/drawing/2014/main" id="{4F8484C1-72E1-7240-B6AB-B4F3F2A2EC1C}"/>
              </a:ext>
            </a:extLst>
          </p:cNvPr>
          <p:cNvPicPr>
            <a:picLocks noChangeAspect="1"/>
          </p:cNvPicPr>
          <p:nvPr/>
        </p:nvPicPr>
        <p:blipFill>
          <a:blip r:embed="rId3"/>
          <a:stretch>
            <a:fillRect/>
          </a:stretch>
        </p:blipFill>
        <p:spPr>
          <a:xfrm>
            <a:off x="581192" y="1723082"/>
            <a:ext cx="5194300" cy="3860800"/>
          </a:xfrm>
          <a:prstGeom prst="rect">
            <a:avLst/>
          </a:prstGeom>
        </p:spPr>
      </p:pic>
      <p:sp>
        <p:nvSpPr>
          <p:cNvPr id="8" name="Rectangle 7">
            <a:extLst>
              <a:ext uri="{FF2B5EF4-FFF2-40B4-BE49-F238E27FC236}">
                <a16:creationId xmlns:a16="http://schemas.microsoft.com/office/drawing/2014/main" id="{71390C76-4496-BD4E-88E4-CB887DB3D8EB}"/>
              </a:ext>
            </a:extLst>
          </p:cNvPr>
          <p:cNvSpPr/>
          <p:nvPr/>
        </p:nvSpPr>
        <p:spPr>
          <a:xfrm>
            <a:off x="581191" y="5366837"/>
            <a:ext cx="10864575" cy="1477328"/>
          </a:xfrm>
          <a:prstGeom prst="rect">
            <a:avLst/>
          </a:prstGeom>
        </p:spPr>
        <p:txBody>
          <a:bodyPr wrap="square">
            <a:spAutoFit/>
          </a:bodyPr>
          <a:lstStyle/>
          <a:p>
            <a:pPr marL="285750" indent="-285750">
              <a:buClr>
                <a:schemeClr val="accent1"/>
              </a:buClr>
              <a:buFont typeface="Wingdings" pitchFamily="2" charset="2"/>
              <a:buChar char="§"/>
            </a:pPr>
            <a:r>
              <a:rPr lang="en-US" dirty="0">
                <a:solidFill>
                  <a:schemeClr val="tx1">
                    <a:lumMod val="75000"/>
                    <a:lumOff val="25000"/>
                  </a:schemeClr>
                </a:solidFill>
              </a:rPr>
              <a:t>Online travel agent accounts for the largest segment, claiming nearly half of overall bookings. Groups and offline travel agents are the other two largest segment, accounting for  27 per cent and 19 per cent of overall bookings, respectively.</a:t>
            </a:r>
          </a:p>
          <a:p>
            <a:pPr marL="285750" indent="-285750">
              <a:buClr>
                <a:schemeClr val="accent1"/>
              </a:buClr>
              <a:buFont typeface="Wingdings" pitchFamily="2" charset="2"/>
              <a:buChar char="§"/>
            </a:pPr>
            <a:r>
              <a:rPr lang="en-US" dirty="0">
                <a:solidFill>
                  <a:schemeClr val="tx1">
                    <a:lumMod val="75000"/>
                    <a:lumOff val="25000"/>
                  </a:schemeClr>
                </a:solidFill>
              </a:rPr>
              <a:t>Transient customers are by far the largest customer type, with 4 out of 5 bookings being linked to this customer type.</a:t>
            </a:r>
          </a:p>
        </p:txBody>
      </p:sp>
    </p:spTree>
    <p:extLst>
      <p:ext uri="{BB962C8B-B14F-4D97-AF65-F5344CB8AC3E}">
        <p14:creationId xmlns:p14="http://schemas.microsoft.com/office/powerpoint/2010/main" val="3550149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008B-D1DF-AC41-AF35-1578090635DE}"/>
              </a:ext>
            </a:extLst>
          </p:cNvPr>
          <p:cNvSpPr>
            <a:spLocks noGrp="1"/>
          </p:cNvSpPr>
          <p:nvPr>
            <p:ph type="title"/>
          </p:nvPr>
        </p:nvSpPr>
        <p:spPr>
          <a:xfrm>
            <a:off x="581192" y="702156"/>
            <a:ext cx="11029616" cy="904971"/>
          </a:xfrm>
        </p:spPr>
        <p:txBody>
          <a:bodyPr/>
          <a:lstStyle/>
          <a:p>
            <a:r>
              <a:rPr lang="en-US" dirty="0">
                <a:solidFill>
                  <a:schemeClr val="accent1">
                    <a:lumMod val="60000"/>
                    <a:lumOff val="40000"/>
                  </a:schemeClr>
                </a:solidFill>
              </a:rPr>
              <a:t>Exploratory Data Analysis</a:t>
            </a:r>
            <a:br>
              <a:rPr lang="en-US" dirty="0"/>
            </a:br>
            <a:r>
              <a:rPr lang="en-US" dirty="0"/>
              <a:t>bookings by status</a:t>
            </a:r>
          </a:p>
        </p:txBody>
      </p:sp>
      <p:pic>
        <p:nvPicPr>
          <p:cNvPr id="5" name="Content Placeholder 4" descr="Booking data by status&#10;Description automatically generated">
            <a:extLst>
              <a:ext uri="{FF2B5EF4-FFF2-40B4-BE49-F238E27FC236}">
                <a16:creationId xmlns:a16="http://schemas.microsoft.com/office/drawing/2014/main" id="{DD869340-17E2-254B-A9F0-9A791AA29511}"/>
              </a:ext>
            </a:extLst>
          </p:cNvPr>
          <p:cNvPicPr>
            <a:picLocks noGrp="1" noChangeAspect="1"/>
          </p:cNvPicPr>
          <p:nvPr>
            <p:ph idx="1"/>
          </p:nvPr>
        </p:nvPicPr>
        <p:blipFill>
          <a:blip r:embed="rId2"/>
          <a:stretch>
            <a:fillRect/>
          </a:stretch>
        </p:blipFill>
        <p:spPr>
          <a:xfrm>
            <a:off x="894272" y="2165080"/>
            <a:ext cx="5118100" cy="3594100"/>
          </a:xfrm>
        </p:spPr>
      </p:pic>
      <p:pic>
        <p:nvPicPr>
          <p:cNvPr id="7" name="Picture 6" descr="A picture containing umbrella&#10;&#10;Description automatically generated">
            <a:extLst>
              <a:ext uri="{FF2B5EF4-FFF2-40B4-BE49-F238E27FC236}">
                <a16:creationId xmlns:a16="http://schemas.microsoft.com/office/drawing/2014/main" id="{CA9B6899-666D-2C4E-8D91-37D3439D03CF}"/>
              </a:ext>
            </a:extLst>
          </p:cNvPr>
          <p:cNvPicPr>
            <a:picLocks noChangeAspect="1"/>
          </p:cNvPicPr>
          <p:nvPr/>
        </p:nvPicPr>
        <p:blipFill>
          <a:blip r:embed="rId3"/>
          <a:stretch>
            <a:fillRect/>
          </a:stretch>
        </p:blipFill>
        <p:spPr>
          <a:xfrm>
            <a:off x="7779900" y="2289775"/>
            <a:ext cx="2933700" cy="3111500"/>
          </a:xfrm>
          <a:prstGeom prst="rect">
            <a:avLst/>
          </a:prstGeom>
        </p:spPr>
      </p:pic>
      <p:sp>
        <p:nvSpPr>
          <p:cNvPr id="8" name="Rectangle 7">
            <a:extLst>
              <a:ext uri="{FF2B5EF4-FFF2-40B4-BE49-F238E27FC236}">
                <a16:creationId xmlns:a16="http://schemas.microsoft.com/office/drawing/2014/main" id="{71390C76-4496-BD4E-88E4-CB887DB3D8EB}"/>
              </a:ext>
            </a:extLst>
          </p:cNvPr>
          <p:cNvSpPr/>
          <p:nvPr/>
        </p:nvSpPr>
        <p:spPr>
          <a:xfrm>
            <a:off x="2133596" y="5824043"/>
            <a:ext cx="8437418" cy="646331"/>
          </a:xfrm>
          <a:prstGeom prst="rect">
            <a:avLst/>
          </a:prstGeom>
        </p:spPr>
        <p:txBody>
          <a:bodyPr wrap="square">
            <a:spAutoFit/>
          </a:bodyPr>
          <a:lstStyle/>
          <a:p>
            <a:r>
              <a:rPr lang="en-US" dirty="0"/>
              <a:t>A reasonably large proportion of bookings resulted in cancellation (37%). Majority of which were linked to City Hotel</a:t>
            </a:r>
          </a:p>
        </p:txBody>
      </p:sp>
    </p:spTree>
    <p:extLst>
      <p:ext uri="{BB962C8B-B14F-4D97-AF65-F5344CB8AC3E}">
        <p14:creationId xmlns:p14="http://schemas.microsoft.com/office/powerpoint/2010/main" val="721449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008B-D1DF-AC41-AF35-1578090635DE}"/>
              </a:ext>
            </a:extLst>
          </p:cNvPr>
          <p:cNvSpPr>
            <a:spLocks noGrp="1"/>
          </p:cNvSpPr>
          <p:nvPr>
            <p:ph type="title"/>
          </p:nvPr>
        </p:nvSpPr>
        <p:spPr>
          <a:xfrm>
            <a:off x="581192" y="702156"/>
            <a:ext cx="11029616" cy="904971"/>
          </a:xfrm>
        </p:spPr>
        <p:txBody>
          <a:bodyPr/>
          <a:lstStyle/>
          <a:p>
            <a:r>
              <a:rPr lang="en-US" dirty="0">
                <a:solidFill>
                  <a:schemeClr val="accent1">
                    <a:lumMod val="60000"/>
                    <a:lumOff val="40000"/>
                  </a:schemeClr>
                </a:solidFill>
              </a:rPr>
              <a:t>Exploratory Data Analysis</a:t>
            </a:r>
            <a:br>
              <a:rPr lang="en-US" dirty="0"/>
            </a:br>
            <a:r>
              <a:rPr lang="en-US" dirty="0"/>
              <a:t>cancellation breakdown</a:t>
            </a:r>
          </a:p>
        </p:txBody>
      </p:sp>
      <p:pic>
        <p:nvPicPr>
          <p:cNvPr id="5" name="Content Placeholder 4">
            <a:extLst>
              <a:ext uri="{FF2B5EF4-FFF2-40B4-BE49-F238E27FC236}">
                <a16:creationId xmlns:a16="http://schemas.microsoft.com/office/drawing/2014/main" id="{DD869340-17E2-254B-A9F0-9A791AA29511}"/>
              </a:ext>
            </a:extLst>
          </p:cNvPr>
          <p:cNvPicPr>
            <a:picLocks noGrp="1" noChangeAspect="1"/>
          </p:cNvPicPr>
          <p:nvPr>
            <p:ph idx="1"/>
          </p:nvPr>
        </p:nvPicPr>
        <p:blipFill>
          <a:blip r:embed="rId2"/>
          <a:srcRect/>
          <a:stretch/>
        </p:blipFill>
        <p:spPr>
          <a:xfrm>
            <a:off x="439795" y="1763292"/>
            <a:ext cx="3688853" cy="2636061"/>
          </a:xfrm>
        </p:spPr>
      </p:pic>
      <p:pic>
        <p:nvPicPr>
          <p:cNvPr id="7" name="Picture 6">
            <a:extLst>
              <a:ext uri="{FF2B5EF4-FFF2-40B4-BE49-F238E27FC236}">
                <a16:creationId xmlns:a16="http://schemas.microsoft.com/office/drawing/2014/main" id="{CA9B6899-666D-2C4E-8D91-37D3439D03CF}"/>
              </a:ext>
            </a:extLst>
          </p:cNvPr>
          <p:cNvPicPr>
            <a:picLocks noChangeAspect="1"/>
          </p:cNvPicPr>
          <p:nvPr/>
        </p:nvPicPr>
        <p:blipFill>
          <a:blip r:embed="rId3"/>
          <a:srcRect/>
          <a:stretch/>
        </p:blipFill>
        <p:spPr>
          <a:xfrm>
            <a:off x="6556925" y="2410705"/>
            <a:ext cx="5029514" cy="4366533"/>
          </a:xfrm>
          <a:prstGeom prst="rect">
            <a:avLst/>
          </a:prstGeom>
        </p:spPr>
      </p:pic>
      <p:sp>
        <p:nvSpPr>
          <p:cNvPr id="8" name="Rectangle 7">
            <a:extLst>
              <a:ext uri="{FF2B5EF4-FFF2-40B4-BE49-F238E27FC236}">
                <a16:creationId xmlns:a16="http://schemas.microsoft.com/office/drawing/2014/main" id="{71390C76-4496-BD4E-88E4-CB887DB3D8EB}"/>
              </a:ext>
            </a:extLst>
          </p:cNvPr>
          <p:cNvSpPr/>
          <p:nvPr/>
        </p:nvSpPr>
        <p:spPr>
          <a:xfrm>
            <a:off x="207815" y="4782688"/>
            <a:ext cx="6386949" cy="1200329"/>
          </a:xfrm>
          <a:prstGeom prst="rect">
            <a:avLst/>
          </a:prstGeom>
        </p:spPr>
        <p:txBody>
          <a:bodyPr wrap="square">
            <a:spAutoFit/>
          </a:bodyPr>
          <a:lstStyle/>
          <a:p>
            <a:r>
              <a:rPr lang="en-US" dirty="0"/>
              <a:t>Cancellation rate is at its peak during holiday season (between June and September) for Resort Hotel.</a:t>
            </a:r>
          </a:p>
          <a:p>
            <a:r>
              <a:rPr lang="en-US" dirty="0"/>
              <a:t>Whereas cancellation rate for City Hotel peaks in April, then gradually drops over the summer period.</a:t>
            </a:r>
          </a:p>
        </p:txBody>
      </p:sp>
      <p:sp>
        <p:nvSpPr>
          <p:cNvPr id="9" name="Rectangle 8">
            <a:extLst>
              <a:ext uri="{FF2B5EF4-FFF2-40B4-BE49-F238E27FC236}">
                <a16:creationId xmlns:a16="http://schemas.microsoft.com/office/drawing/2014/main" id="{B929A1E0-C925-8946-8094-D15233E17250}"/>
              </a:ext>
            </a:extLst>
          </p:cNvPr>
          <p:cNvSpPr/>
          <p:nvPr/>
        </p:nvSpPr>
        <p:spPr>
          <a:xfrm>
            <a:off x="4530433" y="1865767"/>
            <a:ext cx="7080375" cy="369332"/>
          </a:xfrm>
          <a:prstGeom prst="rect">
            <a:avLst/>
          </a:prstGeom>
        </p:spPr>
        <p:txBody>
          <a:bodyPr wrap="square">
            <a:spAutoFit/>
          </a:bodyPr>
          <a:lstStyle/>
          <a:p>
            <a:r>
              <a:rPr lang="en-US" dirty="0"/>
              <a:t>3 out of 4 cancellations are linked to City Hotel</a:t>
            </a:r>
          </a:p>
        </p:txBody>
      </p:sp>
    </p:spTree>
    <p:extLst>
      <p:ext uri="{BB962C8B-B14F-4D97-AF65-F5344CB8AC3E}">
        <p14:creationId xmlns:p14="http://schemas.microsoft.com/office/powerpoint/2010/main" val="3344313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008B-D1DF-AC41-AF35-1578090635DE}"/>
              </a:ext>
            </a:extLst>
          </p:cNvPr>
          <p:cNvSpPr>
            <a:spLocks noGrp="1"/>
          </p:cNvSpPr>
          <p:nvPr>
            <p:ph type="title"/>
          </p:nvPr>
        </p:nvSpPr>
        <p:spPr>
          <a:xfrm>
            <a:off x="581192" y="702156"/>
            <a:ext cx="11029616" cy="904971"/>
          </a:xfrm>
        </p:spPr>
        <p:txBody>
          <a:bodyPr/>
          <a:lstStyle/>
          <a:p>
            <a:r>
              <a:rPr lang="en-US" dirty="0">
                <a:solidFill>
                  <a:schemeClr val="accent1">
                    <a:lumMod val="60000"/>
                    <a:lumOff val="40000"/>
                  </a:schemeClr>
                </a:solidFill>
              </a:rPr>
              <a:t>Exploratory Data Analysis</a:t>
            </a:r>
            <a:br>
              <a:rPr lang="en-US" dirty="0"/>
            </a:br>
            <a:r>
              <a:rPr lang="en-US" dirty="0"/>
              <a:t>booking rate &amp; room type influence</a:t>
            </a:r>
          </a:p>
        </p:txBody>
      </p:sp>
      <p:pic>
        <p:nvPicPr>
          <p:cNvPr id="11" name="Content Placeholder 10" descr="A screenshot of a video game&#10;&#10;Description automatically generated">
            <a:extLst>
              <a:ext uri="{FF2B5EF4-FFF2-40B4-BE49-F238E27FC236}">
                <a16:creationId xmlns:a16="http://schemas.microsoft.com/office/drawing/2014/main" id="{40C54EFD-F6EA-3840-94CC-917BDB742A1E}"/>
              </a:ext>
            </a:extLst>
          </p:cNvPr>
          <p:cNvPicPr>
            <a:picLocks noGrp="1" noChangeAspect="1"/>
          </p:cNvPicPr>
          <p:nvPr>
            <p:ph idx="1"/>
          </p:nvPr>
        </p:nvPicPr>
        <p:blipFill>
          <a:blip r:embed="rId2"/>
          <a:stretch>
            <a:fillRect/>
          </a:stretch>
        </p:blipFill>
        <p:spPr>
          <a:xfrm>
            <a:off x="422009" y="1868932"/>
            <a:ext cx="5418235" cy="3633787"/>
          </a:xfrm>
        </p:spPr>
      </p:pic>
      <p:pic>
        <p:nvPicPr>
          <p:cNvPr id="13" name="Picture 12" descr="A screenshot of a cell phone&#10;&#10;Description automatically generated">
            <a:extLst>
              <a:ext uri="{FF2B5EF4-FFF2-40B4-BE49-F238E27FC236}">
                <a16:creationId xmlns:a16="http://schemas.microsoft.com/office/drawing/2014/main" id="{4A927CA6-3BA7-C646-943E-59822D9D8A91}"/>
              </a:ext>
            </a:extLst>
          </p:cNvPr>
          <p:cNvPicPr>
            <a:picLocks noChangeAspect="1"/>
          </p:cNvPicPr>
          <p:nvPr/>
        </p:nvPicPr>
        <p:blipFill>
          <a:blip r:embed="rId3"/>
          <a:stretch>
            <a:fillRect/>
          </a:stretch>
        </p:blipFill>
        <p:spPr>
          <a:xfrm>
            <a:off x="7016773" y="1852247"/>
            <a:ext cx="4629125" cy="2207135"/>
          </a:xfrm>
          <a:prstGeom prst="rect">
            <a:avLst/>
          </a:prstGeom>
        </p:spPr>
      </p:pic>
      <p:sp>
        <p:nvSpPr>
          <p:cNvPr id="8" name="Rectangle 7">
            <a:extLst>
              <a:ext uri="{FF2B5EF4-FFF2-40B4-BE49-F238E27FC236}">
                <a16:creationId xmlns:a16="http://schemas.microsoft.com/office/drawing/2014/main" id="{71390C76-4496-BD4E-88E4-CB887DB3D8EB}"/>
              </a:ext>
            </a:extLst>
          </p:cNvPr>
          <p:cNvSpPr/>
          <p:nvPr/>
        </p:nvSpPr>
        <p:spPr>
          <a:xfrm>
            <a:off x="207819" y="5679785"/>
            <a:ext cx="6553200" cy="830997"/>
          </a:xfrm>
          <a:prstGeom prst="rect">
            <a:avLst/>
          </a:prstGeom>
        </p:spPr>
        <p:txBody>
          <a:bodyPr wrap="square">
            <a:spAutoFit/>
          </a:bodyPr>
          <a:lstStyle/>
          <a:p>
            <a:r>
              <a:rPr lang="en-US" sz="1600" dirty="0"/>
              <a:t>Bookings' average daily rate appears to be higher for bookings that resulted in cancellation across all but one room type (type A for City Hotel and Type L for Resort Hotel).</a:t>
            </a:r>
          </a:p>
        </p:txBody>
      </p:sp>
      <p:pic>
        <p:nvPicPr>
          <p:cNvPr id="15" name="Picture 14" descr="A screenshot of a cell phone&#10;&#10;Description automatically generated">
            <a:extLst>
              <a:ext uri="{FF2B5EF4-FFF2-40B4-BE49-F238E27FC236}">
                <a16:creationId xmlns:a16="http://schemas.microsoft.com/office/drawing/2014/main" id="{222913D3-070F-B14F-BFC2-E0D6342DC57C}"/>
              </a:ext>
            </a:extLst>
          </p:cNvPr>
          <p:cNvPicPr>
            <a:picLocks noChangeAspect="1"/>
          </p:cNvPicPr>
          <p:nvPr/>
        </p:nvPicPr>
        <p:blipFill>
          <a:blip r:embed="rId4"/>
          <a:stretch>
            <a:fillRect/>
          </a:stretch>
        </p:blipFill>
        <p:spPr>
          <a:xfrm>
            <a:off x="7016773" y="3948545"/>
            <a:ext cx="4594035" cy="2673076"/>
          </a:xfrm>
          <a:prstGeom prst="rect">
            <a:avLst/>
          </a:prstGeom>
        </p:spPr>
      </p:pic>
    </p:spTree>
    <p:extLst>
      <p:ext uri="{BB962C8B-B14F-4D97-AF65-F5344CB8AC3E}">
        <p14:creationId xmlns:p14="http://schemas.microsoft.com/office/powerpoint/2010/main" val="3391023784"/>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413224"/>
      </a:dk2>
      <a:lt2>
        <a:srgbClr val="E8E2E7"/>
      </a:lt2>
      <a:accent1>
        <a:srgbClr val="48B75A"/>
      </a:accent1>
      <a:accent2>
        <a:srgbClr val="59B13B"/>
      </a:accent2>
      <a:accent3>
        <a:srgbClr val="8AAC44"/>
      </a:accent3>
      <a:accent4>
        <a:srgbClr val="ADA339"/>
      </a:accent4>
      <a:accent5>
        <a:srgbClr val="C3874D"/>
      </a:accent5>
      <a:accent6>
        <a:srgbClr val="B1443B"/>
      </a:accent6>
      <a:hlink>
        <a:srgbClr val="A17C35"/>
      </a:hlink>
      <a:folHlink>
        <a:srgbClr val="7F7F7F"/>
      </a:folHlink>
    </a:clrScheme>
    <a:fontScheme name="Dividend">
      <a:maj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1548</Words>
  <Application>Microsoft Macintosh PowerPoint</Application>
  <PresentationFormat>Widescreen</PresentationFormat>
  <Paragraphs>83</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Avenir Next LT Pro</vt:lpstr>
      <vt:lpstr>Calibri</vt:lpstr>
      <vt:lpstr>Wingdings</vt:lpstr>
      <vt:lpstr>Wingdings 2</vt:lpstr>
      <vt:lpstr>DividendVTI</vt:lpstr>
      <vt:lpstr>Hotel Cancellation</vt:lpstr>
      <vt:lpstr>Contents</vt:lpstr>
      <vt:lpstr>Project Background</vt:lpstr>
      <vt:lpstr>Project process</vt:lpstr>
      <vt:lpstr>Exploratory Data Analysis</vt:lpstr>
      <vt:lpstr>Exploratory Data Analysis bookings by segment and customer type</vt:lpstr>
      <vt:lpstr>Exploratory Data Analysis bookings by status</vt:lpstr>
      <vt:lpstr>Exploratory Data Analysis cancellation breakdown</vt:lpstr>
      <vt:lpstr>Exploratory Data Analysis booking rate &amp; room type influence</vt:lpstr>
      <vt:lpstr>Exploratory Data Analysis bookings and waiting list</vt:lpstr>
      <vt:lpstr>Exploratory Data Analysis lead time distribution (in days)</vt:lpstr>
      <vt:lpstr>Exploratory Data Analysis BOOKINGS BY DEPOSIT TYPE</vt:lpstr>
      <vt:lpstr>DATA CLEANSE AND PREPROCESSING</vt:lpstr>
      <vt:lpstr>DATA CLEANSE AND PREPROCESSING dealing with outliers, missing and irrelevant values</vt:lpstr>
      <vt:lpstr>DATA CLEANSE AND PREPROCESSING balancing, standardizing &amp; splitting dataset</vt:lpstr>
      <vt:lpstr>Model implementation and evaluation</vt:lpstr>
      <vt:lpstr>Model implementation and evaluation logistic model</vt:lpstr>
      <vt:lpstr>Model implementation and evaluation logistic REGRESSION – model DEVELOPMENT</vt:lpstr>
      <vt:lpstr>Model implementation and evaluation logistic REGRESSION – TESTING THE model</vt:lpstr>
      <vt:lpstr>Model implementation and evaluation Neural network – TRAINING and testing THE model</vt:lpstr>
      <vt:lpstr>Conclusion and Final thought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Cancellation</dc:title>
  <dc:creator>jonathan mbuyi</dc:creator>
  <cp:lastModifiedBy>jonathan mbuyi</cp:lastModifiedBy>
  <cp:revision>1</cp:revision>
  <dcterms:created xsi:type="dcterms:W3CDTF">2020-06-23T05:54:12Z</dcterms:created>
  <dcterms:modified xsi:type="dcterms:W3CDTF">2020-06-25T05:52:03Z</dcterms:modified>
</cp:coreProperties>
</file>