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7" r:id="rId3"/>
    <p:sldId id="268" r:id="rId4"/>
    <p:sldId id="269" r:id="rId5"/>
    <p:sldId id="270" r:id="rId6"/>
    <p:sldId id="273"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253" autoAdjust="0"/>
  </p:normalViewPr>
  <p:slideViewPr>
    <p:cSldViewPr snapToGrid="0">
      <p:cViewPr varScale="1">
        <p:scale>
          <a:sx n="74" d="100"/>
          <a:sy n="74" d="100"/>
        </p:scale>
        <p:origin x="57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7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Hi xxx, </a:t>
            </a:r>
          </a:p>
          <a:p>
            <a:endParaRPr lang="en-US" dirty="0" smtClean="0"/>
          </a:p>
          <a:p>
            <a:r>
              <a:rPr lang="en-US" dirty="0" smtClean="0"/>
              <a:t>As you know, There are many developers around the world but to find a developer who suitable and talents isn’t easy at all. </a:t>
            </a:r>
          </a:p>
          <a:p>
            <a:endParaRPr lang="en-US" dirty="0"/>
          </a:p>
          <a:p>
            <a:r>
              <a:rPr lang="en-US" dirty="0" smtClean="0"/>
              <a:t>So that why we have this interview.</a:t>
            </a:r>
          </a:p>
          <a:p>
            <a:endParaRPr lang="en-US" dirty="0"/>
          </a:p>
          <a:p>
            <a:r>
              <a:rPr lang="en-US" dirty="0" smtClean="0"/>
              <a:t>After this presentation, you will know my background, Motivation and especially Why you should Hire me ?</a:t>
            </a:r>
          </a:p>
        </p:txBody>
      </p:sp>
      <p:sp>
        <p:nvSpPr>
          <p:cNvPr id="4" name="Slide Number Placeholder 3"/>
          <p:cNvSpPr>
            <a:spLocks noGrp="1"/>
          </p:cNvSpPr>
          <p:nvPr>
            <p:ph type="sldNum" sz="quarter" idx="10"/>
          </p:nvPr>
        </p:nvSpPr>
        <p:spPr/>
        <p:txBody>
          <a:bodyPr/>
          <a:lstStyle/>
          <a:p>
            <a:fld id="{F0E67C00-F679-4C51-9894-9E2214E5C2F1}" type="slidenum">
              <a:rPr lang="en-US" smtClean="0"/>
              <a:t>1</a:t>
            </a:fld>
            <a:endParaRPr lang="en-US"/>
          </a:p>
        </p:txBody>
      </p:sp>
    </p:spTree>
    <p:extLst>
      <p:ext uri="{BB962C8B-B14F-4D97-AF65-F5344CB8AC3E}">
        <p14:creationId xmlns:p14="http://schemas.microsoft.com/office/powerpoint/2010/main" val="381779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looking for a talent and experienced Developer? </a:t>
            </a:r>
          </a:p>
          <a:p>
            <a:r>
              <a:rPr lang="en-US" dirty="0" smtClean="0"/>
              <a:t>Here I am.</a:t>
            </a:r>
          </a:p>
          <a:p>
            <a:endParaRPr lang="en-US" dirty="0"/>
          </a:p>
          <a:p>
            <a:r>
              <a:rPr lang="en-US" dirty="0" smtClean="0"/>
              <a:t>I have more than 4 years as a full-stack developer and developed many high quality web applications base on .NET FW.</a:t>
            </a:r>
          </a:p>
          <a:p>
            <a:endParaRPr lang="en-US" dirty="0"/>
          </a:p>
          <a:p>
            <a:r>
              <a:rPr lang="en-US" dirty="0" smtClean="0"/>
              <a:t>I’m not only focus on the technologies but also algorithm and technical principles to improve my coding style. Moreover, we cant forget about communication. In my opinion communication is one of the keys to success in many aspect So I have rich </a:t>
            </a:r>
            <a:r>
              <a:rPr lang="en-US" dirty="0" err="1" smtClean="0"/>
              <a:t>exp</a:t>
            </a:r>
            <a:r>
              <a:rPr lang="en-US" dirty="0" smtClean="0"/>
              <a:t> in working and communicate with team members as well as coaching them.</a:t>
            </a:r>
          </a:p>
          <a:p>
            <a:endParaRPr lang="en-US" dirty="0"/>
          </a:p>
          <a:p>
            <a:r>
              <a:rPr lang="en-US" dirty="0" smtClean="0"/>
              <a:t>Following my </a:t>
            </a:r>
            <a:r>
              <a:rPr lang="en-US" dirty="0" err="1" smtClean="0"/>
              <a:t>exp</a:t>
            </a:r>
            <a:r>
              <a:rPr lang="en-US" dirty="0" smtClean="0"/>
              <a:t>, I worked on many </a:t>
            </a:r>
            <a:r>
              <a:rPr lang="en-US" dirty="0" err="1" smtClean="0"/>
              <a:t>Enterise</a:t>
            </a:r>
            <a:r>
              <a:rPr lang="en-US" dirty="0" smtClean="0"/>
              <a:t> project with existing code. The problem that I always meet is maintainability and scalability  because they don’t have UT but luckily I’m a guy who knows UT as well as .NET framework</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361530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show you my Motivation,  My desire is building the best product then deliver to the user and make them is what gets me out of the bed every morning. Beside, I love challenges  (especially start up environment ) because I can improve and collect experience from it not to mention I can learn from the others one’s problem by helping, listening and sharing with them and see people in progress.</a:t>
            </a:r>
          </a:p>
          <a:p>
            <a:endParaRPr lang="en-US" dirty="0"/>
          </a:p>
          <a:p>
            <a:r>
              <a:rPr lang="en-US" dirty="0" smtClean="0"/>
              <a:t>Finally, about my Personality, I’m a positive, funny, open minds, responsible and </a:t>
            </a:r>
            <a:r>
              <a:rPr lang="en-US" b="1" dirty="0" smtClean="0"/>
              <a:t>Self-Motivated </a:t>
            </a:r>
            <a:r>
              <a:rPr lang="en-US" dirty="0" smtClean="0"/>
              <a:t>person. I love to work as team rather than work alone and my slogan is “Word Hard, Party Hard”</a:t>
            </a:r>
          </a:p>
        </p:txBody>
      </p:sp>
      <p:sp>
        <p:nvSpPr>
          <p:cNvPr id="4" name="Slide Number Placeholder 3"/>
          <p:cNvSpPr>
            <a:spLocks noGrp="1"/>
          </p:cNvSpPr>
          <p:nvPr>
            <p:ph type="sldNum" sz="quarter" idx="10"/>
          </p:nvPr>
        </p:nvSpPr>
        <p:spPr/>
        <p:txBody>
          <a:bodyPr/>
          <a:lstStyle/>
          <a:p>
            <a:fld id="{F0E67C00-F679-4C51-9894-9E2214E5C2F1}" type="slidenum">
              <a:rPr lang="en-US" smtClean="0"/>
              <a:t>3</a:t>
            </a:fld>
            <a:endParaRPr lang="en-US"/>
          </a:p>
        </p:txBody>
      </p:sp>
    </p:spTree>
    <p:extLst>
      <p:ext uri="{BB962C8B-B14F-4D97-AF65-F5344CB8AC3E}">
        <p14:creationId xmlns:p14="http://schemas.microsoft.com/office/powerpoint/2010/main" val="294004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apply for this job, I already read all the job requirement. You are looking for a .NET Full-Stack Developer with testing mind-set and Here Am I.</a:t>
            </a:r>
          </a:p>
          <a:p>
            <a:endParaRPr lang="en-US" dirty="0"/>
          </a:p>
          <a:p>
            <a:r>
              <a:rPr lang="en-US" dirty="0" smtClean="0"/>
              <a:t>With more than 4 years’ experience in various .NET technologies such as …… and have rich </a:t>
            </a:r>
            <a:r>
              <a:rPr lang="en-US" dirty="0" err="1" smtClean="0"/>
              <a:t>exp</a:t>
            </a:r>
            <a:r>
              <a:rPr lang="en-US" dirty="0" smtClean="0"/>
              <a:t> in working with UT FW, not to mention I have much </a:t>
            </a:r>
            <a:r>
              <a:rPr lang="en-US" dirty="0" err="1" smtClean="0"/>
              <a:t>exp</a:t>
            </a:r>
            <a:r>
              <a:rPr lang="en-US" dirty="0" smtClean="0"/>
              <a:t> in Scrum Methodology and I can become a potential Scrum Master.</a:t>
            </a:r>
          </a:p>
          <a:p>
            <a:endParaRPr lang="en-US" dirty="0"/>
          </a:p>
          <a:p>
            <a:r>
              <a:rPr lang="en-US" dirty="0" smtClean="0"/>
              <a:t>As a Full-Stack Developer, I have to handle from front-end to server and Database So I’m not only good at C# but also </a:t>
            </a:r>
            <a:r>
              <a:rPr lang="en-US" dirty="0" err="1" smtClean="0"/>
              <a:t>Javascript</a:t>
            </a:r>
            <a:r>
              <a:rPr lang="en-US" dirty="0" smtClean="0"/>
              <a:t>, HTML, CSS, other JS FW &amp; Libs such as </a:t>
            </a:r>
            <a:r>
              <a:rPr lang="en-US" dirty="0" err="1" smtClean="0"/>
              <a:t>AngularJs</a:t>
            </a:r>
            <a:r>
              <a:rPr lang="en-US" dirty="0" smtClean="0"/>
              <a:t>, </a:t>
            </a:r>
            <a:r>
              <a:rPr lang="en-US" dirty="0" err="1" smtClean="0"/>
              <a:t>jquery</a:t>
            </a:r>
            <a:r>
              <a:rPr lang="en-US" dirty="0" smtClean="0"/>
              <a:t> and we cant forget some tool and </a:t>
            </a:r>
            <a:r>
              <a:rPr lang="en-US" b="1" dirty="0"/>
              <a:t>CSS </a:t>
            </a:r>
            <a:r>
              <a:rPr lang="en-US" b="1" dirty="0" smtClean="0"/>
              <a:t>preprocessor I have knowledge and </a:t>
            </a:r>
            <a:r>
              <a:rPr lang="en-US" b="1" dirty="0" err="1" smtClean="0"/>
              <a:t>exp</a:t>
            </a:r>
            <a:r>
              <a:rPr lang="en-US" b="1" dirty="0" smtClean="0"/>
              <a:t> in Gulp, </a:t>
            </a:r>
            <a:r>
              <a:rPr lang="en-US" b="1" dirty="0" err="1" smtClean="0"/>
              <a:t>Nodejs</a:t>
            </a:r>
            <a:r>
              <a:rPr lang="en-US" b="1" dirty="0" smtClean="0"/>
              <a:t>, Sass, Less, etc….</a:t>
            </a:r>
            <a:r>
              <a:rPr lang="en-US" dirty="0" smtClean="0"/>
              <a:t>   </a:t>
            </a:r>
          </a:p>
          <a:p>
            <a:endParaRPr lang="en-US" dirty="0"/>
          </a:p>
          <a:p>
            <a:r>
              <a:rPr lang="en-US" dirty="0" smtClean="0"/>
              <a:t>As I know, you prefer the one who have a good knowledge about </a:t>
            </a:r>
            <a:r>
              <a:rPr lang="en-US" dirty="0" err="1" smtClean="0"/>
              <a:t>Sql</a:t>
            </a:r>
            <a:r>
              <a:rPr lang="en-US" dirty="0" smtClean="0"/>
              <a:t> server So I have to remind you, here Am I. I have strong </a:t>
            </a:r>
            <a:r>
              <a:rPr lang="en-US" dirty="0" err="1" smtClean="0"/>
              <a:t>exp</a:t>
            </a:r>
            <a:r>
              <a:rPr lang="en-US" dirty="0" smtClean="0"/>
              <a:t> and knowledge in </a:t>
            </a:r>
            <a:r>
              <a:rPr lang="en-US" dirty="0" err="1" smtClean="0"/>
              <a:t>Sql</a:t>
            </a:r>
            <a:r>
              <a:rPr lang="en-US" dirty="0" smtClean="0"/>
              <a:t> server….. </a:t>
            </a:r>
          </a:p>
          <a:p>
            <a:r>
              <a:rPr lang="en-US" dirty="0" smtClean="0"/>
              <a:t>AS evidence by the </a:t>
            </a:r>
            <a:r>
              <a:rPr lang="en-US" dirty="0" err="1" smtClean="0"/>
              <a:t>kalibrate</a:t>
            </a:r>
            <a:r>
              <a:rPr lang="en-US" dirty="0" smtClean="0"/>
              <a:t> project, I didn’t work with EF, we used pure </a:t>
            </a:r>
            <a:r>
              <a:rPr lang="en-US" dirty="0" err="1" smtClean="0"/>
              <a:t>sql</a:t>
            </a:r>
            <a:r>
              <a:rPr lang="en-US" dirty="0" smtClean="0"/>
              <a:t> query to CRUD.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4</a:t>
            </a:fld>
            <a:endParaRPr lang="en-US"/>
          </a:p>
        </p:txBody>
      </p:sp>
    </p:spTree>
    <p:extLst>
      <p:ext uri="{BB962C8B-B14F-4D97-AF65-F5344CB8AC3E}">
        <p14:creationId xmlns:p14="http://schemas.microsoft.com/office/powerpoint/2010/main" val="230527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already know my </a:t>
            </a:r>
            <a:r>
              <a:rPr lang="en-US" dirty="0" err="1" smtClean="0"/>
              <a:t>Exp</a:t>
            </a:r>
            <a:r>
              <a:rPr lang="en-US" dirty="0" smtClean="0"/>
              <a:t>, Motivation, Personality and my skill-set So know I will so you my contribution that I have done during 4 years. </a:t>
            </a:r>
          </a:p>
          <a:p>
            <a:endParaRPr lang="en-US" dirty="0"/>
          </a:p>
          <a:p>
            <a:r>
              <a:rPr lang="en-US" dirty="0" smtClean="0"/>
              <a:t>For the first 2 years, I spent almost my time and my effort to learn new technologies because I want to have my base programming language(C#) and platform (Web application) then when I have a little </a:t>
            </a:r>
            <a:r>
              <a:rPr lang="en-US" dirty="0" err="1" smtClean="0"/>
              <a:t>exp</a:t>
            </a:r>
            <a:r>
              <a:rPr lang="en-US" dirty="0" smtClean="0"/>
              <a:t>, I started to research and I want to contribute my knowledge to the .NET world and my second home (Company) because I want to prove my value and  to satisfy my hunger </a:t>
            </a:r>
            <a:r>
              <a:rPr lang="en-US" smtClean="0"/>
              <a:t>of knowledge.</a:t>
            </a:r>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5</a:t>
            </a:fld>
            <a:endParaRPr lang="en-US"/>
          </a:p>
        </p:txBody>
      </p:sp>
    </p:spTree>
    <p:extLst>
      <p:ext uri="{BB962C8B-B14F-4D97-AF65-F5344CB8AC3E}">
        <p14:creationId xmlns:p14="http://schemas.microsoft.com/office/powerpoint/2010/main" val="142345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6</a:t>
            </a:fld>
            <a:endParaRPr lang="en-US"/>
          </a:p>
        </p:txBody>
      </p:sp>
    </p:spTree>
    <p:extLst>
      <p:ext uri="{BB962C8B-B14F-4D97-AF65-F5344CB8AC3E}">
        <p14:creationId xmlns:p14="http://schemas.microsoft.com/office/powerpoint/2010/main" val="22572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7</a:t>
            </a:fld>
            <a:endParaRPr lang="en-US"/>
          </a:p>
        </p:txBody>
      </p:sp>
    </p:spTree>
    <p:extLst>
      <p:ext uri="{BB962C8B-B14F-4D97-AF65-F5344CB8AC3E}">
        <p14:creationId xmlns:p14="http://schemas.microsoft.com/office/powerpoint/2010/main" val="251491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42600-E9F7-466C-8541-946554E93A49}"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279A-C7BA-4635-9159-C91385B5DA0B}"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40731-8661-4FFF-B8F1-7CF57A4F1766}"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50BE4-B926-4C15-BB6D-C1581FBE04A0}" type="datetime1">
              <a:rPr lang="en-US" smtClean="0"/>
              <a:t>3/1/2017</a:t>
            </a:fld>
            <a:endParaRPr lang="en-US"/>
          </a:p>
        </p:txBody>
      </p:sp>
      <p:sp>
        <p:nvSpPr>
          <p:cNvPr id="8" name="Footer Placeholder 7"/>
          <p:cNvSpPr>
            <a:spLocks noGrp="1"/>
          </p:cNvSpPr>
          <p:nvPr>
            <p:ph type="ftr" sz="quarter" idx="11"/>
          </p:nvPr>
        </p:nvSpPr>
        <p:spPr/>
        <p:txBody>
          <a:bodyPr/>
          <a:lstStyle/>
          <a:p>
            <a:r>
              <a:rPr lang="en-US" smtClean="0"/>
              <a:t>Johnny Nguyen</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9B25B-8606-4953-881D-CB3EAA35199E}" type="datetime1">
              <a:rPr lang="en-US" smtClean="0"/>
              <a:t>3/1/2017</a:t>
            </a:fld>
            <a:endParaRPr lang="en-US"/>
          </a:p>
        </p:txBody>
      </p:sp>
      <p:sp>
        <p:nvSpPr>
          <p:cNvPr id="4" name="Footer Placeholder 3"/>
          <p:cNvSpPr>
            <a:spLocks noGrp="1"/>
          </p:cNvSpPr>
          <p:nvPr>
            <p:ph type="ftr" sz="quarter" idx="11"/>
          </p:nvPr>
        </p:nvSpPr>
        <p:spPr/>
        <p:txBody>
          <a:bodyPr/>
          <a:lstStyle/>
          <a:p>
            <a:r>
              <a:rPr lang="en-US" smtClean="0"/>
              <a:t>Johnny Nguyen</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A8D6-E31D-4D5B-8A84-3FCB4974326C}" type="datetime1">
              <a:rPr lang="en-US" smtClean="0"/>
              <a:t>3/1/2017</a:t>
            </a:fld>
            <a:endParaRPr lang="en-US"/>
          </a:p>
        </p:txBody>
      </p:sp>
      <p:sp>
        <p:nvSpPr>
          <p:cNvPr id="3" name="Footer Placeholder 2"/>
          <p:cNvSpPr>
            <a:spLocks noGrp="1"/>
          </p:cNvSpPr>
          <p:nvPr>
            <p:ph type="ftr" sz="quarter" idx="11"/>
          </p:nvPr>
        </p:nvSpPr>
        <p:spPr/>
        <p:txBody>
          <a:bodyPr/>
          <a:lstStyle/>
          <a:p>
            <a:r>
              <a:rPr lang="en-US" smtClean="0"/>
              <a:t>Johnny Nguyen</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E1295-DB2C-43BE-BA14-CDFA2BB48591}"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23F36-6146-4827-8004-A71EE2498398}"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5ED3E5D4-FB40-4063-82E1-8EAB01E413DD}" type="datetime1">
              <a:rPr lang="en-US" smtClean="0"/>
              <a:t>3/1/2017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Johnny Nguyen</a:t>
            </a:r>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244" y="553792"/>
            <a:ext cx="6629400" cy="2369712"/>
          </a:xfrm>
        </p:spPr>
        <p:txBody>
          <a:bodyPr/>
          <a:lstStyle/>
          <a:p>
            <a:pPr algn="ctr"/>
            <a:r>
              <a:rPr lang="en-US" b="1" dirty="0" smtClean="0"/>
              <a:t>Why Hire Me ?</a:t>
            </a:r>
            <a:endParaRPr lang="en-US" b="1" dirty="0"/>
          </a:p>
        </p:txBody>
      </p:sp>
      <p:sp>
        <p:nvSpPr>
          <p:cNvPr id="7" name="Subtitle 6"/>
          <p:cNvSpPr>
            <a:spLocks noGrp="1"/>
          </p:cNvSpPr>
          <p:nvPr>
            <p:ph type="subTitle" idx="1"/>
          </p:nvPr>
        </p:nvSpPr>
        <p:spPr>
          <a:xfrm>
            <a:off x="1190244" y="3232597"/>
            <a:ext cx="6629400" cy="2498502"/>
          </a:xfrm>
        </p:spPr>
        <p:txBody>
          <a:bodyPr>
            <a:normAutofit/>
          </a:bodyPr>
          <a:lstStyle/>
          <a:p>
            <a:pPr algn="ctr"/>
            <a:r>
              <a:rPr lang="en-US" sz="4800" dirty="0"/>
              <a:t>Johnny Nguyen</a:t>
            </a:r>
            <a:r>
              <a:rPr lang="en-US" dirty="0"/>
              <a:t/>
            </a:r>
            <a:br>
              <a:rPr lang="en-US" dirty="0"/>
            </a:br>
            <a:r>
              <a:rPr lang="en-US" sz="1800" i="1" dirty="0"/>
              <a:t>Performance</a:t>
            </a:r>
            <a:br>
              <a:rPr lang="en-US" sz="1800" i="1" dirty="0"/>
            </a:br>
            <a:r>
              <a:rPr lang="en-US" sz="1800" i="1" dirty="0"/>
              <a:t>Commitment</a:t>
            </a:r>
            <a:br>
              <a:rPr lang="en-US" sz="1800" i="1" dirty="0"/>
            </a:br>
            <a:r>
              <a:rPr lang="en-US" sz="1800" i="1" dirty="0"/>
              <a:t>Trust</a:t>
            </a:r>
            <a:br>
              <a:rPr lang="en-US" sz="1800" i="1" dirty="0"/>
            </a:br>
            <a:r>
              <a:rPr lang="en-US" sz="1800" i="1" dirty="0"/>
              <a:t>Boldness</a:t>
            </a:r>
            <a:br>
              <a:rPr lang="en-US" sz="1800" i="1" dirty="0"/>
            </a:br>
            <a:r>
              <a:rPr lang="en-US" sz="1800" i="1" dirty="0"/>
              <a:t>Independence </a:t>
            </a:r>
            <a:endParaRPr lang="en-US" sz="1800"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Over 4 years </a:t>
            </a:r>
            <a:r>
              <a:rPr lang="en-US" dirty="0"/>
              <a:t>as a Full-Stack </a:t>
            </a:r>
            <a:r>
              <a:rPr lang="en-US" dirty="0" smtClean="0"/>
              <a:t>Developer and experience in building high traffic, quality and performance web application base on .NET Framework.</a:t>
            </a:r>
          </a:p>
          <a:p>
            <a:r>
              <a:rPr lang="en-US" dirty="0" smtClean="0"/>
              <a:t>Worked and </a:t>
            </a:r>
            <a:r>
              <a:rPr lang="en-US" dirty="0" smtClean="0"/>
              <a:t>maintained </a:t>
            </a:r>
            <a:r>
              <a:rPr lang="en-US" dirty="0" smtClean="0"/>
              <a:t>many existing </a:t>
            </a:r>
            <a:r>
              <a:rPr lang="en-US" dirty="0" smtClean="0"/>
              <a:t>E</a:t>
            </a:r>
            <a:r>
              <a:rPr lang="en-US" dirty="0" smtClean="0"/>
              <a:t>nteprise </a:t>
            </a:r>
            <a:r>
              <a:rPr lang="en-US" dirty="0" smtClean="0"/>
              <a:t>projects.</a:t>
            </a:r>
          </a:p>
          <a:p>
            <a:r>
              <a:rPr lang="en-US" dirty="0" smtClean="0"/>
              <a:t>Solid </a:t>
            </a:r>
            <a:r>
              <a:rPr lang="en-US" dirty="0"/>
              <a:t>background and knowledge in </a:t>
            </a:r>
            <a:r>
              <a:rPr lang="en-US" dirty="0" smtClean="0"/>
              <a:t>DRY, </a:t>
            </a:r>
            <a:r>
              <a:rPr lang="en-US" dirty="0"/>
              <a:t>SOLID principles and design </a:t>
            </a:r>
            <a:r>
              <a:rPr lang="en-US" dirty="0" smtClean="0"/>
              <a:t>patterns.</a:t>
            </a:r>
          </a:p>
          <a:p>
            <a:r>
              <a:rPr lang="en-US" dirty="0"/>
              <a:t>Have rich experience in </a:t>
            </a:r>
            <a:r>
              <a:rPr lang="en-US" dirty="0" smtClean="0"/>
              <a:t>working and communication with team members  </a:t>
            </a:r>
            <a:r>
              <a:rPr lang="en-US" dirty="0"/>
              <a:t>as well as training &amp; coaching team members</a:t>
            </a:r>
            <a:r>
              <a:rPr lang="en-US" dirty="0" smtClean="0"/>
              <a:t>.</a:t>
            </a:r>
          </a:p>
          <a:p>
            <a:r>
              <a:rPr lang="en-US" dirty="0" smtClean="0"/>
              <a:t>Strong knowledge and experiences in UT follow XBB method as well as using UT frameworks. </a:t>
            </a:r>
          </a:p>
        </p:txBody>
      </p:sp>
      <p:sp>
        <p:nvSpPr>
          <p:cNvPr id="4" name="Date Placeholder 3"/>
          <p:cNvSpPr>
            <a:spLocks noGrp="1"/>
          </p:cNvSpPr>
          <p:nvPr>
            <p:ph type="dt" sz="half" idx="10"/>
          </p:nvPr>
        </p:nvSpPr>
        <p:spPr/>
        <p:txBody>
          <a:bodyPr/>
          <a:lstStyle/>
          <a:p>
            <a:fld id="{03F97C3F-B23C-4104-A04B-E7D8F73D12BD}" type="datetime1">
              <a:rPr lang="en-US" smtClean="0"/>
              <a:t>3/1/2017</a:t>
            </a:fld>
            <a:endParaRPr lang="en-US"/>
          </a:p>
        </p:txBody>
      </p:sp>
      <p:sp>
        <p:nvSpPr>
          <p:cNvPr id="5" name="Footer Placeholder 4"/>
          <p:cNvSpPr>
            <a:spLocks noGrp="1"/>
          </p:cNvSpPr>
          <p:nvPr>
            <p:ph type="ftr" sz="quarter" idx="11"/>
          </p:nvPr>
        </p:nvSpPr>
        <p:spPr/>
        <p:txBody>
          <a:bodyPr/>
          <a:lstStyle/>
          <a:p>
            <a:r>
              <a:rPr lang="en-US" sz="1600" dirty="0" smtClean="0"/>
              <a:t>Johnny Nguyen</a:t>
            </a:r>
            <a:endParaRPr lang="en-US" sz="1600" i="1" dirty="0" smtClean="0"/>
          </a:p>
          <a:p>
            <a:r>
              <a:rPr lang="en-US" sz="1100" i="1" dirty="0" smtClean="0"/>
              <a:t>Performance, Commitment, Trust, Boldness, Independence</a:t>
            </a:r>
          </a:p>
        </p:txBody>
      </p:sp>
    </p:spTree>
    <p:extLst>
      <p:ext uri="{BB962C8B-B14F-4D97-AF65-F5344CB8AC3E}">
        <p14:creationId xmlns:p14="http://schemas.microsoft.com/office/powerpoint/2010/main" val="3783398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Personality ...</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p:txBody>
          <a:bodyPr>
            <a:normAutofit fontScale="92500" lnSpcReduction="10000"/>
          </a:bodyPr>
          <a:lstStyle/>
          <a:p>
            <a:r>
              <a:rPr lang="en-US" dirty="0"/>
              <a:t>Building the best product </a:t>
            </a:r>
            <a:r>
              <a:rPr lang="en-US" dirty="0" smtClean="0"/>
              <a:t>then </a:t>
            </a:r>
            <a:r>
              <a:rPr lang="en-US" dirty="0"/>
              <a:t>deliver it to user and make them happy is what </a:t>
            </a:r>
            <a:r>
              <a:rPr lang="en-US" dirty="0" smtClean="0"/>
              <a:t>gets me out of the beds every morning.</a:t>
            </a:r>
            <a:endParaRPr lang="en-US" dirty="0"/>
          </a:p>
          <a:p>
            <a:r>
              <a:rPr lang="en-US" dirty="0" smtClean="0"/>
              <a:t>Direct and open discussion and prompt professional action.</a:t>
            </a:r>
          </a:p>
          <a:p>
            <a:r>
              <a:rPr lang="en-US" dirty="0"/>
              <a:t>I love coaching. To see people in progress</a:t>
            </a:r>
            <a:r>
              <a:rPr lang="en-US" dirty="0" smtClean="0"/>
              <a:t>.</a:t>
            </a:r>
          </a:p>
          <a:p>
            <a:r>
              <a:rPr lang="en-US" dirty="0" smtClean="0"/>
              <a:t>I desire to support other people who got problems because I may learn new things from it.</a:t>
            </a:r>
          </a:p>
          <a:p>
            <a:r>
              <a:rPr lang="en-US" dirty="0" smtClean="0"/>
              <a:t>I love learning new things and face new challenges to develop myself everyday.</a:t>
            </a:r>
          </a:p>
          <a:p>
            <a:r>
              <a:rPr lang="en-US" dirty="0" smtClean="0"/>
              <a:t>Communication and Motivation is the key to success.</a:t>
            </a:r>
          </a:p>
          <a:p>
            <a:r>
              <a:rPr lang="en-US" dirty="0"/>
              <a:t>Team player who listens and shares his ideas without reservation</a:t>
            </a:r>
            <a:r>
              <a:rPr lang="en-US" dirty="0" smtClean="0"/>
              <a:t>.</a:t>
            </a:r>
          </a:p>
          <a:p>
            <a:r>
              <a:rPr lang="en-US" dirty="0"/>
              <a:t>Openning minds, funny, positive </a:t>
            </a:r>
            <a:r>
              <a:rPr lang="en-US" dirty="0" smtClean="0"/>
              <a:t>attitude. </a:t>
            </a:r>
            <a:endParaRPr lang="en-US" dirty="0"/>
          </a:p>
          <a:p>
            <a:endParaRPr lang="en-US" dirty="0" smtClean="0"/>
          </a:p>
          <a:p>
            <a:endParaRPr lang="en-US" dirty="0"/>
          </a:p>
        </p:txBody>
      </p:sp>
    </p:spTree>
    <p:extLst>
      <p:ext uri="{BB962C8B-B14F-4D97-AF65-F5344CB8AC3E}">
        <p14:creationId xmlns:p14="http://schemas.microsoft.com/office/powerpoint/2010/main" val="3446901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p:cTn id="34"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4">
                                            <p:txEl>
                                              <p:pRg st="6" end="6"/>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p:cTn id="3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a:xfrm>
            <a:off x="1295400" y="1943637"/>
            <a:ext cx="9601200" cy="4267200"/>
          </a:xfrm>
        </p:spPr>
        <p:txBody>
          <a:bodyPr>
            <a:normAutofit fontScale="92500" lnSpcReduction="10000"/>
          </a:bodyPr>
          <a:lstStyle/>
          <a:p>
            <a:r>
              <a:rPr lang="en-US" dirty="0" smtClean="0"/>
              <a:t>Graduted from AUE University in engineering.</a:t>
            </a:r>
          </a:p>
          <a:p>
            <a:r>
              <a:rPr lang="en-US" dirty="0" smtClean="0"/>
              <a:t>More than 4 years’ experience in Asp.Net MVC, Web API, EF, Dapper, Sql server, etc...</a:t>
            </a:r>
          </a:p>
          <a:p>
            <a:r>
              <a:rPr lang="en-US" dirty="0" smtClean="0"/>
              <a:t>More than familiar with HTML, Css, Javascript. Good knowledge on UI performance and write maintainable javascript code. </a:t>
            </a:r>
            <a:endParaRPr lang="en-US" dirty="0"/>
          </a:p>
          <a:p>
            <a:r>
              <a:rPr lang="en-US" dirty="0" smtClean="0"/>
              <a:t>Knowledge in Gulp, NodeJs, Sass, Less.</a:t>
            </a:r>
          </a:p>
          <a:p>
            <a:r>
              <a:rPr lang="en-US" dirty="0" smtClean="0"/>
              <a:t>Strong experience in AngularJs and Jquery, other libs.</a:t>
            </a:r>
          </a:p>
          <a:p>
            <a:r>
              <a:rPr lang="en-US" dirty="0" smtClean="0"/>
              <a:t>Strong knowledge and experience in </a:t>
            </a:r>
            <a:r>
              <a:rPr lang="en-US" dirty="0"/>
              <a:t>writing </a:t>
            </a:r>
            <a:r>
              <a:rPr lang="en-US" dirty="0" smtClean="0"/>
              <a:t>efficient sql query and database peformance. Investigate performance problem using sql profiler, sql execution plain, etc... </a:t>
            </a:r>
          </a:p>
          <a:p>
            <a:r>
              <a:rPr lang="en-US" dirty="0" smtClean="0"/>
              <a:t>Have experience in building structure for UT.</a:t>
            </a:r>
          </a:p>
          <a:p>
            <a:r>
              <a:rPr lang="en-US" dirty="0" smtClean="0"/>
              <a:t>Have rich knowledge and experience in Scrum/Agile. </a:t>
            </a:r>
          </a:p>
          <a:p>
            <a:endParaRPr lang="en-US" dirty="0"/>
          </a:p>
        </p:txBody>
      </p:sp>
    </p:spTree>
    <p:extLst>
      <p:ext uri="{BB962C8B-B14F-4D97-AF65-F5344CB8AC3E}">
        <p14:creationId xmlns:p14="http://schemas.microsoft.com/office/powerpoint/2010/main" val="29381593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ircle(in)">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err="1" smtClean="0"/>
              <a:t>Dijkstra’s</a:t>
            </a:r>
            <a:r>
              <a:rPr lang="en-US" dirty="0" smtClean="0"/>
              <a:t> Algorithm.</a:t>
            </a:r>
          </a:p>
          <a:p>
            <a:r>
              <a:rPr lang="en-US" dirty="0" smtClean="0"/>
              <a:t>Fractional Knapsack Problem.</a:t>
            </a:r>
          </a:p>
          <a:p>
            <a:r>
              <a:rPr lang="en-US" dirty="0" smtClean="0"/>
              <a:t>Code-First Migration In Entity Framework. (Amaris)</a:t>
            </a:r>
          </a:p>
          <a:p>
            <a:r>
              <a:rPr lang="en-US" dirty="0" smtClean="0"/>
              <a:t>Unit Testing Fundamental. (Amaris)</a:t>
            </a:r>
          </a:p>
          <a:p>
            <a:r>
              <a:rPr lang="en-US" dirty="0" smtClean="0"/>
              <a:t>Unit Testing With TDD Method. (Amaris)</a:t>
            </a:r>
          </a:p>
          <a:p>
            <a:endParaRPr lang="en-US" dirty="0" smtClean="0"/>
          </a:p>
          <a:p>
            <a:endParaRPr lang="en-US" dirty="0" smtClean="0"/>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18850865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Benefit?</a:t>
            </a:r>
            <a:endParaRPr lang="en-US" dirty="0"/>
          </a:p>
        </p:txBody>
      </p:sp>
      <p:sp>
        <p:nvSpPr>
          <p:cNvPr id="3" name="Content Placeholder 2"/>
          <p:cNvSpPr>
            <a:spLocks noGrp="1"/>
          </p:cNvSpPr>
          <p:nvPr>
            <p:ph idx="1"/>
          </p:nvPr>
        </p:nvSpPr>
        <p:spPr/>
        <p:txBody>
          <a:bodyPr/>
          <a:lstStyle/>
          <a:p>
            <a:r>
              <a:rPr lang="en-US" dirty="0" smtClean="0"/>
              <a:t>If you hire me, you will have a Full-Stack developer who have highly skill, highly motivated and experienced professional and who will gets the things done.</a:t>
            </a:r>
          </a:p>
          <a:p>
            <a:pPr lvl="2"/>
            <a:r>
              <a:rPr lang="en-US" dirty="0" smtClean="0"/>
              <a:t>Highly Skilled Full-Stack Developer</a:t>
            </a:r>
          </a:p>
          <a:p>
            <a:pPr lvl="3"/>
            <a:r>
              <a:rPr lang="en-US" dirty="0" smtClean="0"/>
              <a:t>As evidence by 4 years of outstanding worked as a Full-Stack Developer who can completely handles from the Front-end to Database.</a:t>
            </a:r>
          </a:p>
          <a:p>
            <a:pPr lvl="2"/>
            <a:r>
              <a:rPr lang="en-US" dirty="0" smtClean="0"/>
              <a:t>Highly Innovative and Creative</a:t>
            </a:r>
          </a:p>
          <a:p>
            <a:pPr lvl="3"/>
            <a:r>
              <a:rPr lang="en-US" dirty="0" smtClean="0"/>
              <a:t>As evidence by the quality, contribution and variety my past projects and products.</a:t>
            </a:r>
          </a:p>
          <a:p>
            <a:pPr lvl="2"/>
            <a:r>
              <a:rPr lang="en-US" dirty="0"/>
              <a:t>Highly Successful Team Player</a:t>
            </a:r>
          </a:p>
          <a:p>
            <a:pPr lvl="3"/>
            <a:r>
              <a:rPr lang="en-US" dirty="0" smtClean="0"/>
              <a:t>As evidence by sharing and helping other members when their have conflict or problems. Moreover, I always motivate other members by making some Tech Talk meeting to help them improve their skills.</a:t>
            </a:r>
          </a:p>
          <a:p>
            <a:pPr lvl="2"/>
            <a:r>
              <a:rPr lang="en-US" dirty="0" smtClean="0"/>
              <a:t>Contribution</a:t>
            </a:r>
            <a:endParaRPr lang="en-US" dirty="0"/>
          </a:p>
          <a:p>
            <a:pPr lvl="3"/>
            <a:r>
              <a:rPr lang="en-US" dirty="0"/>
              <a:t>As evidence </a:t>
            </a:r>
            <a:r>
              <a:rPr lang="en-US" dirty="0" smtClean="0"/>
              <a:t>by the contributions section, I love to contribute my knowledge and my ideas to my company by making some training, sharing or building new tool to improve the productivities.</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672193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ircle(in)">
                                      <p:cBhvr>
                                        <p:cTn id="38" dur="2000"/>
                                        <p:tgtEl>
                                          <p:spTgt spid="3">
                                            <p:txEl>
                                              <p:pRg st="7" end="7"/>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ircle(in)">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 Full-Stack Developer</a:t>
            </a:r>
            <a:br>
              <a:rPr lang="en-US" dirty="0" smtClean="0"/>
            </a:br>
            <a:r>
              <a:rPr lang="en-US" dirty="0" smtClean="0"/>
              <a:t>Do You </a:t>
            </a:r>
            <a:r>
              <a:rPr lang="en-US" dirty="0"/>
              <a:t>L</a:t>
            </a:r>
            <a:r>
              <a:rPr lang="en-US" dirty="0" smtClean="0"/>
              <a:t>ooking </a:t>
            </a:r>
            <a:r>
              <a:rPr lang="en-US" dirty="0"/>
              <a:t>F</a:t>
            </a:r>
            <a:r>
              <a:rPr lang="en-US" dirty="0" smtClean="0"/>
              <a:t>or ?</a:t>
            </a:r>
            <a:endParaRPr lang="en-US" dirty="0"/>
          </a:p>
        </p:txBody>
      </p:sp>
      <p:sp>
        <p:nvSpPr>
          <p:cNvPr id="3" name="Content Placeholder 2"/>
          <p:cNvSpPr>
            <a:spLocks noGrp="1"/>
          </p:cNvSpPr>
          <p:nvPr>
            <p:ph idx="1"/>
          </p:nvPr>
        </p:nvSpPr>
        <p:spPr/>
        <p:txBody>
          <a:bodyPr/>
          <a:lstStyle/>
          <a:p>
            <a:r>
              <a:rPr lang="en-US" dirty="0" smtClean="0"/>
              <a:t>Because I can adapt you technical requirement, hungry to learn new languages and technologies and not to mention I love challenges, the start up environment is what I looking for.</a:t>
            </a:r>
          </a:p>
          <a:p>
            <a:pPr lvl="2"/>
            <a:endParaRPr lang="en-US" dirty="0"/>
          </a:p>
          <a:p>
            <a:pPr lvl="2"/>
            <a:r>
              <a:rPr lang="en-US" dirty="0" smtClean="0"/>
              <a:t>An Experienced. Motivated and Personable Team Player.</a:t>
            </a:r>
          </a:p>
          <a:p>
            <a:pPr lvl="2"/>
            <a:r>
              <a:rPr lang="en-US" dirty="0" smtClean="0"/>
              <a:t>A Highly Skilled and Solution Provider.</a:t>
            </a:r>
          </a:p>
          <a:p>
            <a:pPr lvl="2"/>
            <a:r>
              <a:rPr lang="en-US" dirty="0" smtClean="0"/>
              <a:t>An Innovative and Creative Person.</a:t>
            </a:r>
          </a:p>
          <a:p>
            <a:pPr lvl="2"/>
            <a:r>
              <a:rPr lang="en-US" dirty="0" smtClean="0"/>
              <a:t>A Trainer and ready to help, share or discuss anything.</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36614905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1269</Words>
  <Application>Microsoft Office PowerPoint</Application>
  <PresentationFormat>Widescreen</PresentationFormat>
  <Paragraphs>103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Blue Tan Gradient 16x9</vt:lpstr>
      <vt:lpstr>Why Hire Me ?</vt:lpstr>
      <vt:lpstr>Experience</vt:lpstr>
      <vt:lpstr>Motivation ... Personality ...</vt:lpstr>
      <vt:lpstr>Skills</vt:lpstr>
      <vt:lpstr>Contributions</vt:lpstr>
      <vt:lpstr>How Do You Benefit?</vt:lpstr>
      <vt:lpstr>Why Am I A Full-Stack Developer Do You Looking For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2017-02-28T14:52:03Z</dcterms:created>
  <dcterms:modified xsi:type="dcterms:W3CDTF">2017-03-01T14:06:52Z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