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600-E9F7-466C-8541-946554E93A4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79A-C7BA-4635-9159-C91385B5DA0B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5F16-E4FD-44DC-ABEF-20CBF1D994A7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0731-8661-4FFF-B8F1-7CF57A4F1766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0BE4-B926-4C15-BB6D-C1581FBE04A0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B25B-8606-4953-881D-CB3EAA35199E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8D6-E31D-4D5B-8A84-3FCB4974326C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1295-DB2C-43BE-BA14-CDFA2BB48591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F36-6146-4827-8004-A71EE2498398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Johnny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E5D4-FB40-4063-82E1-8EAB01E413D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Johnny Nguyen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553792"/>
            <a:ext cx="6629400" cy="2369712"/>
          </a:xfrm>
        </p:spPr>
        <p:txBody>
          <a:bodyPr/>
          <a:lstStyle/>
          <a:p>
            <a:pPr algn="ctr"/>
            <a:r>
              <a:rPr lang="en-US" b="1" dirty="0" smtClean="0"/>
              <a:t>Why Hire Me 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90244" y="3232597"/>
            <a:ext cx="6629400" cy="24985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Johnny Nguyen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Performance</a:t>
            </a:r>
            <a:br>
              <a:rPr lang="en-US" i="1" dirty="0"/>
            </a:br>
            <a:r>
              <a:rPr lang="en-US" i="1" dirty="0"/>
              <a:t>Commitment</a:t>
            </a:r>
            <a:br>
              <a:rPr lang="en-US" i="1" dirty="0"/>
            </a:br>
            <a:r>
              <a:rPr lang="en-US" i="1" dirty="0"/>
              <a:t>Trust</a:t>
            </a:r>
            <a:br>
              <a:rPr lang="en-US" i="1" dirty="0"/>
            </a:br>
            <a:r>
              <a:rPr lang="en-US" i="1" dirty="0"/>
              <a:t>Boldness</a:t>
            </a:r>
            <a:br>
              <a:rPr lang="en-US" i="1" dirty="0"/>
            </a:br>
            <a:r>
              <a:rPr lang="en-US" i="1" dirty="0"/>
              <a:t>Independence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4 </a:t>
            </a:r>
            <a:r>
              <a:rPr lang="en-US" dirty="0" smtClean="0"/>
              <a:t>years’ </a:t>
            </a:r>
            <a:r>
              <a:rPr lang="en-US" dirty="0" smtClean="0"/>
              <a:t>experience in building high traffic, quality and performance web application base on .NET Framework.</a:t>
            </a:r>
          </a:p>
          <a:p>
            <a:r>
              <a:rPr lang="en-US" dirty="0" smtClean="0"/>
              <a:t>More than 3 </a:t>
            </a:r>
            <a:r>
              <a:rPr lang="en-US" dirty="0" smtClean="0"/>
              <a:t>years’ </a:t>
            </a:r>
            <a:r>
              <a:rPr lang="en-US" dirty="0" smtClean="0"/>
              <a:t>experience as a Full-Stack </a:t>
            </a:r>
            <a:r>
              <a:rPr lang="en-US" dirty="0" smtClean="0"/>
              <a:t>Developer</a:t>
            </a:r>
            <a:r>
              <a:rPr lang="en-US" dirty="0"/>
              <a:t> </a:t>
            </a:r>
            <a:r>
              <a:rPr lang="en-US" dirty="0" smtClean="0"/>
              <a:t>and handle from client-side to database.</a:t>
            </a:r>
          </a:p>
          <a:p>
            <a:r>
              <a:rPr lang="en-US" dirty="0" smtClean="0"/>
              <a:t>Worked and maintain many existing </a:t>
            </a:r>
            <a:r>
              <a:rPr lang="en-US" dirty="0"/>
              <a:t>e</a:t>
            </a:r>
            <a:r>
              <a:rPr lang="en-US" dirty="0" smtClean="0"/>
              <a:t>nterise projects.</a:t>
            </a:r>
          </a:p>
          <a:p>
            <a:r>
              <a:rPr lang="en-US" dirty="0" smtClean="0"/>
              <a:t>Solid </a:t>
            </a:r>
            <a:r>
              <a:rPr lang="en-US" dirty="0"/>
              <a:t>background and knowledge in </a:t>
            </a:r>
            <a:r>
              <a:rPr lang="en-US" dirty="0" smtClean="0"/>
              <a:t>DRY, </a:t>
            </a:r>
            <a:r>
              <a:rPr lang="en-US" dirty="0"/>
              <a:t>SOLID principles and design </a:t>
            </a:r>
            <a:r>
              <a:rPr lang="en-US" dirty="0" smtClean="0"/>
              <a:t>patterns.</a:t>
            </a:r>
          </a:p>
          <a:p>
            <a:r>
              <a:rPr lang="en-US" dirty="0"/>
              <a:t>Have rich experience in </a:t>
            </a:r>
            <a:r>
              <a:rPr lang="en-US" dirty="0" smtClean="0"/>
              <a:t>working and communication with team members  </a:t>
            </a:r>
            <a:r>
              <a:rPr lang="en-US" dirty="0"/>
              <a:t>as well as training &amp; coaching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Strong knowledge and experiences in UT follow XBB method as well as using UT frameworks.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7C3F-B23C-4104-A04B-E7D8F73D12B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Johnny Nguyen</a:t>
            </a:r>
            <a:endParaRPr lang="en-US" sz="1600" i="1" dirty="0" smtClean="0"/>
          </a:p>
          <a:p>
            <a:r>
              <a:rPr lang="en-US" sz="1100" i="1" dirty="0" smtClean="0"/>
              <a:t>Performance, Commitment, Trust, Boldness, Independence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... Personality ...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888-E352-4F14-8CA8-9773B3303DA3}" type="datetime1">
              <a:rPr lang="en-US" smtClean="0"/>
              <a:t>2/28/2017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84777"/>
            <a:ext cx="4123765" cy="274022"/>
          </a:xfrm>
        </p:spPr>
        <p:txBody>
          <a:bodyPr/>
          <a:lstStyle/>
          <a:p>
            <a:r>
              <a:rPr lang="en-US" sz="1600" dirty="0"/>
              <a:t>Johnny Nguyen</a:t>
            </a:r>
            <a:endParaRPr lang="en-US" sz="1600" i="1" dirty="0"/>
          </a:p>
          <a:p>
            <a:r>
              <a:rPr lang="en-US" sz="1100" i="1" dirty="0"/>
              <a:t>Performance, Commitment, Trust, Boldness, Independence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the best product </a:t>
            </a:r>
            <a:r>
              <a:rPr lang="en-US" dirty="0" smtClean="0"/>
              <a:t>then </a:t>
            </a:r>
            <a:r>
              <a:rPr lang="en-US" dirty="0"/>
              <a:t>deliver it to user and make them happy is what </a:t>
            </a:r>
            <a:r>
              <a:rPr lang="en-US" dirty="0" smtClean="0"/>
              <a:t>gets me out of the beds every morning.</a:t>
            </a:r>
            <a:endParaRPr lang="en-US" dirty="0"/>
          </a:p>
          <a:p>
            <a:r>
              <a:rPr lang="en-US" dirty="0" smtClean="0"/>
              <a:t>Direct and open discussion and prompt professional action.</a:t>
            </a:r>
          </a:p>
          <a:p>
            <a:r>
              <a:rPr lang="en-US" dirty="0"/>
              <a:t>I love coaching. To see people in progress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desire to support other people who got problems because I may learn new things from it.</a:t>
            </a:r>
          </a:p>
          <a:p>
            <a:r>
              <a:rPr lang="en-US" dirty="0" smtClean="0"/>
              <a:t>I love learning new things and face new challenges to develop myself everyday.</a:t>
            </a:r>
          </a:p>
          <a:p>
            <a:r>
              <a:rPr lang="en-US" dirty="0" smtClean="0"/>
              <a:t>Communication and Motivation is the key to success.</a:t>
            </a:r>
          </a:p>
          <a:p>
            <a:r>
              <a:rPr lang="en-US" dirty="0"/>
              <a:t>Team player who listens and shares his ideas without reservation</a:t>
            </a:r>
            <a:r>
              <a:rPr lang="en-US" dirty="0" smtClean="0"/>
              <a:t>.</a:t>
            </a:r>
          </a:p>
          <a:p>
            <a:r>
              <a:rPr lang="en-US" dirty="0"/>
              <a:t>Openning minds, funny, positive </a:t>
            </a:r>
            <a:r>
              <a:rPr lang="en-US" dirty="0" smtClean="0"/>
              <a:t>attitude.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F888-E352-4F14-8CA8-9773B3303DA3}" type="datetime1">
              <a:rPr lang="en-US" smtClean="0"/>
              <a:t>2/28/2017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84777"/>
            <a:ext cx="4123765" cy="274022"/>
          </a:xfrm>
        </p:spPr>
        <p:txBody>
          <a:bodyPr/>
          <a:lstStyle/>
          <a:p>
            <a:r>
              <a:rPr lang="en-US" sz="1600" dirty="0"/>
              <a:t>Johnny Nguyen</a:t>
            </a:r>
            <a:endParaRPr lang="en-US" sz="1600" i="1" dirty="0"/>
          </a:p>
          <a:p>
            <a:r>
              <a:rPr lang="en-US" sz="1100" i="1" dirty="0"/>
              <a:t>Performance, Commitment, Trust, Boldness, Independence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43637"/>
            <a:ext cx="96012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Graduted from AUE University in engineering.</a:t>
            </a:r>
          </a:p>
          <a:p>
            <a:r>
              <a:rPr lang="en-US" dirty="0" smtClean="0"/>
              <a:t>More than 4 years’ experience in Asp.Net MVC, Web API, EF, Dapper, Sql server, etc...</a:t>
            </a:r>
          </a:p>
          <a:p>
            <a:r>
              <a:rPr lang="en-US" dirty="0" smtClean="0"/>
              <a:t>More than familiar with HTML, Css, Javascript. Good knowledge on UI performance and write maintainable javascript code. </a:t>
            </a:r>
            <a:endParaRPr lang="en-US" dirty="0"/>
          </a:p>
          <a:p>
            <a:r>
              <a:rPr lang="en-US" dirty="0" smtClean="0"/>
              <a:t>Knowledge in Gulp, NodeJs, Sass, Less.</a:t>
            </a:r>
          </a:p>
          <a:p>
            <a:r>
              <a:rPr lang="en-US" dirty="0" smtClean="0"/>
              <a:t>Strong experience in AngularJs and Jquery, other libs.</a:t>
            </a:r>
          </a:p>
          <a:p>
            <a:r>
              <a:rPr lang="en-US" dirty="0" smtClean="0"/>
              <a:t>Strong knowledge and experience in </a:t>
            </a:r>
            <a:r>
              <a:rPr lang="en-US" dirty="0"/>
              <a:t>writing </a:t>
            </a:r>
            <a:r>
              <a:rPr lang="en-US" dirty="0" smtClean="0"/>
              <a:t>efficient sql query and database peformance. Investigate performance problem using sql profiler, sql execution plain, etc... </a:t>
            </a:r>
          </a:p>
          <a:p>
            <a:r>
              <a:rPr lang="en-US" dirty="0" smtClean="0"/>
              <a:t>Have experience in building structure for UT.</a:t>
            </a:r>
          </a:p>
          <a:p>
            <a:r>
              <a:rPr lang="en-US" dirty="0" smtClean="0"/>
              <a:t>Have rich knowledge ane experience in Scrum/Agile.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359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Blue Tan Gradient 16x9</vt:lpstr>
      <vt:lpstr>Why Hire Me ?</vt:lpstr>
      <vt:lpstr>Experience</vt:lpstr>
      <vt:lpstr>Motivation ... Personality ...</vt:lpstr>
      <vt:lpstr>Skills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2017-02-28T14:52:03Z</dcterms:created>
  <dcterms:modified xsi:type="dcterms:W3CDTF">2017-02-28T16:57:40Z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