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71" r:id="rId8"/>
    <p:sldId id="259" r:id="rId9"/>
    <p:sldId id="267" r:id="rId10"/>
    <p:sldId id="260" r:id="rId11"/>
    <p:sldId id="268" r:id="rId12"/>
    <p:sldId id="261" r:id="rId13"/>
    <p:sldId id="269" r:id="rId14"/>
    <p:sldId id="262" r:id="rId15"/>
    <p:sldId id="27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21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20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49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7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5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5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1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7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0B68-735B-480D-8488-21C7757E7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Air-line Controller ‘s Architecture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EBE23-D9C8-488B-A969-E16F53607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 by : Air-line team</a:t>
            </a:r>
          </a:p>
        </p:txBody>
      </p:sp>
    </p:spTree>
    <p:extLst>
      <p:ext uri="{BB962C8B-B14F-4D97-AF65-F5344CB8AC3E}">
        <p14:creationId xmlns:p14="http://schemas.microsoft.com/office/powerpoint/2010/main" val="38300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B511-F24A-4A09-AF35-9F5EFDA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6D9AA-0E99-4522-BD55-DC1CC68C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Architecture’s Details &amp; Demonstration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Improvements Ideas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Plan &amp; Goal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232143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7B23-5EAA-41D8-9C9D-469C6FC0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&amp;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596F7-F28E-47A4-B745-BCC3F7B27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Applying multiple configurations management.</a:t>
            </a:r>
          </a:p>
          <a:p>
            <a:pPr lvl="1"/>
            <a:r>
              <a:rPr lang="en-US" dirty="0"/>
              <a:t> Define the new log template.</a:t>
            </a:r>
          </a:p>
          <a:p>
            <a:pPr lvl="1"/>
            <a:r>
              <a:rPr lang="en-US" dirty="0"/>
              <a:t>Defining the </a:t>
            </a:r>
            <a:r>
              <a:rPr lang="en-US"/>
              <a:t>base business for ALC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A3CD86-2D42-4907-A3C8-F60ADAC959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  <a:p>
            <a:pPr lvl="1"/>
            <a:r>
              <a:rPr lang="en-US" dirty="0"/>
              <a:t>Consist our UI behaviors.</a:t>
            </a:r>
          </a:p>
          <a:p>
            <a:pPr lvl="1"/>
            <a:r>
              <a:rPr lang="en-US" dirty="0"/>
              <a:t>Improving our User Exp.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217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B511-F24A-4A09-AF35-9F5EFDA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6D9AA-0E99-4522-BD55-DC1CC68C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Architecture’s Details &amp; Demonstration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Improvements &amp; Ideas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Plan &amp; Goal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225274729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2A2A-2EAC-4E75-96B6-82E7FED6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and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AC358-106D-4D3F-838D-1F4116E26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F888-AB22-4092-AF5E-DB6D88599F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Define the common business from our Airlines (Suggestion: From TG).</a:t>
            </a:r>
          </a:p>
          <a:p>
            <a:r>
              <a:rPr lang="en-US" dirty="0"/>
              <a:t>Apply new </a:t>
            </a:r>
            <a:r>
              <a:rPr lang="en-US" dirty="0" err="1"/>
              <a:t>ver</a:t>
            </a:r>
            <a:r>
              <a:rPr lang="en-US" dirty="0"/>
              <a:t> on Payment API, Action.</a:t>
            </a:r>
          </a:p>
          <a:p>
            <a:r>
              <a:rPr lang="en-US" dirty="0" err="1"/>
              <a:t>NonUI</a:t>
            </a:r>
            <a:r>
              <a:rPr lang="en-US" dirty="0"/>
              <a:t> 3DS</a:t>
            </a:r>
          </a:p>
          <a:p>
            <a:r>
              <a:rPr lang="en-US" dirty="0" err="1"/>
              <a:t>NonUI</a:t>
            </a:r>
            <a:r>
              <a:rPr lang="en-US" dirty="0"/>
              <a:t> Non 3DS</a:t>
            </a:r>
          </a:p>
          <a:p>
            <a:r>
              <a:rPr lang="en-US" dirty="0"/>
              <a:t>Define Business flow an functionality on Admin Portal for all Airlines.</a:t>
            </a:r>
          </a:p>
          <a:p>
            <a:r>
              <a:rPr lang="en-US" dirty="0"/>
              <a:t>We suggest to have 4 working days/ month to work on new V2.</a:t>
            </a:r>
          </a:p>
          <a:p>
            <a:r>
              <a:rPr lang="en-US" dirty="0"/>
              <a:t>We will have a INNOVATION MEETING Every 2 weeks.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53F8C-B01B-415D-BFBB-E01E52631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0BAAD-3B71-4544-9D90-949ED0CCD5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first goal for one month is define common and non - businesses for ALC.</a:t>
            </a:r>
          </a:p>
          <a:p>
            <a:r>
              <a:rPr lang="en-US" dirty="0"/>
              <a:t>Applying new Payment API &amp; Action, </a:t>
            </a:r>
            <a:r>
              <a:rPr lang="en-US" dirty="0" err="1"/>
              <a:t>NonUI</a:t>
            </a:r>
            <a:r>
              <a:rPr lang="en-US" dirty="0"/>
              <a:t> 3DS, Non 3DS to real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31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B511-F24A-4A09-AF35-9F5EFDA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6D9AA-0E99-4522-BD55-DC1CC68C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Architecture’s Details &amp; Demonstration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Improvements Ideas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Plan &amp; Goal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5549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4420-FB6F-4E67-849B-3E7719B5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B9C2B-6B33-4092-A57D-F7894F874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678" y="1802296"/>
            <a:ext cx="4704522" cy="4214191"/>
          </a:xfrm>
        </p:spPr>
      </p:pic>
    </p:spTree>
    <p:extLst>
      <p:ext uri="{BB962C8B-B14F-4D97-AF65-F5344CB8AC3E}">
        <p14:creationId xmlns:p14="http://schemas.microsoft.com/office/powerpoint/2010/main" val="3763521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B511-F24A-4A09-AF35-9F5EFDA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6D9AA-0E99-4522-BD55-DC1CC68C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Architecture’s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Improvements Ideas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Plan &amp; Goal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236635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CA547E9-0BE5-4ACC-9715-52DC1177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</a:t>
            </a:r>
            <a:r>
              <a:rPr lang="en-US" dirty="0"/>
              <a:t>W</a:t>
            </a:r>
            <a:r>
              <a:rPr lang="en-US"/>
              <a:t>e Talking About </a:t>
            </a:r>
            <a:r>
              <a:rPr lang="en-US" dirty="0"/>
              <a:t>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5D91D8-6A41-43CF-9826-32E278EE7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779" y="2142067"/>
            <a:ext cx="4001563" cy="36491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Spaghetti Code</a:t>
            </a:r>
          </a:p>
          <a:p>
            <a:pPr lvl="1"/>
            <a:r>
              <a:rPr lang="en-US" dirty="0"/>
              <a:t>Hard to maintain</a:t>
            </a:r>
          </a:p>
          <a:p>
            <a:pPr lvl="1"/>
            <a:r>
              <a:rPr lang="en-US" dirty="0"/>
              <a:t>Unstable</a:t>
            </a:r>
          </a:p>
          <a:p>
            <a:pPr lvl="1"/>
            <a:r>
              <a:rPr lang="en-US" dirty="0"/>
              <a:t>Near impossible to apply Unit-Test</a:t>
            </a:r>
          </a:p>
          <a:p>
            <a:pPr lvl="1"/>
            <a:r>
              <a:rPr lang="en-US" dirty="0"/>
              <a:t>Multiple projects with same logic</a:t>
            </a:r>
          </a:p>
          <a:p>
            <a:pPr lvl="1"/>
            <a:r>
              <a:rPr lang="en-US" dirty="0"/>
              <a:t>Spending too much effort to investigate</a:t>
            </a:r>
          </a:p>
          <a:p>
            <a:pPr lvl="1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DD90F6-FC31-4E03-88DF-5F248419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5663" y="2142067"/>
            <a:ext cx="4001563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Maintainability 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Single API for all Air-lines</a:t>
            </a:r>
          </a:p>
          <a:p>
            <a:pPr lvl="1"/>
            <a:r>
              <a:rPr lang="en-US" dirty="0"/>
              <a:t>Flexible for extend or override</a:t>
            </a:r>
          </a:p>
          <a:p>
            <a:pPr lvl="1"/>
            <a:r>
              <a:rPr lang="en-US" dirty="0"/>
              <a:t>Reduce the development and investigate time</a:t>
            </a:r>
          </a:p>
          <a:p>
            <a:pPr lvl="1"/>
            <a:r>
              <a:rPr lang="en-US" dirty="0"/>
              <a:t>Clean Structure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223ECD-8582-49AE-80D3-D7E1F8EF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88" y="301046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1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B511-F24A-4A09-AF35-9F5EFDA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6D9AA-0E99-4522-BD55-DC1CC68C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Architecture’s Details &amp; Demonstration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Technologies </a:t>
            </a:r>
          </a:p>
          <a:p>
            <a:pPr>
              <a:buFont typeface="+mj-lt"/>
              <a:buAutoNum type="arabicPeriod"/>
            </a:pPr>
            <a:r>
              <a:rPr lang="en-US" dirty="0"/>
              <a:t>Improvements &amp; Ideas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Plan &amp; Goal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68206040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BE3F-B5C5-4421-8DD1-CD1F9668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C9B6-2952-475A-A576-4B083E8B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the new Architecture.</a:t>
            </a:r>
          </a:p>
          <a:p>
            <a:r>
              <a:rPr lang="en-US" dirty="0"/>
              <a:t>Improving our Air-line Controller.</a:t>
            </a:r>
          </a:p>
          <a:p>
            <a:r>
              <a:rPr lang="en-US" dirty="0"/>
              <a:t>Adapting new businesses. </a:t>
            </a:r>
          </a:p>
          <a:p>
            <a:r>
              <a:rPr lang="en-US" dirty="0"/>
              <a:t>Finalizing our Goal and Plan.</a:t>
            </a:r>
          </a:p>
          <a:p>
            <a:r>
              <a:rPr lang="en-US" dirty="0"/>
              <a:t>Sharing Ideas.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B511-F24A-4A09-AF35-9F5EFDA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6D9AA-0E99-4522-BD55-DC1CC68C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Architecture’s Details &amp; Demonstration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Improvements &amp; Ideas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Plan &amp; Goal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90016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C278-4CE9-4D3C-AF44-9DA9AB4C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Architecture’s Details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071D9F-02CF-451E-9FF2-68DD6F17D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175" y="964734"/>
            <a:ext cx="7357145" cy="5893266"/>
          </a:xfrm>
        </p:spPr>
      </p:pic>
    </p:spTree>
    <p:extLst>
      <p:ext uri="{BB962C8B-B14F-4D97-AF65-F5344CB8AC3E}">
        <p14:creationId xmlns:p14="http://schemas.microsoft.com/office/powerpoint/2010/main" val="2348991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5094-06A9-44C7-873D-F68F92F2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913FC-378F-4CE6-8FA4-172128933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07" y="1802296"/>
            <a:ext cx="8057321" cy="3896139"/>
          </a:xfrm>
        </p:spPr>
      </p:pic>
    </p:spTree>
    <p:extLst>
      <p:ext uri="{BB962C8B-B14F-4D97-AF65-F5344CB8AC3E}">
        <p14:creationId xmlns:p14="http://schemas.microsoft.com/office/powerpoint/2010/main" val="208513229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B511-F24A-4A09-AF35-9F5EFDA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6D9AA-0E99-4522-BD55-DC1CC68C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Architecture’s Details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Demonstration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Improvements &amp; Ideas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Plan &amp; Goal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324454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8C5C-9F3A-472C-BA18-65470649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D04A06A-8EA9-4C80-B3F5-5EE75DF39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ECE5AB7D-1B77-4A1F-9D52-7C8F811DD0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5662" y="2890385"/>
            <a:ext cx="1133752" cy="856899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DE0CBC5-8AC4-4F23-9697-15B348D11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15BE34B5-DE0B-4B5F-BF59-06513E216D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8383" y="2890817"/>
            <a:ext cx="1457775" cy="100488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B9C30A-3A08-4DDA-9F61-C6F1A9824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37" y="5003450"/>
            <a:ext cx="1216605" cy="8568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8B3BC6-E084-4463-9AA9-360E145DA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703" y="5003450"/>
            <a:ext cx="989808" cy="7497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D99E36-EBEA-4601-8ACE-A487CA972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55" y="3138233"/>
            <a:ext cx="973695" cy="7497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B4900E-0A4C-43A1-ACB9-4A54C9BD7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2703" y="3044694"/>
            <a:ext cx="973695" cy="7497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BEBD4A-CE2D-42C0-99B6-4B25517BD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9008" y="4005433"/>
            <a:ext cx="973695" cy="7869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FC206A-0202-4456-AD93-5E6FF60567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5342" y="4134439"/>
            <a:ext cx="1216604" cy="9159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AA1F897-BC77-425A-BC2A-630AD97201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8383" y="4193499"/>
            <a:ext cx="1599351" cy="8568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21932FD-72A0-47BC-A409-4D3027BE54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8383" y="5221644"/>
            <a:ext cx="1408751" cy="10630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D3355C-9D0B-4863-B4BA-B9BB8BF9CE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5084" y="4120756"/>
            <a:ext cx="1216604" cy="11889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520B895-5D1A-4207-A558-DAE7A47EED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84358" y="5259312"/>
            <a:ext cx="1490534" cy="10253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1F2A797-F18C-4CB6-92EE-8827A392F7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81192" y="2844608"/>
            <a:ext cx="1216605" cy="10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73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1498</TotalTime>
  <Words>335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New Air-line Controller ‘s Architecture </vt:lpstr>
      <vt:lpstr>What Are We Talking About ?</vt:lpstr>
      <vt:lpstr>Agendas</vt:lpstr>
      <vt:lpstr>Objectives</vt:lpstr>
      <vt:lpstr>Agendas</vt:lpstr>
      <vt:lpstr>Architecture’s Details</vt:lpstr>
      <vt:lpstr>Demonstration</vt:lpstr>
      <vt:lpstr>Agendas</vt:lpstr>
      <vt:lpstr>Technologies</vt:lpstr>
      <vt:lpstr>Agendas</vt:lpstr>
      <vt:lpstr>Improvements &amp; Ideas</vt:lpstr>
      <vt:lpstr>Agendas</vt:lpstr>
      <vt:lpstr>Plans and Goals</vt:lpstr>
      <vt:lpstr>Agendas</vt:lpstr>
      <vt:lpstr>Question &amp; Answer</vt:lpstr>
      <vt:lpstr>Agendas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Air-line ‘s Architecture</dc:title>
  <dc:creator>Johnny Nguyen Ngoc Thuan</dc:creator>
  <cp:lastModifiedBy>Johnny Nguyen Ngoc Thuan</cp:lastModifiedBy>
  <cp:revision>28</cp:revision>
  <dcterms:created xsi:type="dcterms:W3CDTF">2018-01-22T03:28:36Z</dcterms:created>
  <dcterms:modified xsi:type="dcterms:W3CDTF">2018-01-31T03:52:19Z</dcterms:modified>
</cp:coreProperties>
</file>