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12EF7-0627-403F-B409-BC2598532971}" v="2" dt="2020-03-31T13:19:2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f1ca731b0822d1e93da349e236e618505b862d561a3c1e4d727dde46035856d::" providerId="AD" clId="Web-{14512EF7-0627-403F-B409-BC2598532971}"/>
    <pc:docChg chg="modSld">
      <pc:chgData name="Guest User" userId="S::urn:spo:anon#8f1ca731b0822d1e93da349e236e618505b862d561a3c1e4d727dde46035856d::" providerId="AD" clId="Web-{14512EF7-0627-403F-B409-BC2598532971}" dt="2020-03-31T13:19:20.767" v="1" actId="14100"/>
      <pc:docMkLst>
        <pc:docMk/>
      </pc:docMkLst>
      <pc:sldChg chg="modSp">
        <pc:chgData name="Guest User" userId="S::urn:spo:anon#8f1ca731b0822d1e93da349e236e618505b862d561a3c1e4d727dde46035856d::" providerId="AD" clId="Web-{14512EF7-0627-403F-B409-BC2598532971}" dt="2020-03-31T13:19:20.767" v="1" actId="14100"/>
        <pc:sldMkLst>
          <pc:docMk/>
          <pc:sldMk cId="1070100557" sldId="372"/>
        </pc:sldMkLst>
        <pc:picChg chg="mod">
          <ac:chgData name="Guest User" userId="S::urn:spo:anon#8f1ca731b0822d1e93da349e236e618505b862d561a3c1e4d727dde46035856d::" providerId="AD" clId="Web-{14512EF7-0627-403F-B409-BC2598532971}" dt="2020-03-31T13:19:20.767" v="1" actId="14100"/>
          <ac:picMkLst>
            <pc:docMk/>
            <pc:sldMk cId="1070100557" sldId="372"/>
            <ac:picMk id="8" creationId="{1FFD392C-C623-4140-80EC-22F73D0395C3}"/>
          </ac:picMkLst>
        </pc:picChg>
        <pc:cxnChg chg="mod">
          <ac:chgData name="Guest User" userId="S::urn:spo:anon#8f1ca731b0822d1e93da349e236e618505b862d561a3c1e4d727dde46035856d::" providerId="AD" clId="Web-{14512EF7-0627-403F-B409-BC2598532971}" dt="2020-03-31T13:19:20.767" v="1" actId="14100"/>
          <ac:cxnSpMkLst>
            <pc:docMk/>
            <pc:sldMk cId="1070100557" sldId="372"/>
            <ac:cxnSpMk id="49" creationId="{DE913A0F-ECA8-4042-9135-2639A53BCDD3}"/>
          </ac:cxnSpMkLst>
        </pc:cxnChg>
        <pc:cxnChg chg="mod">
          <ac:chgData name="Guest User" userId="S::urn:spo:anon#8f1ca731b0822d1e93da349e236e618505b862d561a3c1e4d727dde46035856d::" providerId="AD" clId="Web-{14512EF7-0627-403F-B409-BC2598532971}" dt="2020-03-31T13:19:20.767" v="1" actId="14100"/>
          <ac:cxnSpMkLst>
            <pc:docMk/>
            <pc:sldMk cId="1070100557" sldId="372"/>
            <ac:cxnSpMk id="51" creationId="{27D55CEA-029C-4161-88C0-736F12D675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0C28-6B3D-43E3-AE1E-49358840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41181-4E04-403C-BE12-335F440EC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F47A-5B44-46D1-AF8F-35C4014F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927A-B9CE-47EE-A569-7FB32F3D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8D11-569B-4D6D-880B-7817260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C865-50DD-4426-B518-C17E7003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842C-6388-4513-A83D-CA47D4F6C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FB3A-F2A0-44A0-9E3D-E70EB9FC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B51F-1AC9-4688-B8AB-465CE904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856D-31D5-4136-BCB7-1B1E38F2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8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AAF12-570F-4237-BD55-820E3B523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1A7F9-33C9-4399-8479-B68702FB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8EE2-A3C7-4FCB-A64D-57CF10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BB5A-B6F5-434A-8207-67F6A204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DF32-C710-4DCE-8C55-ABC0C8D3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04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0708-A49E-4A0F-8339-51FD806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AB8B-DFE0-4EC1-8EB3-4071C3AD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7469-091A-49D6-8526-CA0137D4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BBE7D-2A8E-43B9-B59A-11427864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EC64-307F-4C57-AD41-74DF5293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1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733D-A4FB-4A51-BEC4-25EBE872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573B-0209-42E2-8652-78A34877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68C4-7423-4B94-BB94-44C62B57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DFC5-B30D-4E90-BD5A-4AB9846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9F69-4B49-4D90-945D-96A7AC53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B676-4486-4904-9C2F-E774C9CD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5813-28C0-4D62-80AF-CCD2AC5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99816-116F-41F6-815A-4569BDC3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058C1-254D-4B61-9BC2-37F3FB78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599CE-3A8F-4B6C-AD4C-D6FFE748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0384E-1F73-4E42-8A7E-35ED9B5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6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F7CE-658A-46D8-B347-3A2AF716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2009-CAD4-499E-BC12-D15F0DAB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2F842-B6C9-4E9B-9EA5-B267CF33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2544-7C76-4ECE-B485-1CA716E12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FF14D-5218-4D4C-A358-08FA8CC22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91D8D-E73D-4713-B773-B4C759D7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86942-67D5-466A-A456-727B7AC7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D846B-1790-42D8-851D-979BA805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0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F754-7B66-48EB-B2B9-BFE7A02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41C84-BA99-4E5D-A02A-6FE1F63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956A-5107-49DB-87A8-14A7E0F3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0B3A2-8814-4312-867E-18F9C05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03475-D876-4A08-87B2-59FF79A0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32FB9-EFA4-401E-84D8-84975B42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E5E28-B93F-4EB3-9E4B-18F0043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1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38E2-C68D-421A-8C91-13C68B19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305C-8838-4E66-9DAB-BB1236A9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66589-1A47-4B5A-B96C-5B831808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9C32F-2AC8-499C-AA67-DEA1E0A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969A-2325-4E0E-AD2D-F31815C6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DBD70-BD5E-4FDC-AE26-F91FB06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18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B108-C333-45B1-AF63-87CAC515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4D76C-2203-456A-905E-8539F3D8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9F85C-34D1-4663-A771-457DA4EB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DCF56-A92C-42CB-901A-1B1EC66E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DEAF-C720-4D59-8E8C-97022C3A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6978-EEEC-4099-8773-D0345DC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3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75149-38D3-4794-9F2E-89A75997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97B1E-8EED-4048-9F90-00E19B1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9B5C-24CC-466A-8C26-FEB76E952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CA86-EE7B-489C-8870-C9E6B231C28B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7A7E-8D86-4E71-B6B2-FA4A571FB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39FE-4D9B-46E7-9458-1EE87135B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5C42-B3FB-4ACA-8328-E7570748E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6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E86FE4-DC3E-404A-B157-31DB856A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/>
          <a:p>
            <a:r>
              <a:rPr lang="en-AU" sz="2400" b="1"/>
              <a:t>Flowchart of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0CF5D-380D-4C3A-A431-921EF0C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71B5-3869-4420-9483-5FBE802641B3}" type="slidenum">
              <a:rPr lang="en-AU" smtClean="0"/>
              <a:t>1</a:t>
            </a:fld>
            <a:endParaRPr lang="en-AU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71689D-C7DD-4186-AC91-D74300225D24}"/>
              </a:ext>
            </a:extLst>
          </p:cNvPr>
          <p:cNvCxnSpPr>
            <a:cxnSpLocks/>
            <a:stCxn id="14" idx="0"/>
            <a:endCxn id="11" idx="0"/>
          </p:cNvCxnSpPr>
          <p:nvPr/>
        </p:nvCxnSpPr>
        <p:spPr>
          <a:xfrm rot="5400000" flipH="1" flipV="1">
            <a:off x="5164871" y="2045573"/>
            <a:ext cx="12700" cy="2341110"/>
          </a:xfrm>
          <a:prstGeom prst="bentConnector3">
            <a:avLst>
              <a:gd name="adj1" fmla="val 45333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DA9341-8EA8-4000-B0F3-F3E21B1951AD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5400000" flipH="1" flipV="1">
            <a:off x="5546681" y="2427383"/>
            <a:ext cx="12700" cy="1577490"/>
          </a:xfrm>
          <a:prstGeom prst="bentConnector3">
            <a:avLst>
              <a:gd name="adj1" fmla="val 29333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D7B3A19-9618-4BA5-AC0E-C0C56CB0F791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5400000" flipH="1" flipV="1">
            <a:off x="5941053" y="2821756"/>
            <a:ext cx="12700" cy="788745"/>
          </a:xfrm>
          <a:prstGeom prst="bentConnector3">
            <a:avLst>
              <a:gd name="adj1" fmla="val 179998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BCD06C-38D7-4107-ACDC-E0E7C804A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80" y="3216128"/>
            <a:ext cx="559687" cy="1110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D392C-C623-4140-80EC-22F73D039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47" y="3218585"/>
            <a:ext cx="559686" cy="1107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60FE4C-E9D6-4EAB-9299-4C2AB084AA35}"/>
              </a:ext>
            </a:extLst>
          </p:cNvPr>
          <p:cNvSpPr/>
          <p:nvPr/>
        </p:nvSpPr>
        <p:spPr>
          <a:xfrm>
            <a:off x="5266837" y="3216128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S4a – 4h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16F45-4C92-44EE-938A-CBC8E8B98BAE}"/>
              </a:ext>
            </a:extLst>
          </p:cNvPr>
          <p:cNvSpPr/>
          <p:nvPr/>
        </p:nvSpPr>
        <p:spPr>
          <a:xfrm>
            <a:off x="6844326" y="2660936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S5a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54A24-9833-42A2-9BEB-E937F33774C8}"/>
              </a:ext>
            </a:extLst>
          </p:cNvPr>
          <p:cNvSpPr/>
          <p:nvPr/>
        </p:nvSpPr>
        <p:spPr>
          <a:xfrm>
            <a:off x="6055582" y="3216128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S5.1 – 5.2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4CB88-7127-4414-AFB5-5ABC6627B28C}"/>
              </a:ext>
            </a:extLst>
          </p:cNvPr>
          <p:cNvSpPr/>
          <p:nvPr/>
        </p:nvSpPr>
        <p:spPr>
          <a:xfrm>
            <a:off x="7611855" y="3216128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AF3C9-89CE-47DA-8E8A-F6F589A6789B}"/>
              </a:ext>
            </a:extLst>
          </p:cNvPr>
          <p:cNvSpPr/>
          <p:nvPr/>
        </p:nvSpPr>
        <p:spPr>
          <a:xfrm>
            <a:off x="4478092" y="3216128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S3a-3h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53D564-428C-476D-ADD2-36B2D23D135B}"/>
              </a:ext>
            </a:extLst>
          </p:cNvPr>
          <p:cNvSpPr/>
          <p:nvPr/>
        </p:nvSpPr>
        <p:spPr>
          <a:xfrm>
            <a:off x="3714472" y="3216128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S2a – 2h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14F09-B151-4A5A-82C4-ED220DB3608D}"/>
              </a:ext>
            </a:extLst>
          </p:cNvPr>
          <p:cNvSpPr/>
          <p:nvPr/>
        </p:nvSpPr>
        <p:spPr>
          <a:xfrm>
            <a:off x="6844326" y="3940200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S5b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A4B64E-B47E-457E-A2AA-8B5986C5EADF}"/>
              </a:ext>
            </a:extLst>
          </p:cNvPr>
          <p:cNvSpPr/>
          <p:nvPr/>
        </p:nvSpPr>
        <p:spPr>
          <a:xfrm>
            <a:off x="2901659" y="3218486"/>
            <a:ext cx="559687" cy="111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S1a – 1h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20273-1F78-496C-B25B-0FBE4D372F1D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6615269" y="3216128"/>
            <a:ext cx="229057" cy="555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580B53-DFA5-4B4B-9F68-BCB140529D9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04013" y="3216128"/>
            <a:ext cx="207842" cy="555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861860-BB33-4C77-842D-5C618F5709DC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6615269" y="3771320"/>
            <a:ext cx="229057" cy="7240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4053CA-FD2B-49A0-B787-AB3AABCBBE3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7404013" y="3771320"/>
            <a:ext cx="207842" cy="7240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F0406E-F9C3-42A4-9B01-A42702F755A3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3461346" y="3771320"/>
            <a:ext cx="253126" cy="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13A0F-ECA8-4042-9135-2639A53BCDD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57667" y="3771320"/>
            <a:ext cx="231180" cy="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D55CEA-029C-4161-88C0-736F12D675E4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648533" y="3772549"/>
            <a:ext cx="253126" cy="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167717-0512-4FDD-B2ED-AEF62A8CABB3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4274159" y="3771320"/>
            <a:ext cx="20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A14191-5FB5-49B9-B19C-11D90CF957D6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5037779" y="3771320"/>
            <a:ext cx="22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D50EA9-0286-4304-A336-44F5FBC2A8A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826524" y="3771320"/>
            <a:ext cx="22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3D9732A-041F-4290-8494-4552C0B57B84}"/>
              </a:ext>
            </a:extLst>
          </p:cNvPr>
          <p:cNvCxnSpPr>
            <a:stCxn id="15" idx="2"/>
            <a:endCxn id="16" idx="2"/>
          </p:cNvCxnSpPr>
          <p:nvPr/>
        </p:nvCxnSpPr>
        <p:spPr>
          <a:xfrm rot="5400000" flipH="1">
            <a:off x="4791980" y="2718394"/>
            <a:ext cx="721714" cy="3942667"/>
          </a:xfrm>
          <a:prstGeom prst="bentConnector3">
            <a:avLst>
              <a:gd name="adj1" fmla="val -3167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A80D6DF-2B27-405A-B80F-C4B31FA1F865}"/>
              </a:ext>
            </a:extLst>
          </p:cNvPr>
          <p:cNvCxnSpPr>
            <a:cxnSpLocks/>
            <a:stCxn id="10" idx="0"/>
            <a:endCxn id="16" idx="0"/>
          </p:cNvCxnSpPr>
          <p:nvPr/>
        </p:nvCxnSpPr>
        <p:spPr>
          <a:xfrm rot="16200000" flipH="1" flipV="1">
            <a:off x="4874062" y="968377"/>
            <a:ext cx="557550" cy="3942667"/>
          </a:xfrm>
          <a:prstGeom prst="bentConnector3">
            <a:avLst>
              <a:gd name="adj1" fmla="val -8807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AB37B93-352C-43F0-B854-1507269661BF}"/>
              </a:ext>
            </a:extLst>
          </p:cNvPr>
          <p:cNvCxnSpPr>
            <a:cxnSpLocks/>
            <a:stCxn id="12" idx="0"/>
            <a:endCxn id="16" idx="0"/>
          </p:cNvCxnSpPr>
          <p:nvPr/>
        </p:nvCxnSpPr>
        <p:spPr>
          <a:xfrm rot="16200000" flipH="1" flipV="1">
            <a:off x="5535422" y="862209"/>
            <a:ext cx="2358" cy="4710196"/>
          </a:xfrm>
          <a:prstGeom prst="bentConnector3">
            <a:avLst>
              <a:gd name="adj1" fmla="val -6822162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7700DAF-5748-4E43-9DBC-2EE7089D1320}"/>
              </a:ext>
            </a:extLst>
          </p:cNvPr>
          <p:cNvCxnSpPr>
            <a:stCxn id="11" idx="2"/>
            <a:endCxn id="16" idx="2"/>
          </p:cNvCxnSpPr>
          <p:nvPr/>
        </p:nvCxnSpPr>
        <p:spPr>
          <a:xfrm rot="5400000">
            <a:off x="4757286" y="2750730"/>
            <a:ext cx="2358" cy="3153923"/>
          </a:xfrm>
          <a:prstGeom prst="bentConnector3">
            <a:avLst>
              <a:gd name="adj1" fmla="val 2559334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761881B-AFF8-4096-B687-CC11941A9A6E}"/>
              </a:ext>
            </a:extLst>
          </p:cNvPr>
          <p:cNvSpPr/>
          <p:nvPr/>
        </p:nvSpPr>
        <p:spPr>
          <a:xfrm>
            <a:off x="1287748" y="1516024"/>
            <a:ext cx="569920" cy="1110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Cal </a:t>
            </a:r>
          </a:p>
          <a:p>
            <a:pPr algn="ctr"/>
            <a:r>
              <a:rPr lang="en-AU" sz="1200">
                <a:solidFill>
                  <a:schemeClr val="tx1"/>
                </a:solidFill>
              </a:rPr>
              <a:t>1 - 5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960223-5CCC-4E2F-87C6-54ED6A09BAAC}"/>
              </a:ext>
            </a:extLst>
          </p:cNvPr>
          <p:cNvCxnSpPr>
            <a:cxnSpLocks/>
          </p:cNvCxnSpPr>
          <p:nvPr/>
        </p:nvCxnSpPr>
        <p:spPr>
          <a:xfrm>
            <a:off x="1758076" y="2660935"/>
            <a:ext cx="0" cy="52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0C9735-8028-422E-B58C-BCFD28CF5A8F}"/>
              </a:ext>
            </a:extLst>
          </p:cNvPr>
          <p:cNvCxnSpPr>
            <a:cxnSpLocks/>
          </p:cNvCxnSpPr>
          <p:nvPr/>
        </p:nvCxnSpPr>
        <p:spPr>
          <a:xfrm flipV="1">
            <a:off x="1414950" y="2626408"/>
            <a:ext cx="0" cy="52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F6C67E8-4CE1-4086-AF5E-8963BA56805D}"/>
              </a:ext>
            </a:extLst>
          </p:cNvPr>
          <p:cNvSpPr/>
          <p:nvPr/>
        </p:nvSpPr>
        <p:spPr>
          <a:xfrm>
            <a:off x="2070518" y="5031700"/>
            <a:ext cx="578013" cy="1110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</a:rPr>
              <a:t>Else </a:t>
            </a:r>
          </a:p>
          <a:p>
            <a:pPr algn="ctr"/>
            <a:r>
              <a:rPr lang="en-AU" sz="1200">
                <a:solidFill>
                  <a:schemeClr val="tx1"/>
                </a:solidFill>
              </a:rPr>
              <a:t>1 - 6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6F5EB4-5F33-4081-B28A-75EF0D7FB348}"/>
              </a:ext>
            </a:extLst>
          </p:cNvPr>
          <p:cNvCxnSpPr/>
          <p:nvPr/>
        </p:nvCxnSpPr>
        <p:spPr>
          <a:xfrm>
            <a:off x="2127238" y="4326512"/>
            <a:ext cx="0" cy="70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BDBB3F-BCFB-4632-A341-3E17E8079D5C}"/>
              </a:ext>
            </a:extLst>
          </p:cNvPr>
          <p:cNvCxnSpPr>
            <a:cxnSpLocks/>
          </p:cNvCxnSpPr>
          <p:nvPr/>
        </p:nvCxnSpPr>
        <p:spPr>
          <a:xfrm flipV="1">
            <a:off x="2693817" y="4332862"/>
            <a:ext cx="274835" cy="71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Flowchart of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of process</dc:title>
  <dc:creator>CC</dc:creator>
  <cp:revision>1</cp:revision>
  <dcterms:created xsi:type="dcterms:W3CDTF">2020-03-30T01:38:40Z</dcterms:created>
  <dcterms:modified xsi:type="dcterms:W3CDTF">2020-03-31T13:19:32Z</dcterms:modified>
</cp:coreProperties>
</file>