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8" r:id="rId3"/>
    <p:sldId id="26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22" autoAdjust="0"/>
  </p:normalViewPr>
  <p:slideViewPr>
    <p:cSldViewPr snapToGrid="0">
      <p:cViewPr varScale="1">
        <p:scale>
          <a:sx n="68" d="100"/>
          <a:sy n="68" d="100"/>
        </p:scale>
        <p:origin x="12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93B48-1CA2-4454-865F-81F99441259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7218B-E973-4D6D-8CD2-92A4D8974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0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Observations: mostly red dots on top, NA sales more than other regions. Second is EU sales.</a:t>
            </a:r>
          </a:p>
          <a:p>
            <a:r>
              <a:rPr lang="en-US" dirty="0"/>
              <a:t>Talk about Wii Sports: </a:t>
            </a:r>
            <a:r>
              <a:rPr lang="en-US" b="0" i="0" dirty="0">
                <a:effectLst/>
                <a:latin typeface="Inter"/>
              </a:rPr>
              <a:t>This game is a collection of five sports simulations, tennis, baseball, bowling, golf and boxing. The motion-sensing capabilities of the Wii Remote</a:t>
            </a:r>
          </a:p>
          <a:p>
            <a:r>
              <a:rPr lang="en-US" b="0" i="0" dirty="0">
                <a:effectLst/>
                <a:latin typeface="Inter"/>
              </a:rPr>
              <a:t>Mario, </a:t>
            </a:r>
            <a:r>
              <a:rPr lang="en-US" b="0" i="0" dirty="0" err="1">
                <a:effectLst/>
                <a:latin typeface="Inter"/>
              </a:rPr>
              <a:t>pokemon</a:t>
            </a:r>
            <a:r>
              <a:rPr lang="en-US" b="0" i="0" dirty="0">
                <a:effectLst/>
                <a:latin typeface="Inter"/>
              </a:rPr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7218B-E973-4D6D-8CD2-92A4D89747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55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Particular game: </a:t>
            </a:r>
            <a:r>
              <a:rPr lang="en-US" dirty="0" err="1"/>
              <a:t>FireRed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7218B-E973-4D6D-8CD2-92A4D89747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6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10 video game sales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7218B-E973-4D6D-8CD2-92A4D89747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96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and size according to global sales</a:t>
            </a:r>
          </a:p>
          <a:p>
            <a:r>
              <a:rPr lang="en-US" dirty="0"/>
              <a:t>Observation: some of the most popular games are made in 2005-2010. cluster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7218B-E973-4D6D-8CD2-92A4D89747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6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Nintendo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7218B-E973-4D6D-8CD2-92A4D89747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31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of Duty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7218B-E973-4D6D-8CD2-92A4D89747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76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Genre are color coded. Popular genres: action, sports, </a:t>
            </a:r>
            <a:r>
              <a:rPr lang="en-US" dirty="0" err="1"/>
              <a:t>misc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7218B-E973-4D6D-8CD2-92A4D89747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06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last graph. Now it’s based on global sales.</a:t>
            </a:r>
          </a:p>
          <a:p>
            <a:r>
              <a:rPr lang="en-US" dirty="0"/>
              <a:t>PS2 most global sales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7218B-E973-4D6D-8CD2-92A4D89747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4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0348050-4878-4245-839B-762C7FE179A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D63EECF-B51C-4F23-BF31-434B8160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7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8050-4878-4245-839B-762C7FE179A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EECF-B51C-4F23-BF31-434B8160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8050-4878-4245-839B-762C7FE179A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EECF-B51C-4F23-BF31-434B8160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8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8050-4878-4245-839B-762C7FE179A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EECF-B51C-4F23-BF31-434B81600A4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1126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8050-4878-4245-839B-762C7FE179A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EECF-B51C-4F23-BF31-434B8160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3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8050-4878-4245-839B-762C7FE179A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EECF-B51C-4F23-BF31-434B8160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71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8050-4878-4245-839B-762C7FE179A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EECF-B51C-4F23-BF31-434B8160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17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8050-4878-4245-839B-762C7FE179A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EECF-B51C-4F23-BF31-434B8160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71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8050-4878-4245-839B-762C7FE179A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EECF-B51C-4F23-BF31-434B8160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8050-4878-4245-839B-762C7FE179A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EECF-B51C-4F23-BF31-434B8160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0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8050-4878-4245-839B-762C7FE179A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EECF-B51C-4F23-BF31-434B8160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0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8050-4878-4245-839B-762C7FE179A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EECF-B51C-4F23-BF31-434B8160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5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8050-4878-4245-839B-762C7FE179A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EECF-B51C-4F23-BF31-434B8160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8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8050-4878-4245-839B-762C7FE179A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EECF-B51C-4F23-BF31-434B8160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2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8050-4878-4245-839B-762C7FE179A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EECF-B51C-4F23-BF31-434B8160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8050-4878-4245-839B-762C7FE179A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EECF-B51C-4F23-BF31-434B8160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7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8050-4878-4245-839B-762C7FE179A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EECF-B51C-4F23-BF31-434B8160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48050-4878-4245-839B-762C7FE179A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3EECF-B51C-4F23-BF31-434B81600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5E1E-F81C-B256-362F-1DE7E0B8C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826" y="1122363"/>
            <a:ext cx="9075174" cy="16557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Video game Sales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2D71E-E464-A619-F839-82FFB2700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johnny qiu</a:t>
            </a:r>
          </a:p>
        </p:txBody>
      </p:sp>
    </p:spTree>
    <p:extLst>
      <p:ext uri="{BB962C8B-B14F-4D97-AF65-F5344CB8AC3E}">
        <p14:creationId xmlns:p14="http://schemas.microsoft.com/office/powerpoint/2010/main" val="2178171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0CAE-A372-1971-FF76-BF85CCE8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5806"/>
            <a:ext cx="9905998" cy="690993"/>
          </a:xfrm>
        </p:spPr>
        <p:txBody>
          <a:bodyPr/>
          <a:lstStyle/>
          <a:p>
            <a:r>
              <a:rPr lang="en-US" dirty="0"/>
              <a:t>Graph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A6D06-9867-E1DC-DDF0-F9288C86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05F0B-85E2-9BC4-8F30-7127C81A9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024642"/>
            <a:ext cx="10622844" cy="502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6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23C6-C811-9B46-05AB-2CBC5D53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2005"/>
            <a:ext cx="9905998" cy="736149"/>
          </a:xfrm>
        </p:spPr>
        <p:txBody>
          <a:bodyPr/>
          <a:lstStyle/>
          <a:p>
            <a:r>
              <a:rPr lang="en-US" dirty="0"/>
              <a:t>Graph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6B67-6F0F-DA49-29AA-FFCC3082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47C5D-5B7D-7D41-F620-B91C75045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77" y="928154"/>
            <a:ext cx="10961511" cy="519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9A08B-E30D-A927-2B4D-E2B9E0F6B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658" y="240339"/>
            <a:ext cx="9905998" cy="826460"/>
          </a:xfrm>
        </p:spPr>
        <p:txBody>
          <a:bodyPr/>
          <a:lstStyle/>
          <a:p>
            <a:r>
              <a:rPr lang="en-US" dirty="0"/>
              <a:t>Graph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B099-96EC-DE0E-26C3-C17BED269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3EDCF-CE27-788F-2E44-F892CE429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77" y="1066799"/>
            <a:ext cx="10905067" cy="517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7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2178-5C68-A556-0DA4-07D89DC2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903" y="156402"/>
            <a:ext cx="9905998" cy="581017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product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D3C07-9892-E558-6901-F299A5B87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5" y="737419"/>
            <a:ext cx="11533238" cy="582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5CAA-C3EC-5810-9120-5BE9E17F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35" y="663674"/>
            <a:ext cx="9905998" cy="4484060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The</a:t>
            </a:r>
            <a:r>
              <a:rPr lang="zh-CN" altLang="en-US" sz="8800" dirty="0"/>
              <a:t> </a:t>
            </a:r>
            <a:r>
              <a:rPr lang="en-US" altLang="zh-CN" sz="8800" dirty="0"/>
              <a:t>end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2801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B2E7-D057-E697-EC37-4008128F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8465"/>
            <a:ext cx="9905998" cy="738334"/>
          </a:xfrm>
        </p:spPr>
        <p:txBody>
          <a:bodyPr/>
          <a:lstStyle/>
          <a:p>
            <a:r>
              <a:rPr lang="en-US" dirty="0"/>
              <a:t>Video game sales dataset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251A-7626-5918-9CB9-2BA10A7A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D596B-EB2C-3588-CDED-73AC55F37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2" y="1069366"/>
            <a:ext cx="10648335" cy="494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9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D4DA-7958-FABC-D233-680E38540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01" y="162953"/>
            <a:ext cx="10440988" cy="1684905"/>
          </a:xfrm>
        </p:spPr>
        <p:txBody>
          <a:bodyPr/>
          <a:lstStyle/>
          <a:p>
            <a:r>
              <a:rPr lang="en-US" dirty="0"/>
              <a:t>Word cloud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1A2F3-2874-E3EF-F4E7-27AC909D9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47" y="1847858"/>
            <a:ext cx="5823698" cy="359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D16209-4533-77EF-75CA-D00F67171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7858"/>
            <a:ext cx="5784218" cy="359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0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2178-5C68-A556-0DA4-07D89DC2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903" y="156402"/>
            <a:ext cx="9905998" cy="581017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product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D3C07-9892-E558-6901-F299A5B87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5" y="737419"/>
            <a:ext cx="11533238" cy="582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4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095E-6DD9-C383-4F1D-C526B76B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7"/>
            <a:ext cx="9905998" cy="905482"/>
          </a:xfrm>
        </p:spPr>
        <p:txBody>
          <a:bodyPr/>
          <a:lstStyle/>
          <a:p>
            <a:r>
              <a:rPr lang="en-US" dirty="0"/>
              <a:t>Graph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1CB32-C4CB-3649-8D92-5DFD30012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69E27-8998-A4BD-8FFD-ACC6D272B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07" y="1066799"/>
            <a:ext cx="11573786" cy="536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7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16D3-1291-7F02-3854-A256C88F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2119"/>
            <a:ext cx="9905998" cy="1052238"/>
          </a:xfrm>
        </p:spPr>
        <p:txBody>
          <a:bodyPr/>
          <a:lstStyle/>
          <a:p>
            <a:r>
              <a:rPr lang="en-US" dirty="0"/>
              <a:t>Interactivity: highlighting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6B619-40B6-1BC6-06E3-F017525F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902F0-6F57-3918-3281-41EB76E5E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30" y="1066799"/>
            <a:ext cx="11090539" cy="5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3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42EC-4A2C-5D6C-F26F-8922B1BE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027153"/>
          </a:xfrm>
        </p:spPr>
        <p:txBody>
          <a:bodyPr/>
          <a:lstStyle/>
          <a:p>
            <a:r>
              <a:rPr lang="en-US" dirty="0"/>
              <a:t>Interactivity: rank slider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FAEAF-1E0E-4195-517B-49034C6EC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AA938-4370-B0B8-20B8-8F36BDADF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32" y="1198627"/>
            <a:ext cx="10487378" cy="49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9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B707-5D56-3DEC-F300-A7ED2D38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00829"/>
            <a:ext cx="9905998" cy="1063527"/>
          </a:xfrm>
        </p:spPr>
        <p:txBody>
          <a:bodyPr/>
          <a:lstStyle/>
          <a:p>
            <a:r>
              <a:rPr lang="en-US" dirty="0"/>
              <a:t>Graph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AA4B9-3DC2-9BAE-8F97-DCE2F1E3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720621"/>
            <a:ext cx="9905999" cy="307057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1FAA4-FE49-6C14-8840-4630D165E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86" y="1066800"/>
            <a:ext cx="10876227" cy="517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3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8369-7035-E16C-3386-FBC5C701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7095"/>
            <a:ext cx="9905998" cy="679704"/>
          </a:xfrm>
        </p:spPr>
        <p:txBody>
          <a:bodyPr/>
          <a:lstStyle/>
          <a:p>
            <a:r>
              <a:rPr lang="en-US" dirty="0"/>
              <a:t>Graph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08864-5692-A379-36EF-70BF3A001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68BCF-4BA4-3E4E-0B49-59A5CF86A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2" y="962905"/>
            <a:ext cx="11176000" cy="532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7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568</TotalTime>
  <Words>168</Words>
  <Application>Microsoft Office PowerPoint</Application>
  <PresentationFormat>Widescreen</PresentationFormat>
  <Paragraphs>35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Inter</vt:lpstr>
      <vt:lpstr>Arial</vt:lpstr>
      <vt:lpstr>Calibri</vt:lpstr>
      <vt:lpstr>Tw Cen MT</vt:lpstr>
      <vt:lpstr>Circuit</vt:lpstr>
      <vt:lpstr>Video game Sales presentation</vt:lpstr>
      <vt:lpstr>Video game sales dataset snippet</vt:lpstr>
      <vt:lpstr>Word cloud</vt:lpstr>
      <vt:lpstr>Final product</vt:lpstr>
      <vt:lpstr>Graph 1</vt:lpstr>
      <vt:lpstr>Interactivity: highlighting</vt:lpstr>
      <vt:lpstr>Interactivity: rank slider</vt:lpstr>
      <vt:lpstr>Graph 2</vt:lpstr>
      <vt:lpstr>Graph 3</vt:lpstr>
      <vt:lpstr>Graph 4</vt:lpstr>
      <vt:lpstr>Graph 5</vt:lpstr>
      <vt:lpstr>Graph 6</vt:lpstr>
      <vt:lpstr>Final product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230 Project presentation</dc:title>
  <dc:creator>Johnny qiu</dc:creator>
  <cp:lastModifiedBy>Johnny qiu</cp:lastModifiedBy>
  <cp:revision>3</cp:revision>
  <dcterms:created xsi:type="dcterms:W3CDTF">2022-11-13T00:34:52Z</dcterms:created>
  <dcterms:modified xsi:type="dcterms:W3CDTF">2022-12-07T02:50:11Z</dcterms:modified>
</cp:coreProperties>
</file>