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6" r:id="rId4"/>
    <p:sldId id="258" r:id="rId5"/>
    <p:sldId id="259" r:id="rId6"/>
    <p:sldId id="260" r:id="rId7"/>
    <p:sldId id="261" r:id="rId8"/>
    <p:sldId id="262" r:id="rId9"/>
    <p:sldId id="263" r:id="rId10"/>
    <p:sldId id="264"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6" d="100"/>
          <a:sy n="56" d="100"/>
        </p:scale>
        <p:origin x="1380"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2D747B70-5B54-411F-BE89-A7C0DC060B2F}" type="datetimeFigureOut">
              <a:rPr lang="en-GB" smtClean="0"/>
              <a:pPr/>
              <a:t>29/03/2015</a:t>
            </a:fld>
            <a:endParaRPr lang="en-GB"/>
          </a:p>
        </p:txBody>
      </p:sp>
      <p:sp>
        <p:nvSpPr>
          <p:cNvPr id="17" name="Footer Placeholder 16"/>
          <p:cNvSpPr>
            <a:spLocks noGrp="1"/>
          </p:cNvSpPr>
          <p:nvPr>
            <p:ph type="ftr" sz="quarter" idx="11"/>
          </p:nvPr>
        </p:nvSpPr>
        <p:spPr/>
        <p:txBody>
          <a:bodyPr/>
          <a:lstStyle/>
          <a:p>
            <a:endParaRPr lang="en-GB"/>
          </a:p>
        </p:txBody>
      </p:sp>
      <p:sp>
        <p:nvSpPr>
          <p:cNvPr id="29" name="Slide Number Placeholder 28"/>
          <p:cNvSpPr>
            <a:spLocks noGrp="1"/>
          </p:cNvSpPr>
          <p:nvPr>
            <p:ph type="sldNum" sz="quarter" idx="12"/>
          </p:nvPr>
        </p:nvSpPr>
        <p:spPr/>
        <p:txBody>
          <a:bodyPr/>
          <a:lstStyle/>
          <a:p>
            <a:fld id="{31346CA4-923A-494E-BBE3-AC11226AF597}" type="slidenum">
              <a:rPr lang="en-GB" smtClean="0"/>
              <a:pPr/>
              <a:t>‹#›</a:t>
            </a:fld>
            <a:endParaRPr lang="en-GB"/>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D747B70-5B54-411F-BE89-A7C0DC060B2F}" type="datetimeFigureOut">
              <a:rPr lang="en-GB" smtClean="0"/>
              <a:pPr/>
              <a:t>29/03/2015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346CA4-923A-494E-BBE3-AC11226AF597}"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D747B70-5B54-411F-BE89-A7C0DC060B2F}" type="datetimeFigureOut">
              <a:rPr lang="en-GB" smtClean="0"/>
              <a:pPr/>
              <a:t>29/03/2015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346CA4-923A-494E-BBE3-AC11226AF597}"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D747B70-5B54-411F-BE89-A7C0DC060B2F}" type="datetimeFigureOut">
              <a:rPr lang="en-GB" smtClean="0"/>
              <a:pPr/>
              <a:t>29/03/2015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346CA4-923A-494E-BBE3-AC11226AF597}"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D747B70-5B54-411F-BE89-A7C0DC060B2F}" type="datetimeFigureOut">
              <a:rPr lang="en-GB" smtClean="0"/>
              <a:pPr/>
              <a:t>29/03/2015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7924800" y="6416675"/>
            <a:ext cx="762000" cy="365125"/>
          </a:xfrm>
        </p:spPr>
        <p:txBody>
          <a:bodyPr/>
          <a:lstStyle/>
          <a:p>
            <a:fld id="{31346CA4-923A-494E-BBE3-AC11226AF597}"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D747B70-5B54-411F-BE89-A7C0DC060B2F}" type="datetimeFigureOut">
              <a:rPr lang="en-GB" smtClean="0"/>
              <a:pPr/>
              <a:t>29/03/2015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1346CA4-923A-494E-BBE3-AC11226AF597}"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D747B70-5B54-411F-BE89-A7C0DC060B2F}" type="datetimeFigureOut">
              <a:rPr lang="en-GB" smtClean="0"/>
              <a:pPr/>
              <a:t>29/03/2015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1346CA4-923A-494E-BBE3-AC11226AF597}"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D747B70-5B54-411F-BE89-A7C0DC060B2F}" type="datetimeFigureOut">
              <a:rPr lang="en-GB" smtClean="0"/>
              <a:pPr/>
              <a:t>29/03/2015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1346CA4-923A-494E-BBE3-AC11226AF597}"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747B70-5B54-411F-BE89-A7C0DC060B2F}" type="datetimeFigureOut">
              <a:rPr lang="en-GB" smtClean="0"/>
              <a:pPr/>
              <a:t>29/03/2015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1346CA4-923A-494E-BBE3-AC11226AF597}"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D747B70-5B54-411F-BE89-A7C0DC060B2F}" type="datetimeFigureOut">
              <a:rPr lang="en-GB" smtClean="0"/>
              <a:pPr/>
              <a:t>29/03/2015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1346CA4-923A-494E-BBE3-AC11226AF597}"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D747B70-5B54-411F-BE89-A7C0DC060B2F}" type="datetimeFigureOut">
              <a:rPr lang="en-GB" smtClean="0"/>
              <a:pPr/>
              <a:t>29/03/2015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1346CA4-923A-494E-BBE3-AC11226AF597}"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2D747B70-5B54-411F-BE89-A7C0DC060B2F}" type="datetimeFigureOut">
              <a:rPr lang="en-GB" smtClean="0"/>
              <a:pPr/>
              <a:t>29/03/2015</a:t>
            </a:fld>
            <a:endParaRPr lang="en-GB"/>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GB"/>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31346CA4-923A-494E-BBE3-AC11226AF597}" type="slidenum">
              <a:rPr lang="en-GB" smtClean="0"/>
              <a:pPr/>
              <a:t>‹#›</a:t>
            </a:fld>
            <a:endParaRPr lang="en-GB"/>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mailto:poorclaresguesthouse@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836712"/>
            <a:ext cx="8229600" cy="3096344"/>
          </a:xfrm>
        </p:spPr>
        <p:txBody>
          <a:bodyPr/>
          <a:lstStyle/>
          <a:p>
            <a:r>
              <a:rPr lang="en-GB" dirty="0" smtClean="0"/>
              <a:t>Take a look at our Guest House</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3456384" cy="6669360"/>
          </a:xfrm>
        </p:spPr>
        <p:txBody>
          <a:bodyPr>
            <a:noAutofit/>
          </a:bodyPr>
          <a:lstStyle/>
          <a:p>
            <a:r>
              <a:rPr lang="en-GB" sz="2800" dirty="0" smtClean="0">
                <a:latin typeface="+mn-lt"/>
              </a:rPr>
              <a:t>We also have a small shop where among other things we sell items we have made.</a:t>
            </a:r>
            <a:br>
              <a:rPr lang="en-GB" sz="2800" dirty="0" smtClean="0">
                <a:latin typeface="+mn-lt"/>
              </a:rPr>
            </a:br>
            <a:endParaRPr lang="en-GB" sz="2800" dirty="0">
              <a:latin typeface="+mn-lt"/>
            </a:endParaRPr>
          </a:p>
        </p:txBody>
      </p:sp>
      <p:pic>
        <p:nvPicPr>
          <p:cNvPr id="4" name="Content Placeholder 3" descr="Jan 13 011 (Copy).JPG"/>
          <p:cNvPicPr>
            <a:picLocks noGrp="1" noChangeAspect="1"/>
          </p:cNvPicPr>
          <p:nvPr>
            <p:ph idx="1"/>
          </p:nvPr>
        </p:nvPicPr>
        <p:blipFill>
          <a:blip r:embed="rId2" cstate="print"/>
          <a:stretch>
            <a:fillRect/>
          </a:stretch>
        </p:blipFill>
        <p:spPr>
          <a:xfrm>
            <a:off x="4211960" y="1844824"/>
            <a:ext cx="4042549" cy="3035141"/>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34682"/>
          </a:xfrm>
        </p:spPr>
        <p:txBody>
          <a:bodyPr>
            <a:normAutofit/>
          </a:bodyPr>
          <a:lstStyle/>
          <a:p>
            <a:r>
              <a:rPr lang="en-GB" sz="2800" dirty="0" smtClean="0">
                <a:latin typeface="Arial" pitchFamily="34" charset="0"/>
                <a:cs typeface="Arial" pitchFamily="34" charset="0"/>
              </a:rPr>
              <a:t>Thank you for joining us on this tour. </a:t>
            </a:r>
            <a:br>
              <a:rPr lang="en-GB" sz="2800" dirty="0" smtClean="0">
                <a:latin typeface="Arial" pitchFamily="34" charset="0"/>
                <a:cs typeface="Arial" pitchFamily="34" charset="0"/>
              </a:rPr>
            </a:br>
            <a:r>
              <a:rPr lang="en-GB" sz="2800" dirty="0" smtClean="0">
                <a:latin typeface="Arial" pitchFamily="34" charset="0"/>
                <a:cs typeface="Arial" pitchFamily="34" charset="0"/>
              </a:rPr>
              <a:t/>
            </a:r>
            <a:br>
              <a:rPr lang="en-GB" sz="2800" dirty="0" smtClean="0">
                <a:latin typeface="Arial" pitchFamily="34" charset="0"/>
                <a:cs typeface="Arial" pitchFamily="34" charset="0"/>
              </a:rPr>
            </a:br>
            <a:r>
              <a:rPr lang="en-GB" sz="2800" dirty="0" smtClean="0">
                <a:latin typeface="Arial" pitchFamily="34" charset="0"/>
                <a:cs typeface="Arial" pitchFamily="34" charset="0"/>
              </a:rPr>
              <a:t>If you would like to know more, </a:t>
            </a:r>
            <a:br>
              <a:rPr lang="en-GB" sz="2800" dirty="0" smtClean="0">
                <a:latin typeface="Arial" pitchFamily="34" charset="0"/>
                <a:cs typeface="Arial" pitchFamily="34" charset="0"/>
              </a:rPr>
            </a:br>
            <a:r>
              <a:rPr lang="en-GB" sz="2800" dirty="0" smtClean="0">
                <a:latin typeface="Arial" pitchFamily="34" charset="0"/>
                <a:cs typeface="Arial" pitchFamily="34" charset="0"/>
              </a:rPr>
              <a:t>write to our guest mistress, </a:t>
            </a:r>
            <a:br>
              <a:rPr lang="en-GB" sz="2800" dirty="0" smtClean="0">
                <a:latin typeface="Arial" pitchFamily="34" charset="0"/>
                <a:cs typeface="Arial" pitchFamily="34" charset="0"/>
              </a:rPr>
            </a:br>
            <a:r>
              <a:rPr lang="en-GB" sz="2800" dirty="0" smtClean="0">
                <a:latin typeface="Arial" pitchFamily="34" charset="0"/>
                <a:cs typeface="Arial" pitchFamily="34" charset="0"/>
              </a:rPr>
              <a:t>at </a:t>
            </a:r>
            <a:br>
              <a:rPr lang="en-GB" sz="2800" dirty="0" smtClean="0">
                <a:latin typeface="Arial" pitchFamily="34" charset="0"/>
                <a:cs typeface="Arial" pitchFamily="34" charset="0"/>
              </a:rPr>
            </a:br>
            <a:r>
              <a:rPr lang="en-GB" sz="2800" dirty="0" smtClean="0">
                <a:latin typeface="Arial" pitchFamily="34" charset="0"/>
                <a:cs typeface="Arial" pitchFamily="34" charset="0"/>
              </a:rPr>
              <a:t>Convent of Poor </a:t>
            </a:r>
            <a:r>
              <a:rPr lang="en-GB" sz="2800" dirty="0" err="1" smtClean="0">
                <a:latin typeface="Arial" pitchFamily="34" charset="0"/>
                <a:cs typeface="Arial" pitchFamily="34" charset="0"/>
              </a:rPr>
              <a:t>Clares</a:t>
            </a:r>
            <a:r>
              <a:rPr lang="en-GB" sz="2800" dirty="0" smtClean="0">
                <a:latin typeface="Arial" pitchFamily="34" charset="0"/>
                <a:cs typeface="Arial" pitchFamily="34" charset="0"/>
              </a:rPr>
              <a:t>, </a:t>
            </a:r>
            <a:r>
              <a:rPr lang="en-GB" sz="2800" dirty="0" err="1" smtClean="0">
                <a:latin typeface="Arial" pitchFamily="34" charset="0"/>
                <a:cs typeface="Arial" pitchFamily="34" charset="0"/>
              </a:rPr>
              <a:t>Crossbush</a:t>
            </a:r>
            <a:r>
              <a:rPr lang="en-GB" sz="2800" dirty="0" smtClean="0">
                <a:latin typeface="Arial" pitchFamily="34" charset="0"/>
                <a:cs typeface="Arial" pitchFamily="34" charset="0"/>
              </a:rPr>
              <a:t>, </a:t>
            </a:r>
            <a:br>
              <a:rPr lang="en-GB" sz="2800" dirty="0" smtClean="0">
                <a:latin typeface="Arial" pitchFamily="34" charset="0"/>
                <a:cs typeface="Arial" pitchFamily="34" charset="0"/>
              </a:rPr>
            </a:br>
            <a:r>
              <a:rPr lang="en-GB" sz="2800" dirty="0" smtClean="0">
                <a:latin typeface="Arial" pitchFamily="34" charset="0"/>
                <a:cs typeface="Arial" pitchFamily="34" charset="0"/>
              </a:rPr>
              <a:t>Arundel </a:t>
            </a:r>
            <a:br>
              <a:rPr lang="en-GB" sz="2800" dirty="0" smtClean="0">
                <a:latin typeface="Arial" pitchFamily="34" charset="0"/>
                <a:cs typeface="Arial" pitchFamily="34" charset="0"/>
              </a:rPr>
            </a:br>
            <a:r>
              <a:rPr lang="en-GB" sz="2800" dirty="0" smtClean="0">
                <a:latin typeface="Arial" pitchFamily="34" charset="0"/>
                <a:cs typeface="Arial" pitchFamily="34" charset="0"/>
              </a:rPr>
              <a:t>West Sussex  BN18 9PJ </a:t>
            </a:r>
            <a:br>
              <a:rPr lang="en-GB" sz="2800" dirty="0" smtClean="0">
                <a:latin typeface="Arial" pitchFamily="34" charset="0"/>
                <a:cs typeface="Arial" pitchFamily="34" charset="0"/>
              </a:rPr>
            </a:br>
            <a:r>
              <a:rPr lang="en-GB" sz="2800" smtClean="0">
                <a:latin typeface="Arial" pitchFamily="34" charset="0"/>
                <a:cs typeface="Arial" pitchFamily="34" charset="0"/>
              </a:rPr>
              <a:t/>
            </a:r>
            <a:br>
              <a:rPr lang="en-GB" sz="2800" smtClean="0">
                <a:latin typeface="Arial" pitchFamily="34" charset="0"/>
                <a:cs typeface="Arial" pitchFamily="34" charset="0"/>
              </a:rPr>
            </a:br>
            <a:r>
              <a:rPr lang="en-GB" sz="2800" smtClean="0">
                <a:hlinkClick r:id="rId2"/>
              </a:rPr>
              <a:t>poorclaresguesthouse@gmail.com</a:t>
            </a:r>
            <a:r>
              <a:rPr lang="en-GB" sz="2800" smtClean="0">
                <a:latin typeface="Arial" pitchFamily="34" charset="0"/>
                <a:cs typeface="Arial" pitchFamily="34" charset="0"/>
              </a:rPr>
              <a:t> </a:t>
            </a:r>
            <a:endParaRPr lang="en-GB" sz="2800" dirty="0" smtClean="0">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052736"/>
            <a:ext cx="8229600" cy="4464496"/>
          </a:xfrm>
        </p:spPr>
        <p:txBody>
          <a:bodyPr>
            <a:normAutofit fontScale="90000"/>
          </a:bodyPr>
          <a:lstStyle/>
          <a:p>
            <a:r>
              <a:rPr lang="en-GB" dirty="0" smtClean="0"/>
              <a:t>Introduction </a:t>
            </a:r>
            <a:br>
              <a:rPr lang="en-GB" dirty="0" smtClean="0"/>
            </a:br>
            <a:r>
              <a:rPr lang="en-GB" dirty="0" smtClean="0"/>
              <a:t/>
            </a:r>
            <a:br>
              <a:rPr lang="en-GB" dirty="0" smtClean="0"/>
            </a:br>
            <a:r>
              <a:rPr lang="en-GB" dirty="0" smtClean="0"/>
              <a:t>We have a small guest house where people can come to make a private retreat, an individually directed retreat or just to be quiet, rest and relax. </a:t>
            </a:r>
            <a:br>
              <a:rPr lang="en-GB" dirty="0" smtClean="0"/>
            </a:b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08720"/>
            <a:ext cx="8229600" cy="1143000"/>
          </a:xfrm>
        </p:spPr>
        <p:txBody>
          <a:bodyPr/>
          <a:lstStyle/>
          <a:p>
            <a:r>
              <a:rPr lang="en-GB" dirty="0" smtClean="0"/>
              <a:t> Our sitting room</a:t>
            </a:r>
            <a:endParaRPr lang="en-GB" dirty="0"/>
          </a:p>
        </p:txBody>
      </p:sp>
      <p:pic>
        <p:nvPicPr>
          <p:cNvPr id="4" name="Content Placeholder 3" descr="s room 2nd.jpg"/>
          <p:cNvPicPr>
            <a:picLocks noGrp="1" noChangeAspect="1"/>
          </p:cNvPicPr>
          <p:nvPr>
            <p:ph idx="1"/>
          </p:nvPr>
        </p:nvPicPr>
        <p:blipFill>
          <a:blip r:embed="rId2" cstate="print"/>
          <a:stretch>
            <a:fillRect/>
          </a:stretch>
        </p:blipFill>
        <p:spPr>
          <a:xfrm>
            <a:off x="2483768" y="2492896"/>
            <a:ext cx="4253011" cy="3189758"/>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980728"/>
            <a:ext cx="7416824" cy="5026570"/>
          </a:xfrm>
        </p:spPr>
        <p:txBody>
          <a:bodyPr>
            <a:normAutofit/>
          </a:bodyPr>
          <a:lstStyle/>
          <a:p>
            <a:r>
              <a:rPr lang="en-GB" sz="3600" dirty="0" smtClean="0"/>
              <a:t> The rooms are small and       simple but friendly and comfortable. </a:t>
            </a:r>
          </a:p>
        </p:txBody>
      </p:sp>
      <p:pic>
        <p:nvPicPr>
          <p:cNvPr id="4" name="Content Placeholder 3" descr="Jan 13 005.JPG"/>
          <p:cNvPicPr>
            <a:picLocks noGrp="1" noChangeAspect="1"/>
          </p:cNvPicPr>
          <p:nvPr>
            <p:ph idx="1"/>
          </p:nvPr>
        </p:nvPicPr>
        <p:blipFill>
          <a:blip r:embed="rId2" cstate="print"/>
          <a:stretch>
            <a:fillRect/>
          </a:stretch>
        </p:blipFill>
        <p:spPr>
          <a:xfrm>
            <a:off x="4860032" y="443903"/>
            <a:ext cx="2808312" cy="2108477"/>
          </a:xfrm>
        </p:spPr>
      </p:pic>
      <p:pic>
        <p:nvPicPr>
          <p:cNvPr id="5" name="Picture 4" descr="Jan 13 009.JPG"/>
          <p:cNvPicPr>
            <a:picLocks noChangeAspect="1"/>
          </p:cNvPicPr>
          <p:nvPr/>
        </p:nvPicPr>
        <p:blipFill>
          <a:blip r:embed="rId3" cstate="print"/>
          <a:stretch>
            <a:fillRect/>
          </a:stretch>
        </p:blipFill>
        <p:spPr>
          <a:xfrm>
            <a:off x="1403648" y="4509119"/>
            <a:ext cx="2829454" cy="212435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229600" cy="2204864"/>
          </a:xfrm>
        </p:spPr>
        <p:txBody>
          <a:bodyPr>
            <a:noAutofit/>
          </a:bodyPr>
          <a:lstStyle/>
          <a:p>
            <a:r>
              <a:rPr lang="en-GB" sz="2800" dirty="0" smtClean="0">
                <a:latin typeface="+mn-lt"/>
              </a:rPr>
              <a:t>Guests are welcome to join the community for Mass and the Divine Office and to use the chapel at any time for private prayer </a:t>
            </a:r>
            <a:br>
              <a:rPr lang="en-GB" sz="2800" dirty="0" smtClean="0">
                <a:latin typeface="+mn-lt"/>
              </a:rPr>
            </a:br>
            <a:endParaRPr lang="en-GB" sz="2800" dirty="0">
              <a:latin typeface="+mn-lt"/>
            </a:endParaRPr>
          </a:p>
        </p:txBody>
      </p:sp>
      <p:pic>
        <p:nvPicPr>
          <p:cNvPr id="6" name="Content Placeholder 5" descr="chapel.jpg"/>
          <p:cNvPicPr>
            <a:picLocks noGrp="1" noChangeAspect="1"/>
          </p:cNvPicPr>
          <p:nvPr>
            <p:ph idx="1"/>
          </p:nvPr>
        </p:nvPicPr>
        <p:blipFill>
          <a:blip r:embed="rId2" cstate="print"/>
          <a:stretch>
            <a:fillRect/>
          </a:stretch>
        </p:blipFill>
        <p:spPr>
          <a:xfrm>
            <a:off x="2555776" y="2708920"/>
            <a:ext cx="3988981" cy="2991736"/>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smtClean="0">
                <a:latin typeface="+mn-lt"/>
              </a:rPr>
              <a:t>We are situated just off the A27, a mile east of Arundel, 10 minutes’ walk from the station. </a:t>
            </a:r>
            <a:endParaRPr lang="en-GB" sz="2800" dirty="0">
              <a:latin typeface="+mn-lt"/>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4871" y="1600200"/>
            <a:ext cx="5974257" cy="4708525"/>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052736"/>
            <a:ext cx="8229600" cy="1296144"/>
          </a:xfrm>
        </p:spPr>
        <p:txBody>
          <a:bodyPr>
            <a:normAutofit fontScale="90000"/>
          </a:bodyPr>
          <a:lstStyle/>
          <a:p>
            <a:r>
              <a:rPr lang="en-GB" sz="3100" dirty="0" smtClean="0">
                <a:latin typeface="+mn-lt"/>
              </a:rPr>
              <a:t>There are two small patio gardens and a little woodland area where guests can sit. </a:t>
            </a:r>
            <a:r>
              <a:rPr lang="en-GB" dirty="0" smtClean="0"/>
              <a:t/>
            </a:r>
            <a:br>
              <a:rPr lang="en-GB" dirty="0" smtClean="0"/>
            </a:br>
            <a:endParaRPr lang="en-GB" dirty="0"/>
          </a:p>
        </p:txBody>
      </p:sp>
      <p:pic>
        <p:nvPicPr>
          <p:cNvPr id="4" name="Content Placeholder 3" descr="Patio.PNG"/>
          <p:cNvPicPr>
            <a:picLocks noGrp="1" noChangeAspect="1"/>
          </p:cNvPicPr>
          <p:nvPr>
            <p:ph idx="1"/>
          </p:nvPr>
        </p:nvPicPr>
        <p:blipFill>
          <a:blip r:embed="rId2" cstate="print"/>
          <a:stretch>
            <a:fillRect/>
          </a:stretch>
        </p:blipFill>
        <p:spPr>
          <a:xfrm>
            <a:off x="2267744" y="2492896"/>
            <a:ext cx="4555518" cy="3109141"/>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764704"/>
            <a:ext cx="8229600" cy="1143000"/>
          </a:xfrm>
        </p:spPr>
        <p:txBody>
          <a:bodyPr>
            <a:normAutofit/>
          </a:bodyPr>
          <a:lstStyle/>
          <a:p>
            <a:r>
              <a:rPr lang="en-GB" sz="2800" dirty="0" smtClean="0">
                <a:latin typeface="+mn-lt"/>
              </a:rPr>
              <a:t>The surrounding countryside is beautiful as we are situated near the South Downs. </a:t>
            </a:r>
            <a:endParaRPr lang="en-GB" sz="2800" dirty="0">
              <a:latin typeface="+mn-lt"/>
            </a:endParaRPr>
          </a:p>
        </p:txBody>
      </p:sp>
      <p:pic>
        <p:nvPicPr>
          <p:cNvPr id="4" name="Content Placeholder 3" descr="Luke July 2008 001.jpg"/>
          <p:cNvPicPr>
            <a:picLocks noGrp="1" noChangeAspect="1"/>
          </p:cNvPicPr>
          <p:nvPr>
            <p:ph idx="1"/>
          </p:nvPr>
        </p:nvPicPr>
        <p:blipFill>
          <a:blip r:embed="rId2" cstate="print"/>
          <a:srcRect b="59713"/>
          <a:stretch>
            <a:fillRect/>
          </a:stretch>
        </p:blipFill>
        <p:spPr>
          <a:xfrm>
            <a:off x="755576" y="2420888"/>
            <a:ext cx="7696856" cy="2664296"/>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620688"/>
            <a:ext cx="8229600" cy="2146250"/>
          </a:xfrm>
        </p:spPr>
        <p:txBody>
          <a:bodyPr>
            <a:normAutofit fontScale="90000"/>
          </a:bodyPr>
          <a:lstStyle/>
          <a:p>
            <a:r>
              <a:rPr lang="en-GB" sz="3100" dirty="0" smtClean="0"/>
              <a:t>There are facilities for a self-service breakfast and supper, in a well-stocked kitchen; lunch is provided from the community kitchen. </a:t>
            </a:r>
            <a:br>
              <a:rPr lang="en-GB" sz="3100" dirty="0" smtClean="0"/>
            </a:br>
            <a:r>
              <a:rPr lang="en-GB" sz="3100" dirty="0" smtClean="0"/>
              <a:t/>
            </a:r>
            <a:br>
              <a:rPr lang="en-GB" sz="3100" dirty="0" smtClean="0"/>
            </a:br>
            <a:endParaRPr lang="en-GB" sz="3100" dirty="0"/>
          </a:p>
        </p:txBody>
      </p:sp>
      <p:pic>
        <p:nvPicPr>
          <p:cNvPr id="4" name="Content Placeholder 3" descr="Jan 13 004.JPG"/>
          <p:cNvPicPr>
            <a:picLocks noGrp="1" noChangeAspect="1"/>
          </p:cNvPicPr>
          <p:nvPr>
            <p:ph idx="1"/>
          </p:nvPr>
        </p:nvPicPr>
        <p:blipFill>
          <a:blip r:embed="rId2" cstate="print"/>
          <a:stretch>
            <a:fillRect/>
          </a:stretch>
        </p:blipFill>
        <p:spPr>
          <a:xfrm>
            <a:off x="2339752" y="2708920"/>
            <a:ext cx="4431847" cy="3327426"/>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261</TotalTime>
  <Words>149</Words>
  <Application>Microsoft Office PowerPoint</Application>
  <PresentationFormat>On-screen Show (4:3)</PresentationFormat>
  <Paragraphs>11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Wingdings</vt:lpstr>
      <vt:lpstr>Wingdings 2</vt:lpstr>
      <vt:lpstr>Wingdings 3</vt:lpstr>
      <vt:lpstr>Apex</vt:lpstr>
      <vt:lpstr>Take a look at our Guest House</vt:lpstr>
      <vt:lpstr>Introduction   We have a small guest house where people can come to make a private retreat, an individually directed retreat or just to be quiet, rest and relax.  </vt:lpstr>
      <vt:lpstr> Our sitting room</vt:lpstr>
      <vt:lpstr> The rooms are small and       simple but friendly and comfortable. </vt:lpstr>
      <vt:lpstr>Guests are welcome to join the community for Mass and the Divine Office and to use the chapel at any time for private prayer  </vt:lpstr>
      <vt:lpstr>We are situated just off the A27, a mile east of Arundel, 10 minutes’ walk from the station. </vt:lpstr>
      <vt:lpstr>There are two small patio gardens and a little woodland area where guests can sit.  </vt:lpstr>
      <vt:lpstr>The surrounding countryside is beautiful as we are situated near the South Downs. </vt:lpstr>
      <vt:lpstr>There are facilities for a self-service breakfast and supper, in a well-stocked kitchen; lunch is provided from the community kitchen.   </vt:lpstr>
      <vt:lpstr>We also have a small shop where among other things we sell items we have made. </vt:lpstr>
      <vt:lpstr>Thank you for joining us on this tour.   If you would like to know more,  write to our guest mistress,  at  Convent of Poor Clares, Crossbush,  Arundel  West Sussex  BN18 9PJ   poorclaresguesthouse@gmail.com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Bursar</dc:creator>
  <cp:lastModifiedBy>John Reilly</cp:lastModifiedBy>
  <cp:revision>36</cp:revision>
  <dcterms:created xsi:type="dcterms:W3CDTF">2012-08-01T16:34:51Z</dcterms:created>
  <dcterms:modified xsi:type="dcterms:W3CDTF">2015-03-29T08:23:01Z</dcterms:modified>
</cp:coreProperties>
</file>