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33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024D-32CD-404D-9AB8-EF4438117DEC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DEA5-F85F-4034-B275-9E6B3DF77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9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024D-32CD-404D-9AB8-EF4438117DEC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DEA5-F85F-4034-B275-9E6B3DF77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04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024D-32CD-404D-9AB8-EF4438117DEC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DEA5-F85F-4034-B275-9E6B3DF77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313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024D-32CD-404D-9AB8-EF4438117DEC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DEA5-F85F-4034-B275-9E6B3DF77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690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024D-32CD-404D-9AB8-EF4438117DEC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DEA5-F85F-4034-B275-9E6B3DF77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024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024D-32CD-404D-9AB8-EF4438117DEC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DEA5-F85F-4034-B275-9E6B3DF77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399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024D-32CD-404D-9AB8-EF4438117DEC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DEA5-F85F-4034-B275-9E6B3DF77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310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024D-32CD-404D-9AB8-EF4438117DEC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DEA5-F85F-4034-B275-9E6B3DF77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692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024D-32CD-404D-9AB8-EF4438117DEC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DEA5-F85F-4034-B275-9E6B3DF77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73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024D-32CD-404D-9AB8-EF4438117DEC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DEA5-F85F-4034-B275-9E6B3DF77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35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024D-32CD-404D-9AB8-EF4438117DEC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DEA5-F85F-4034-B275-9E6B3DF77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7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024D-32CD-404D-9AB8-EF4438117DEC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DEA5-F85F-4034-B275-9E6B3DF77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53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024D-32CD-404D-9AB8-EF4438117DEC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DEA5-F85F-4034-B275-9E6B3DF77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14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024D-32CD-404D-9AB8-EF4438117DEC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DEA5-F85F-4034-B275-9E6B3DF77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5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024D-32CD-404D-9AB8-EF4438117DEC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DEA5-F85F-4034-B275-9E6B3DF77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73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024D-32CD-404D-9AB8-EF4438117DEC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DEA5-F85F-4034-B275-9E6B3DF77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82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141024D-32CD-404D-9AB8-EF4438117DEC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0E1DEA5-F85F-4034-B275-9E6B3DF77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56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141024D-32CD-404D-9AB8-EF4438117DEC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0E1DEA5-F85F-4034-B275-9E6B3DF77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8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2271" y="92275"/>
            <a:ext cx="8785952" cy="1580972"/>
          </a:xfrm>
        </p:spPr>
        <p:txBody>
          <a:bodyPr anchor="ctr">
            <a:noAutofit/>
          </a:bodyPr>
          <a:lstStyle/>
          <a:p>
            <a:r>
              <a:rPr lang="pt-BR" sz="9000" dirty="0" smtClean="0"/>
              <a:t>LOCUST</a:t>
            </a:r>
            <a:endParaRPr lang="pt-BR" sz="9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342" y="2344028"/>
            <a:ext cx="2753809" cy="2753809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715764" y="1520321"/>
            <a:ext cx="3018966" cy="526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 smtClean="0"/>
              <a:t>framework</a:t>
            </a:r>
            <a:endParaRPr lang="pt-BR" sz="37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832271" y="6392778"/>
            <a:ext cx="9140453" cy="409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000" dirty="0" err="1" smtClean="0"/>
              <a:t>TesteS</a:t>
            </a:r>
            <a:r>
              <a:rPr lang="pt-BR" sz="4000" dirty="0" smtClean="0"/>
              <a:t> de Carga E</a:t>
            </a:r>
          </a:p>
          <a:p>
            <a:r>
              <a:rPr lang="pt-BR" sz="4000" dirty="0" smtClean="0"/>
              <a:t>TESTES DE PERFORMANCE</a:t>
            </a:r>
          </a:p>
          <a:p>
            <a:endParaRPr lang="pt-BR" sz="6000" dirty="0" smtClean="0"/>
          </a:p>
        </p:txBody>
      </p:sp>
    </p:spTree>
    <p:extLst>
      <p:ext uri="{BB962C8B-B14F-4D97-AF65-F5344CB8AC3E}">
        <p14:creationId xmlns:p14="http://schemas.microsoft.com/office/powerpoint/2010/main" val="35612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LOCUST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580473"/>
            <a:ext cx="9905998" cy="3124201"/>
          </a:xfrm>
        </p:spPr>
        <p:txBody>
          <a:bodyPr>
            <a:normAutofit/>
          </a:bodyPr>
          <a:lstStyle/>
          <a:p>
            <a:r>
              <a:rPr lang="pt-BR" sz="2800" dirty="0" smtClean="0"/>
              <a:t>Framework </a:t>
            </a:r>
            <a:r>
              <a:rPr lang="pt-BR" sz="2800" dirty="0" err="1" smtClean="0"/>
              <a:t>OpenSource</a:t>
            </a:r>
            <a:endParaRPr lang="pt-BR" sz="2800" dirty="0" smtClean="0"/>
          </a:p>
          <a:p>
            <a:r>
              <a:rPr lang="pt-BR" sz="2800" dirty="0" smtClean="0"/>
              <a:t>Feito e escrito em Python</a:t>
            </a:r>
          </a:p>
          <a:p>
            <a:r>
              <a:rPr lang="pt-BR" sz="2800" dirty="0" smtClean="0"/>
              <a:t>testes de carga/desempenho para Web </a:t>
            </a:r>
            <a:r>
              <a:rPr lang="pt-BR" sz="2800" dirty="0" err="1" smtClean="0"/>
              <a:t>applications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81150" y="6181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1261729" y="1876926"/>
            <a:ext cx="396799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59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1"/>
          <p:cNvSpPr>
            <a:spLocks noGrp="1"/>
          </p:cNvSpPr>
          <p:nvPr>
            <p:ph type="pic" idx="1"/>
          </p:nvPr>
        </p:nvSpPr>
        <p:spPr>
          <a:xfrm>
            <a:off x="1979613" y="435407"/>
            <a:ext cx="7998576" cy="3164976"/>
          </a:xfrm>
        </p:spPr>
      </p:sp>
      <p:sp>
        <p:nvSpPr>
          <p:cNvPr id="23" name="Espaço Reservado para Texto 22"/>
          <p:cNvSpPr>
            <a:spLocks noGrp="1"/>
          </p:cNvSpPr>
          <p:nvPr>
            <p:ph type="body" sz="half" idx="2"/>
          </p:nvPr>
        </p:nvSpPr>
        <p:spPr>
          <a:xfrm>
            <a:off x="1979612" y="4845211"/>
            <a:ext cx="8902838" cy="2230726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Escrever cenários de teste em </a:t>
            </a:r>
            <a:r>
              <a:rPr lang="pt-BR" sz="2400" dirty="0" err="1" smtClean="0"/>
              <a:t>python</a:t>
            </a:r>
            <a:endParaRPr lang="pt-B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Distribuído e escalável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UI baseado em 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Testes em aplicações além da Web</a:t>
            </a:r>
          </a:p>
          <a:p>
            <a:endParaRPr lang="pt-BR" sz="3000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84" y="660563"/>
            <a:ext cx="2602161" cy="2602161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9" y="1130360"/>
            <a:ext cx="2132364" cy="2132364"/>
          </a:xfrm>
          <a:prstGeom prst="rect">
            <a:avLst/>
          </a:prstGeom>
        </p:spPr>
      </p:pic>
      <p:sp>
        <p:nvSpPr>
          <p:cNvPr id="25" name="Título 1"/>
          <p:cNvSpPr txBox="1">
            <a:spLocks noGrp="1"/>
          </p:cNvSpPr>
          <p:nvPr>
            <p:ph type="title"/>
          </p:nvPr>
        </p:nvSpPr>
        <p:spPr>
          <a:xfrm>
            <a:off x="5361299" y="2001852"/>
            <a:ext cx="1462569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8800" dirty="0" err="1" smtClean="0"/>
              <a:t>vs</a:t>
            </a:r>
            <a:endParaRPr lang="pt-BR" sz="8800" dirty="0"/>
          </a:p>
        </p:txBody>
      </p:sp>
      <p:sp>
        <p:nvSpPr>
          <p:cNvPr id="30" name="Elipse 29"/>
          <p:cNvSpPr/>
          <p:nvPr/>
        </p:nvSpPr>
        <p:spPr>
          <a:xfrm>
            <a:off x="2242686" y="2420754"/>
            <a:ext cx="158817" cy="86627"/>
          </a:xfrm>
          <a:prstGeom prst="ellipse">
            <a:avLst/>
          </a:prstGeom>
          <a:solidFill>
            <a:srgbClr val="1B5337"/>
          </a:solidFill>
          <a:ln>
            <a:solidFill>
              <a:srgbClr val="1B5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4710448" y="2366493"/>
            <a:ext cx="260797" cy="140888"/>
          </a:xfrm>
          <a:prstGeom prst="ellipse">
            <a:avLst/>
          </a:prstGeom>
          <a:solidFill>
            <a:srgbClr val="1B5337"/>
          </a:solidFill>
          <a:ln>
            <a:solidFill>
              <a:srgbClr val="1B5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>
            <a:off x="2104052" y="4347857"/>
            <a:ext cx="1950704" cy="77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Espaço Reservado para Texto 22"/>
          <p:cNvSpPr txBox="1">
            <a:spLocks/>
          </p:cNvSpPr>
          <p:nvPr/>
        </p:nvSpPr>
        <p:spPr>
          <a:xfrm>
            <a:off x="2015820" y="3600383"/>
            <a:ext cx="2856925" cy="956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smtClean="0"/>
              <a:t>FEATURES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0363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5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idx="1"/>
          </p:nvPr>
        </p:nvSpPr>
        <p:spPr>
          <a:xfrm>
            <a:off x="1089974" y="2395842"/>
            <a:ext cx="4588931" cy="576262"/>
          </a:xfrm>
        </p:spPr>
        <p:txBody>
          <a:bodyPr/>
          <a:lstStyle/>
          <a:p>
            <a:r>
              <a:rPr lang="pt-BR" dirty="0" smtClean="0"/>
              <a:t>Sistemas Operacionais</a:t>
            </a:r>
            <a:endParaRPr lang="pt-B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3"/>
          </p:nvPr>
        </p:nvSpPr>
        <p:spPr>
          <a:xfrm>
            <a:off x="6646260" y="2315406"/>
            <a:ext cx="4604280" cy="576262"/>
          </a:xfrm>
        </p:spPr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524000" y="5633202"/>
            <a:ext cx="1716505" cy="334461"/>
          </a:xfrm>
          <a:prstGeom prst="rect">
            <a:avLst/>
          </a:prstGeom>
          <a:solidFill>
            <a:srgbClr val="1B5337"/>
          </a:solidFill>
          <a:ln>
            <a:solidFill>
              <a:srgbClr val="1B5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4"/>
          </p:nvPr>
        </p:nvSpPr>
        <p:spPr>
          <a:xfrm>
            <a:off x="6373737" y="3040057"/>
            <a:ext cx="4876801" cy="1192380"/>
          </a:xfrm>
        </p:spPr>
        <p:txBody>
          <a:bodyPr>
            <a:normAutofit/>
          </a:bodyPr>
          <a:lstStyle/>
          <a:p>
            <a:pPr lvl="1"/>
            <a:r>
              <a:rPr lang="pt-BR" sz="2200" dirty="0" smtClean="0"/>
              <a:t>Suporta </a:t>
            </a:r>
            <a:r>
              <a:rPr lang="pt-BR" sz="2200" dirty="0"/>
              <a:t>as versões </a:t>
            </a:r>
            <a:br>
              <a:rPr lang="pt-BR" sz="2200" dirty="0"/>
            </a:br>
            <a:r>
              <a:rPr lang="pt-BR" sz="2200" dirty="0" smtClean="0"/>
              <a:t>(2.7</a:t>
            </a:r>
            <a:r>
              <a:rPr lang="pt-BR" sz="2200" dirty="0"/>
              <a:t>, 3.4, 3.5, 3.6, </a:t>
            </a:r>
            <a:r>
              <a:rPr lang="pt-BR" sz="2200" dirty="0" smtClean="0"/>
              <a:t>3.7)</a:t>
            </a:r>
            <a:endParaRPr lang="pt-BR" sz="2200" dirty="0"/>
          </a:p>
        </p:txBody>
      </p:sp>
      <p:sp>
        <p:nvSpPr>
          <p:cNvPr id="21" name="Espaço Reservado para Conteúdo 20"/>
          <p:cNvSpPr>
            <a:spLocks noGrp="1"/>
          </p:cNvSpPr>
          <p:nvPr>
            <p:ph sz="half" idx="2"/>
          </p:nvPr>
        </p:nvSpPr>
        <p:spPr>
          <a:xfrm>
            <a:off x="802105" y="3214092"/>
            <a:ext cx="4876800" cy="2547937"/>
          </a:xfrm>
        </p:spPr>
        <p:txBody>
          <a:bodyPr/>
          <a:lstStyle/>
          <a:p>
            <a:pPr lvl="1"/>
            <a:r>
              <a:rPr lang="pt-BR" sz="1800" dirty="0" smtClean="0"/>
              <a:t>Windows</a:t>
            </a:r>
            <a:br>
              <a:rPr lang="pt-BR" sz="1800" dirty="0" smtClean="0"/>
            </a:br>
            <a:r>
              <a:rPr lang="pt-BR" sz="1800" dirty="0" smtClean="0"/>
              <a:t/>
            </a:r>
            <a:br>
              <a:rPr lang="pt-BR" sz="1800" dirty="0" smtClean="0"/>
            </a:br>
            <a:endParaRPr lang="pt-BR" sz="1800" dirty="0" smtClean="0"/>
          </a:p>
          <a:p>
            <a:pPr lvl="1"/>
            <a:r>
              <a:rPr lang="pt-BR" sz="1800" dirty="0" smtClean="0"/>
              <a:t>Linux </a:t>
            </a:r>
            <a:r>
              <a:rPr lang="pt-BR" dirty="0" smtClean="0"/>
              <a:t>*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lvl="1"/>
            <a:r>
              <a:rPr lang="pt-BR" sz="1800" dirty="0" err="1" smtClean="0"/>
              <a:t>MacOs</a:t>
            </a:r>
            <a:endParaRPr lang="pt-BR" sz="18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794" y="3038804"/>
            <a:ext cx="721894" cy="721894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02" y="3953739"/>
            <a:ext cx="714777" cy="84224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5" y="3227393"/>
            <a:ext cx="484358" cy="484358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7" y="4826210"/>
            <a:ext cx="776766" cy="776766"/>
          </a:xfrm>
          <a:prstGeom prst="rect">
            <a:avLst/>
          </a:prstGeom>
        </p:spPr>
      </p:pic>
      <p:cxnSp>
        <p:nvCxnSpPr>
          <p:cNvPr id="27" name="Conector reto 26"/>
          <p:cNvCxnSpPr/>
          <p:nvPr/>
        </p:nvCxnSpPr>
        <p:spPr>
          <a:xfrm>
            <a:off x="1229644" y="1876926"/>
            <a:ext cx="265254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spaço Reservado para Texto 15"/>
          <p:cNvSpPr txBox="1">
            <a:spLocks/>
          </p:cNvSpPr>
          <p:nvPr/>
        </p:nvSpPr>
        <p:spPr>
          <a:xfrm>
            <a:off x="6373737" y="5512301"/>
            <a:ext cx="546013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• Python</a:t>
            </a:r>
            <a:br>
              <a:rPr lang="pt-BR" dirty="0"/>
            </a:br>
            <a:r>
              <a:rPr lang="pt-BR" sz="1600" dirty="0"/>
              <a:t>https://www.python.org/ftp/python/3.7.4/python-3.7.4.exe</a:t>
            </a:r>
          </a:p>
          <a:p>
            <a:r>
              <a:rPr lang="pt-BR" dirty="0" smtClean="0"/>
              <a:t>• </a:t>
            </a:r>
            <a:r>
              <a:rPr lang="pt-BR" dirty="0" err="1" smtClean="0"/>
              <a:t>Locust</a:t>
            </a:r>
            <a:r>
              <a:rPr lang="pt-BR" dirty="0"/>
              <a:t/>
            </a:r>
            <a:br>
              <a:rPr lang="pt-BR" dirty="0"/>
            </a:br>
            <a:r>
              <a:rPr lang="pt-BR" sz="1600" dirty="0" err="1" smtClean="0">
                <a:effectLst/>
              </a:rPr>
              <a:t>pip</a:t>
            </a:r>
            <a:r>
              <a:rPr lang="pt-BR" sz="1600" dirty="0" smtClean="0">
                <a:effectLst/>
              </a:rPr>
              <a:t> </a:t>
            </a:r>
            <a:r>
              <a:rPr lang="pt-BR" sz="1600" dirty="0" err="1">
                <a:effectLst/>
              </a:rPr>
              <a:t>install</a:t>
            </a:r>
            <a:r>
              <a:rPr lang="pt-BR" sz="1600" dirty="0">
                <a:effectLst/>
              </a:rPr>
              <a:t> </a:t>
            </a:r>
            <a:r>
              <a:rPr lang="pt-BR" sz="1600" dirty="0" err="1">
                <a:effectLst/>
              </a:rPr>
              <a:t>locustio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5550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build="p"/>
      <p:bldP spid="16" grpId="0" build="p"/>
      <p:bldP spid="20" grpId="0" build="p"/>
      <p:bldP spid="21" grpId="0" build="p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/>
          </p:nvPr>
        </p:nvSpPr>
        <p:spPr>
          <a:xfrm>
            <a:off x="876492" y="685800"/>
            <a:ext cx="3775494" cy="878305"/>
          </a:xfrm>
        </p:spPr>
        <p:txBody>
          <a:bodyPr>
            <a:normAutofit/>
          </a:bodyPr>
          <a:lstStyle/>
          <a:p>
            <a:r>
              <a:rPr lang="pt-BR" sz="3200" dirty="0" smtClean="0"/>
              <a:t>Teste de carga</a:t>
            </a:r>
            <a:endParaRPr lang="pt-BR" sz="3200" dirty="0"/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half" idx="2"/>
          </p:nvPr>
        </p:nvSpPr>
        <p:spPr>
          <a:xfrm>
            <a:off x="876492" y="1772653"/>
            <a:ext cx="5334001" cy="1828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realizado </a:t>
            </a:r>
            <a:r>
              <a:rPr lang="pt-BR" sz="2000" dirty="0"/>
              <a:t>para verificar qual o volume </a:t>
            </a:r>
            <a:r>
              <a:rPr lang="pt-BR" sz="2000" dirty="0" smtClean="0"/>
              <a:t>de requisições, </a:t>
            </a:r>
            <a:r>
              <a:rPr lang="pt-BR" sz="2000" dirty="0"/>
              <a:t>acessos simultâneos ou usuários que um </a:t>
            </a:r>
            <a:r>
              <a:rPr lang="pt-BR" sz="2000" dirty="0" smtClean="0"/>
              <a:t>sistema suporta de forma crescente. </a:t>
            </a:r>
            <a:endParaRPr lang="pt-BR" sz="2000" dirty="0"/>
          </a:p>
        </p:txBody>
      </p:sp>
      <p:cxnSp>
        <p:nvCxnSpPr>
          <p:cNvPr id="35" name="Conector reto 34"/>
          <p:cNvCxnSpPr/>
          <p:nvPr/>
        </p:nvCxnSpPr>
        <p:spPr>
          <a:xfrm flipV="1">
            <a:off x="988787" y="1564105"/>
            <a:ext cx="3070465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7395409" y="1981201"/>
            <a:ext cx="4186990" cy="44115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Processos dos Testes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7700211" y="2606842"/>
            <a:ext cx="3577388" cy="4010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1. Identificar os cenários chaves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7700209" y="3200400"/>
            <a:ext cx="3577389" cy="4010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2. Identificar as métricas do teste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7700211" y="3785936"/>
            <a:ext cx="3577388" cy="4010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3. Criar os cenários de testes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7700211" y="4387515"/>
            <a:ext cx="3577388" cy="4010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4. Simular o teste de carga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7700211" y="4973051"/>
            <a:ext cx="3577388" cy="4010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5. Analisar os resultados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55" name="Conector angulado 54"/>
          <p:cNvCxnSpPr>
            <a:stCxn id="49" idx="1"/>
            <a:endCxn id="47" idx="1"/>
          </p:cNvCxnSpPr>
          <p:nvPr/>
        </p:nvCxnSpPr>
        <p:spPr>
          <a:xfrm rot="10800000">
            <a:off x="7700211" y="3986464"/>
            <a:ext cx="12700" cy="1187115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7162800" y="3918302"/>
            <a:ext cx="2967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 TERAÇÃO</a:t>
            </a:r>
            <a:endParaRPr lang="pt-BR" sz="1000" dirty="0"/>
          </a:p>
        </p:txBody>
      </p:sp>
      <p:sp>
        <p:nvSpPr>
          <p:cNvPr id="16" name="Título 18"/>
          <p:cNvSpPr txBox="1">
            <a:spLocks/>
          </p:cNvSpPr>
          <p:nvPr/>
        </p:nvSpPr>
        <p:spPr>
          <a:xfrm>
            <a:off x="876492" y="3547311"/>
            <a:ext cx="5455942" cy="8783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 smtClean="0"/>
              <a:t>Teste de Performance</a:t>
            </a:r>
            <a:endParaRPr lang="pt-BR" sz="3200" dirty="0"/>
          </a:p>
        </p:txBody>
      </p:sp>
      <p:sp>
        <p:nvSpPr>
          <p:cNvPr id="17" name="Espaço Reservado para Texto 20"/>
          <p:cNvSpPr txBox="1">
            <a:spLocks/>
          </p:cNvSpPr>
          <p:nvPr/>
        </p:nvSpPr>
        <p:spPr>
          <a:xfrm>
            <a:off x="876492" y="4634164"/>
            <a:ext cx="5334001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>
                <a:effectLst/>
              </a:rPr>
              <a:t>• Realizado para medir a capacidade e o desempenho do software diante de alto volume ou quantidade de usuários utilizando  simultaneamente o sistema de forma linear.</a:t>
            </a:r>
            <a:endParaRPr lang="pt-BR" sz="2000" dirty="0"/>
          </a:p>
        </p:txBody>
      </p:sp>
      <p:cxnSp>
        <p:nvCxnSpPr>
          <p:cNvPr id="18" name="Conector reto 17"/>
          <p:cNvCxnSpPr/>
          <p:nvPr/>
        </p:nvCxnSpPr>
        <p:spPr>
          <a:xfrm flipV="1">
            <a:off x="988787" y="4425616"/>
            <a:ext cx="4523250" cy="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80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build="p"/>
      <p:bldP spid="37" grpId="0" animBg="1"/>
      <p:bldP spid="43" grpId="0" animBg="1"/>
      <p:bldP spid="45" grpId="0" animBg="1"/>
      <p:bldP spid="47" grpId="0" animBg="1"/>
      <p:bldP spid="48" grpId="0" animBg="1"/>
      <p:bldP spid="49" grpId="0" animBg="1"/>
      <p:bldP spid="56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/>
          </p:nvPr>
        </p:nvSpPr>
        <p:spPr>
          <a:xfrm>
            <a:off x="1141411" y="2093494"/>
            <a:ext cx="8643523" cy="878306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Como saber na pratica como diferenciar entre os dois testes?</a:t>
            </a:r>
            <a:endParaRPr lang="pt-BR" sz="3200" dirty="0"/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half" idx="2"/>
          </p:nvPr>
        </p:nvSpPr>
        <p:spPr>
          <a:xfrm>
            <a:off x="1141411" y="3547816"/>
            <a:ext cx="6583986" cy="2331690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• </a:t>
            </a:r>
            <a:r>
              <a:rPr lang="pt-BR" sz="2000" b="1" dirty="0"/>
              <a:t>Teste de Desempenho:</a:t>
            </a:r>
            <a:r>
              <a:rPr lang="pt-BR" sz="2000" dirty="0"/>
              <a:t> 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A </a:t>
            </a:r>
            <a:r>
              <a:rPr lang="pt-BR" sz="2000" dirty="0"/>
              <a:t>aplicação suporta 1.000 </a:t>
            </a:r>
            <a:r>
              <a:rPr lang="pt-BR" sz="2000" dirty="0" smtClean="0"/>
              <a:t>requisições por </a:t>
            </a:r>
            <a:r>
              <a:rPr lang="pt-BR" sz="2000" dirty="0"/>
              <a:t>minuto com 1.000 usuários simultâneos?</a:t>
            </a:r>
          </a:p>
          <a:p>
            <a:r>
              <a:rPr lang="pt-BR" sz="2000" dirty="0"/>
              <a:t>• </a:t>
            </a:r>
            <a:r>
              <a:rPr lang="pt-BR" sz="2000" b="1" dirty="0"/>
              <a:t>Teste de Carga:</a:t>
            </a:r>
            <a:r>
              <a:rPr lang="pt-BR" sz="2000" dirty="0"/>
              <a:t> 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Quantas </a:t>
            </a:r>
            <a:r>
              <a:rPr lang="pt-BR" sz="2000" dirty="0"/>
              <a:t>transações serão suportadas por </a:t>
            </a:r>
            <a:r>
              <a:rPr lang="pt-BR" sz="2000" dirty="0" smtClean="0"/>
              <a:t>minuto/segundo quando </a:t>
            </a:r>
            <a:r>
              <a:rPr lang="pt-BR" sz="2000" dirty="0"/>
              <a:t>aumentarmos os usuários simultâneos para </a:t>
            </a:r>
            <a:r>
              <a:rPr lang="pt-BR" sz="2000" dirty="0" smtClean="0"/>
              <a:t>50, 100, 1.000</a:t>
            </a:r>
            <a:r>
              <a:rPr lang="pt-BR" sz="2000" dirty="0"/>
              <a:t>?</a:t>
            </a:r>
          </a:p>
          <a:p>
            <a:endParaRPr lang="pt-BR" sz="2000" dirty="0"/>
          </a:p>
        </p:txBody>
      </p:sp>
      <p:cxnSp>
        <p:nvCxnSpPr>
          <p:cNvPr id="35" name="Conector reto 34"/>
          <p:cNvCxnSpPr/>
          <p:nvPr/>
        </p:nvCxnSpPr>
        <p:spPr>
          <a:xfrm>
            <a:off x="1253707" y="2971800"/>
            <a:ext cx="79672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30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/>
          </p:nvPr>
        </p:nvSpPr>
        <p:spPr>
          <a:xfrm>
            <a:off x="1141411" y="2093494"/>
            <a:ext cx="8891352" cy="878306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Porque utilizar esses testes na sua empresa?</a:t>
            </a:r>
            <a:endParaRPr lang="pt-BR" sz="3200" dirty="0"/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half" idx="2"/>
          </p:nvPr>
        </p:nvSpPr>
        <p:spPr>
          <a:xfrm>
            <a:off x="1141411" y="3547816"/>
            <a:ext cx="6583986" cy="2331690"/>
          </a:xfrm>
        </p:spPr>
        <p:txBody>
          <a:bodyPr>
            <a:normAutofit/>
          </a:bodyPr>
          <a:lstStyle/>
          <a:p>
            <a:pPr lvl="0"/>
            <a:r>
              <a:rPr lang="pt-BR" sz="2000" dirty="0" smtClean="0"/>
              <a:t>• Melhoria </a:t>
            </a:r>
            <a:r>
              <a:rPr lang="pt-BR" sz="2000" dirty="0"/>
              <a:t>da qualidade da aplicação para o usuário </a:t>
            </a:r>
            <a:r>
              <a:rPr lang="pt-BR" sz="2000" dirty="0" smtClean="0"/>
              <a:t>final</a:t>
            </a:r>
          </a:p>
          <a:p>
            <a:r>
              <a:rPr lang="en-US" sz="2000" dirty="0" smtClean="0"/>
              <a:t>• </a:t>
            </a:r>
            <a:r>
              <a:rPr lang="pt-BR" sz="2000" dirty="0" smtClean="0"/>
              <a:t>Aumento </a:t>
            </a:r>
            <a:r>
              <a:rPr lang="pt-BR" sz="2000" dirty="0"/>
              <a:t>dos lucros, por estar prevendo falhas e corrigindo-as, antes do produto entrar em produção</a:t>
            </a:r>
            <a:r>
              <a:rPr lang="pt-BR" sz="2000" dirty="0" smtClean="0"/>
              <a:t>.</a:t>
            </a:r>
          </a:p>
          <a:p>
            <a:pPr lvl="0"/>
            <a:r>
              <a:rPr lang="en-US" sz="2000" dirty="0" smtClean="0"/>
              <a:t>• </a:t>
            </a:r>
            <a:r>
              <a:rPr lang="en-US" sz="2000" dirty="0" err="1" smtClean="0"/>
              <a:t>Aumento</a:t>
            </a:r>
            <a:r>
              <a:rPr lang="en-US" sz="2000" dirty="0" smtClean="0"/>
              <a:t> da </a:t>
            </a:r>
            <a:r>
              <a:rPr lang="en-US" sz="2000" dirty="0" err="1" smtClean="0"/>
              <a:t>disponibilidade</a:t>
            </a:r>
            <a:r>
              <a:rPr lang="en-US" sz="2000" dirty="0" smtClean="0"/>
              <a:t> do </a:t>
            </a:r>
            <a:r>
              <a:rPr lang="en-US" sz="2000" dirty="0" err="1" smtClean="0"/>
              <a:t>sistema</a:t>
            </a:r>
            <a:endParaRPr lang="en-US" sz="2000" dirty="0" smtClean="0"/>
          </a:p>
          <a:p>
            <a:endParaRPr lang="pt-BR" sz="2000" dirty="0"/>
          </a:p>
        </p:txBody>
      </p:sp>
      <p:cxnSp>
        <p:nvCxnSpPr>
          <p:cNvPr id="35" name="Conector reto 34"/>
          <p:cNvCxnSpPr/>
          <p:nvPr/>
        </p:nvCxnSpPr>
        <p:spPr>
          <a:xfrm>
            <a:off x="1253707" y="2971800"/>
            <a:ext cx="842867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Texto 20"/>
          <p:cNvSpPr txBox="1">
            <a:spLocks/>
          </p:cNvSpPr>
          <p:nvPr/>
        </p:nvSpPr>
        <p:spPr>
          <a:xfrm>
            <a:off x="5608014" y="3178923"/>
            <a:ext cx="6583986" cy="2331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7849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0"/>
          <p:cNvSpPr txBox="1">
            <a:spLocks/>
          </p:cNvSpPr>
          <p:nvPr/>
        </p:nvSpPr>
        <p:spPr>
          <a:xfrm>
            <a:off x="5608014" y="3178923"/>
            <a:ext cx="6583986" cy="2331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  <a:p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Personalizada 2">
      <a:dk1>
        <a:sysClr val="windowText" lastClr="000000"/>
      </a:dk1>
      <a:lt1>
        <a:sysClr val="window" lastClr="FFFFFF"/>
      </a:lt1>
      <a:dk2>
        <a:srgbClr val="297D53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1039</TotalTime>
  <Words>209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Malha</vt:lpstr>
      <vt:lpstr>LOCUST</vt:lpstr>
      <vt:lpstr>O QUE É O LOCUST ?</vt:lpstr>
      <vt:lpstr>vs</vt:lpstr>
      <vt:lpstr>Instalação</vt:lpstr>
      <vt:lpstr>Teste de carga</vt:lpstr>
      <vt:lpstr>Como saber na pratica como diferenciar entre os dois testes?</vt:lpstr>
      <vt:lpstr>Porque utilizar esses testes na sua empresa?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LOCUST</dc:title>
  <dc:creator>Johnny Trentin</dc:creator>
  <cp:lastModifiedBy>JOHNNY ROBERT TRENTIN_</cp:lastModifiedBy>
  <cp:revision>41</cp:revision>
  <dcterms:created xsi:type="dcterms:W3CDTF">2019-09-15T15:06:04Z</dcterms:created>
  <dcterms:modified xsi:type="dcterms:W3CDTF">2019-09-17T18:16:05Z</dcterms:modified>
</cp:coreProperties>
</file>