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-34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5242-A0B5-4D50-ACFB-C9DB6E940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07759-E439-43FA-9AE1-F1BC91078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E2BD-07A7-419E-9283-C57E9BED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B6FF-DD9B-4996-B3C1-632A3EDB4B9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E9081-80FF-4553-8553-B9C3ABBE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2046F-4CD9-42E4-814E-1239C2C9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836A-CBC1-4412-B58A-CE028120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EB5B-87DF-4D77-8B80-E68CEFB1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BE0DC-D3D3-42B7-96B3-79387924E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E7F39-0317-42C5-8A21-1D66EE9C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B6FF-DD9B-4996-B3C1-632A3EDB4B9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A096D-D14A-4822-8EDE-9D0BD9BE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B122-5452-499F-8577-DE21B77C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836A-CBC1-4412-B58A-CE028120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9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2369D-F5EF-4FC3-906D-563C1860C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10B09-83CD-4644-9F6F-33AF62605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AC7D8-FC27-44E0-B308-4FAAC859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B6FF-DD9B-4996-B3C1-632A3EDB4B9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FAC46-90CB-4E3E-9A50-7FA76FD3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7C3C-0484-4AEC-A72A-3BA965C4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836A-CBC1-4412-B58A-CE028120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1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9252-0820-4E90-800A-4F8DEB70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6C47-623B-4DDD-A170-79F91D9E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963F7-CEA6-4376-BE2D-B81A74E0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B6FF-DD9B-4996-B3C1-632A3EDB4B9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066F-9CF3-4B6A-AC3F-CCA9AE4F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2DF77-5842-4C9E-9218-1E3A099A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836A-CBC1-4412-B58A-CE028120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32F8-0C3F-4735-B7EB-9730E113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4747-43E3-449E-94BE-29E64C90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3C140-B38B-4662-8293-796EACC7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B6FF-DD9B-4996-B3C1-632A3EDB4B9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18B27-1DEE-4958-B3C4-6458D4D9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5CE9-87BE-48C3-A009-F967B3EE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836A-CBC1-4412-B58A-CE028120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24A9-7F89-47E2-8F6F-46E7658C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06EF-6852-48B2-8BBF-243A67E8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32060-0EDB-4BCF-8337-5E258F2DD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13EC4-6A1A-4EC4-87A3-A0D9FAC6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B6FF-DD9B-4996-B3C1-632A3EDB4B9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98241-1E8E-4089-B299-45093254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37A54-0079-43AD-96E9-21E49264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836A-CBC1-4412-B58A-CE028120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6FC5-D74A-495D-9A6D-E954CFC3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8727D-B2B2-4383-9AC4-02C2727E9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F22D5-497D-4CFC-B49A-64DB17872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0054B-931E-46EA-A8E5-04E390D35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C0981-3AD1-4BC7-BBCF-9F60240C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DC595-3AC5-45F6-9128-B57F7AC7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B6FF-DD9B-4996-B3C1-632A3EDB4B9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B1414-CF63-4437-AF72-BF411303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DEC58-5E47-423D-9C51-E0FEDEE5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836A-CBC1-4412-B58A-CE028120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A650-EBAC-42F7-AB27-F872EE38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55605-8F7A-462D-8602-5B78B908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B6FF-DD9B-4996-B3C1-632A3EDB4B9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A5B40-8C64-4A29-B6B2-5F607ABC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2C21D-9A52-4734-8571-3B2FB2A3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836A-CBC1-4412-B58A-CE028120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BA6ED-CAB3-41B1-95FF-FCEC8498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B6FF-DD9B-4996-B3C1-632A3EDB4B9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6C09-7AE1-4D48-AD31-C3F3EE5A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44144-6D58-4F46-AD87-DF8796A8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836A-CBC1-4412-B58A-CE028120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4819-AA84-4FDE-ABB1-328B103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05EA-3189-47D1-92A7-25ACEF7A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FEE85-5CB5-430B-9C96-1951D8E7B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A22B1-290F-49EE-9304-2614C1F7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B6FF-DD9B-4996-B3C1-632A3EDB4B9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663D5-BAC7-4770-AE61-4E2CB453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77470-8D6E-4BF7-A032-3CA858FF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836A-CBC1-4412-B58A-CE028120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A786-7F20-457E-B963-109D66A8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53AB6-713A-4A31-B7E8-BDC90837A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38E37-F859-4793-83A2-5C837279B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9318A-B0F8-422B-A277-D2748983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B6FF-DD9B-4996-B3C1-632A3EDB4B9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4C4BA-75CF-45B1-ADB5-BCDFC714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70B66-9CB5-40EB-AB63-EAD80C7A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836A-CBC1-4412-B58A-CE028120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5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9836E-CCAE-4F72-BCAF-B7C2A567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24258-D50C-4B55-B13E-D070553B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B9CE6-5B17-4E1A-B1F9-127C75D41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EB6FF-DD9B-4996-B3C1-632A3EDB4B9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CAA10-213A-41B7-A744-A40DAC929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7B5F-CC37-4CA0-BAB7-6A7D560E0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836A-CBC1-4412-B58A-CE028120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5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170490E-062E-4612-8C61-989D5AF30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4566" y="1787553"/>
            <a:ext cx="3481971" cy="2229463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5098E47-E6F6-4122-9392-ACD52A46F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10" y="817653"/>
            <a:ext cx="8250635" cy="522269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689B10-AA65-4260-AF28-97998EFDA8F0}"/>
              </a:ext>
            </a:extLst>
          </p:cNvPr>
          <p:cNvCxnSpPr/>
          <p:nvPr/>
        </p:nvCxnSpPr>
        <p:spPr>
          <a:xfrm flipV="1">
            <a:off x="2583180" y="2110740"/>
            <a:ext cx="0" cy="259080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8084E8-6EFA-4D7C-92AF-07C58F438694}"/>
              </a:ext>
            </a:extLst>
          </p:cNvPr>
          <p:cNvCxnSpPr>
            <a:cxnSpLocks/>
          </p:cNvCxnSpPr>
          <p:nvPr/>
        </p:nvCxnSpPr>
        <p:spPr>
          <a:xfrm>
            <a:off x="2583179" y="2110740"/>
            <a:ext cx="901156" cy="0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9EBC91-7AFD-48B4-9EEA-2903A21C415A}"/>
              </a:ext>
            </a:extLst>
          </p:cNvPr>
          <p:cNvCxnSpPr>
            <a:cxnSpLocks/>
          </p:cNvCxnSpPr>
          <p:nvPr/>
        </p:nvCxnSpPr>
        <p:spPr>
          <a:xfrm>
            <a:off x="3487510" y="2110740"/>
            <a:ext cx="0" cy="449580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5B2647-83FE-43A8-9528-D98DBC576EDA}"/>
              </a:ext>
            </a:extLst>
          </p:cNvPr>
          <p:cNvCxnSpPr>
            <a:cxnSpLocks/>
          </p:cNvCxnSpPr>
          <p:nvPr/>
        </p:nvCxnSpPr>
        <p:spPr>
          <a:xfrm>
            <a:off x="3487510" y="2567940"/>
            <a:ext cx="773340" cy="0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7E29CE-0815-4C46-BF1C-24BC4623DA1C}"/>
              </a:ext>
            </a:extLst>
          </p:cNvPr>
          <p:cNvCxnSpPr/>
          <p:nvPr/>
        </p:nvCxnSpPr>
        <p:spPr>
          <a:xfrm>
            <a:off x="2583179" y="2369820"/>
            <a:ext cx="289561" cy="0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2B90F8-40F1-4092-8E2F-C11D8B9BF978}"/>
              </a:ext>
            </a:extLst>
          </p:cNvPr>
          <p:cNvCxnSpPr>
            <a:cxnSpLocks/>
          </p:cNvCxnSpPr>
          <p:nvPr/>
        </p:nvCxnSpPr>
        <p:spPr>
          <a:xfrm>
            <a:off x="4046220" y="2209800"/>
            <a:ext cx="0" cy="60198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0F9F99-4A53-4352-B650-82D8433AFCAC}"/>
              </a:ext>
            </a:extLst>
          </p:cNvPr>
          <p:cNvCxnSpPr/>
          <p:nvPr/>
        </p:nvCxnSpPr>
        <p:spPr>
          <a:xfrm flipH="1">
            <a:off x="3299460" y="2811780"/>
            <a:ext cx="73914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05B15C-F165-4D18-B473-E726162142A5}"/>
              </a:ext>
            </a:extLst>
          </p:cNvPr>
          <p:cNvCxnSpPr/>
          <p:nvPr/>
        </p:nvCxnSpPr>
        <p:spPr>
          <a:xfrm>
            <a:off x="3291840" y="2811780"/>
            <a:ext cx="0" cy="120396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C54C0E-1198-4103-8540-CDA9A678B2CF}"/>
              </a:ext>
            </a:extLst>
          </p:cNvPr>
          <p:cNvCxnSpPr>
            <a:cxnSpLocks/>
          </p:cNvCxnSpPr>
          <p:nvPr/>
        </p:nvCxnSpPr>
        <p:spPr>
          <a:xfrm flipH="1">
            <a:off x="3004344" y="4017805"/>
            <a:ext cx="287496" cy="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1B2717-3FA3-42A7-95E4-4262E33DB374}"/>
              </a:ext>
            </a:extLst>
          </p:cNvPr>
          <p:cNvCxnSpPr>
            <a:cxnSpLocks/>
          </p:cNvCxnSpPr>
          <p:nvPr/>
        </p:nvCxnSpPr>
        <p:spPr>
          <a:xfrm>
            <a:off x="4038600" y="4392930"/>
            <a:ext cx="0" cy="34099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081F3D-3B75-4480-9CE8-46E4883BF4F8}"/>
              </a:ext>
            </a:extLst>
          </p:cNvPr>
          <p:cNvCxnSpPr>
            <a:cxnSpLocks/>
          </p:cNvCxnSpPr>
          <p:nvPr/>
        </p:nvCxnSpPr>
        <p:spPr>
          <a:xfrm flipH="1">
            <a:off x="1206500" y="4733925"/>
            <a:ext cx="2832100" cy="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80A474-11E8-4D7A-B6AC-EAEB4B086507}"/>
              </a:ext>
            </a:extLst>
          </p:cNvPr>
          <p:cNvCxnSpPr>
            <a:cxnSpLocks/>
          </p:cNvCxnSpPr>
          <p:nvPr/>
        </p:nvCxnSpPr>
        <p:spPr>
          <a:xfrm>
            <a:off x="1206500" y="3954780"/>
            <a:ext cx="0" cy="77914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B2D684B-6EC0-4A9A-9BD3-8B27E556976F}"/>
              </a:ext>
            </a:extLst>
          </p:cNvPr>
          <p:cNvCxnSpPr>
            <a:cxnSpLocks/>
          </p:cNvCxnSpPr>
          <p:nvPr/>
        </p:nvCxnSpPr>
        <p:spPr>
          <a:xfrm>
            <a:off x="4262210" y="4392930"/>
            <a:ext cx="0" cy="250340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727B4A-4FCC-4F06-9304-7386B107352B}"/>
              </a:ext>
            </a:extLst>
          </p:cNvPr>
          <p:cNvCxnSpPr>
            <a:cxnSpLocks/>
          </p:cNvCxnSpPr>
          <p:nvPr/>
        </p:nvCxnSpPr>
        <p:spPr>
          <a:xfrm flipH="1">
            <a:off x="1394551" y="4643270"/>
            <a:ext cx="2866299" cy="0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AD82B7-E021-4DA2-81C6-9E11AA2C3BDB}"/>
              </a:ext>
            </a:extLst>
          </p:cNvPr>
          <p:cNvCxnSpPr>
            <a:cxnSpLocks/>
          </p:cNvCxnSpPr>
          <p:nvPr/>
        </p:nvCxnSpPr>
        <p:spPr>
          <a:xfrm flipH="1">
            <a:off x="1389561" y="2660650"/>
            <a:ext cx="4990" cy="1973170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5D2D225-81E3-4DA8-B18F-3862B364F2FA}"/>
              </a:ext>
            </a:extLst>
          </p:cNvPr>
          <p:cNvCxnSpPr>
            <a:cxnSpLocks/>
          </p:cNvCxnSpPr>
          <p:nvPr/>
        </p:nvCxnSpPr>
        <p:spPr>
          <a:xfrm>
            <a:off x="1206500" y="2661920"/>
            <a:ext cx="183061" cy="0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34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4</cp:revision>
  <dcterms:created xsi:type="dcterms:W3CDTF">2020-12-22T15:15:51Z</dcterms:created>
  <dcterms:modified xsi:type="dcterms:W3CDTF">2020-12-22T15:33:35Z</dcterms:modified>
</cp:coreProperties>
</file>