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E5CC-3989-41CE-98F1-3FFC73E5942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55B0-D2F1-4E26-ACB9-C22D117B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5DF00D-9FFE-4D3E-AB19-0D13F26F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4" y="685800"/>
            <a:ext cx="6315075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96416E-027C-4335-A803-CC018B089DD8}"/>
              </a:ext>
            </a:extLst>
          </p:cNvPr>
          <p:cNvSpPr txBox="1"/>
          <p:nvPr/>
        </p:nvSpPr>
        <p:spPr>
          <a:xfrm>
            <a:off x="8400585" y="1483112"/>
            <a:ext cx="14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+3.3V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00C26-5CC4-44EB-B7B7-F6E395BEEC6C}"/>
              </a:ext>
            </a:extLst>
          </p:cNvPr>
          <p:cNvSpPr txBox="1"/>
          <p:nvPr/>
        </p:nvSpPr>
        <p:spPr>
          <a:xfrm>
            <a:off x="7047880" y="3070612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CE Pin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43BF8-EACA-4EED-B5C9-56BFE9074305}"/>
              </a:ext>
            </a:extLst>
          </p:cNvPr>
          <p:cNvSpPr txBox="1"/>
          <p:nvPr/>
        </p:nvSpPr>
        <p:spPr>
          <a:xfrm>
            <a:off x="7047880" y="3260656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CS Pin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3CE64-C47D-40F5-A990-254425162F3C}"/>
              </a:ext>
            </a:extLst>
          </p:cNvPr>
          <p:cNvSpPr txBox="1"/>
          <p:nvPr/>
        </p:nvSpPr>
        <p:spPr>
          <a:xfrm>
            <a:off x="7047880" y="3435350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SCK Pin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9AFB0-69D8-4E9A-8877-0F387AEC18FA}"/>
              </a:ext>
            </a:extLst>
          </p:cNvPr>
          <p:cNvSpPr txBox="1"/>
          <p:nvPr/>
        </p:nvSpPr>
        <p:spPr>
          <a:xfrm>
            <a:off x="7047880" y="3602872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MISO Pin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6D682-67CE-488A-861E-D6EC54D8397C}"/>
              </a:ext>
            </a:extLst>
          </p:cNvPr>
          <p:cNvSpPr txBox="1"/>
          <p:nvPr/>
        </p:nvSpPr>
        <p:spPr>
          <a:xfrm>
            <a:off x="7047880" y="3777566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MOSI Pin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BD771-7310-4BCA-9354-948D30440C5B}"/>
              </a:ext>
            </a:extLst>
          </p:cNvPr>
          <p:cNvSpPr txBox="1"/>
          <p:nvPr/>
        </p:nvSpPr>
        <p:spPr>
          <a:xfrm>
            <a:off x="4914280" y="2081379"/>
            <a:ext cx="1416206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/>
              <a:t>Enable power supply</a:t>
            </a:r>
            <a:br>
              <a:rPr lang="en-US" sz="800" dirty="0"/>
            </a:br>
            <a:endParaRPr lang="en-US" sz="800" dirty="0"/>
          </a:p>
          <a:p>
            <a:pPr>
              <a:lnSpc>
                <a:spcPts val="300"/>
              </a:lnSpc>
            </a:pPr>
            <a:r>
              <a:rPr lang="en-US" sz="800" dirty="0"/>
              <a:t>keep-alive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CFB2835-A906-4556-879B-7A60A9AF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83" y="0"/>
            <a:ext cx="1055345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3E36F-886E-48D4-B4AA-71475895D658}"/>
              </a:ext>
            </a:extLst>
          </p:cNvPr>
          <p:cNvSpPr txBox="1"/>
          <p:nvPr/>
        </p:nvSpPr>
        <p:spPr>
          <a:xfrm>
            <a:off x="9122522" y="959237"/>
            <a:ext cx="14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+3.3V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C257C-1F26-45BA-9BB0-8D0CA16A4ECD}"/>
              </a:ext>
            </a:extLst>
          </p:cNvPr>
          <p:cNvSpPr txBox="1"/>
          <p:nvPr/>
        </p:nvSpPr>
        <p:spPr>
          <a:xfrm>
            <a:off x="7764259" y="2619762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CE Pin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E45FD-09B4-4032-A1B7-2E39DA589F0B}"/>
              </a:ext>
            </a:extLst>
          </p:cNvPr>
          <p:cNvSpPr txBox="1"/>
          <p:nvPr/>
        </p:nvSpPr>
        <p:spPr>
          <a:xfrm>
            <a:off x="7764259" y="2772437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CS Pin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20E2F-DA9F-4277-88E2-6711CB53FB4F}"/>
              </a:ext>
            </a:extLst>
          </p:cNvPr>
          <p:cNvSpPr txBox="1"/>
          <p:nvPr/>
        </p:nvSpPr>
        <p:spPr>
          <a:xfrm>
            <a:off x="7764259" y="2903955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SCK Pin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FD1CB-8724-4E7A-8807-7E89F97CD3EA}"/>
              </a:ext>
            </a:extLst>
          </p:cNvPr>
          <p:cNvSpPr txBox="1"/>
          <p:nvPr/>
        </p:nvSpPr>
        <p:spPr>
          <a:xfrm>
            <a:off x="7764259" y="3032834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MISO Pin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258EA-5134-4376-8433-25FD5A0E8EEE}"/>
              </a:ext>
            </a:extLst>
          </p:cNvPr>
          <p:cNvSpPr txBox="1"/>
          <p:nvPr/>
        </p:nvSpPr>
        <p:spPr>
          <a:xfrm>
            <a:off x="7764259" y="3152715"/>
            <a:ext cx="1416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MOSI Pin</a:t>
            </a:r>
            <a:endParaRPr lang="en-US" dirty="0"/>
          </a:p>
        </p:txBody>
      </p:sp>
      <p:pic>
        <p:nvPicPr>
          <p:cNvPr id="19" name="Picture 1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84F9131-6558-44FA-85D4-BF151164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453" y="1390731"/>
            <a:ext cx="3481971" cy="22294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0D1EE-E36F-47DF-8180-D3551B7C8B21}"/>
              </a:ext>
            </a:extLst>
          </p:cNvPr>
          <p:cNvCxnSpPr>
            <a:cxnSpLocks/>
          </p:cNvCxnSpPr>
          <p:nvPr/>
        </p:nvCxnSpPr>
        <p:spPr>
          <a:xfrm flipV="1">
            <a:off x="2412819" y="1723367"/>
            <a:ext cx="0" cy="25908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78150-144B-4D72-B6D7-CEBBEDDCCE91}"/>
              </a:ext>
            </a:extLst>
          </p:cNvPr>
          <p:cNvCxnSpPr>
            <a:cxnSpLocks/>
          </p:cNvCxnSpPr>
          <p:nvPr/>
        </p:nvCxnSpPr>
        <p:spPr>
          <a:xfrm>
            <a:off x="2412819" y="1723367"/>
            <a:ext cx="901156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38C8C-D6B0-4820-BD79-A8EC8AE0BBA9}"/>
              </a:ext>
            </a:extLst>
          </p:cNvPr>
          <p:cNvCxnSpPr>
            <a:cxnSpLocks/>
          </p:cNvCxnSpPr>
          <p:nvPr/>
        </p:nvCxnSpPr>
        <p:spPr>
          <a:xfrm>
            <a:off x="3317149" y="1723367"/>
            <a:ext cx="0" cy="81915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FCADAB-15A5-4C3F-8444-73DF67196E5A}"/>
              </a:ext>
            </a:extLst>
          </p:cNvPr>
          <p:cNvCxnSpPr>
            <a:cxnSpLocks/>
          </p:cNvCxnSpPr>
          <p:nvPr/>
        </p:nvCxnSpPr>
        <p:spPr>
          <a:xfrm>
            <a:off x="3313976" y="2542517"/>
            <a:ext cx="1176565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FB3DD7-E312-4AE5-BA98-E5D4B26755AA}"/>
              </a:ext>
            </a:extLst>
          </p:cNvPr>
          <p:cNvCxnSpPr>
            <a:cxnSpLocks/>
          </p:cNvCxnSpPr>
          <p:nvPr/>
        </p:nvCxnSpPr>
        <p:spPr>
          <a:xfrm>
            <a:off x="2412820" y="1982447"/>
            <a:ext cx="289561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2BC595-C369-4273-BE78-2D11E61295BE}"/>
              </a:ext>
            </a:extLst>
          </p:cNvPr>
          <p:cNvCxnSpPr>
            <a:cxnSpLocks/>
          </p:cNvCxnSpPr>
          <p:nvPr/>
        </p:nvCxnSpPr>
        <p:spPr>
          <a:xfrm>
            <a:off x="4218759" y="1940537"/>
            <a:ext cx="0" cy="48387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2AF873-9379-45ED-B7A4-EB4C6CA66CA2}"/>
              </a:ext>
            </a:extLst>
          </p:cNvPr>
          <p:cNvCxnSpPr>
            <a:cxnSpLocks/>
          </p:cNvCxnSpPr>
          <p:nvPr/>
        </p:nvCxnSpPr>
        <p:spPr>
          <a:xfrm flipH="1">
            <a:off x="3129099" y="2424407"/>
            <a:ext cx="108966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75C75A-8AF0-4A9D-B2B7-6C5FBA03B45F}"/>
              </a:ext>
            </a:extLst>
          </p:cNvPr>
          <p:cNvCxnSpPr>
            <a:cxnSpLocks/>
          </p:cNvCxnSpPr>
          <p:nvPr/>
        </p:nvCxnSpPr>
        <p:spPr>
          <a:xfrm>
            <a:off x="3121479" y="2424407"/>
            <a:ext cx="0" cy="12039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EF4216-9247-4EC5-91B7-4162E38689D3}"/>
              </a:ext>
            </a:extLst>
          </p:cNvPr>
          <p:cNvCxnSpPr>
            <a:cxnSpLocks/>
          </p:cNvCxnSpPr>
          <p:nvPr/>
        </p:nvCxnSpPr>
        <p:spPr>
          <a:xfrm flipH="1">
            <a:off x="2833984" y="3630432"/>
            <a:ext cx="287496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53F55F-BDD9-4AFC-A2EC-E19B6CD4106E}"/>
              </a:ext>
            </a:extLst>
          </p:cNvPr>
          <p:cNvCxnSpPr>
            <a:cxnSpLocks/>
          </p:cNvCxnSpPr>
          <p:nvPr/>
        </p:nvCxnSpPr>
        <p:spPr>
          <a:xfrm>
            <a:off x="4218759" y="4881859"/>
            <a:ext cx="0" cy="34099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272A4A-FE87-4067-96AB-EAA189914A19}"/>
              </a:ext>
            </a:extLst>
          </p:cNvPr>
          <p:cNvCxnSpPr>
            <a:cxnSpLocks/>
          </p:cNvCxnSpPr>
          <p:nvPr/>
        </p:nvCxnSpPr>
        <p:spPr>
          <a:xfrm flipH="1">
            <a:off x="1036139" y="5222852"/>
            <a:ext cx="3182620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BA8EBB-7FDA-445E-9AB8-99A6E34C6D34}"/>
              </a:ext>
            </a:extLst>
          </p:cNvPr>
          <p:cNvCxnSpPr>
            <a:cxnSpLocks/>
          </p:cNvCxnSpPr>
          <p:nvPr/>
        </p:nvCxnSpPr>
        <p:spPr>
          <a:xfrm>
            <a:off x="1036139" y="3567407"/>
            <a:ext cx="0" cy="165544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2EAA5C-3DE6-411D-A1D3-A41B8664F8D2}"/>
              </a:ext>
            </a:extLst>
          </p:cNvPr>
          <p:cNvCxnSpPr>
            <a:cxnSpLocks/>
          </p:cNvCxnSpPr>
          <p:nvPr/>
        </p:nvCxnSpPr>
        <p:spPr>
          <a:xfrm flipH="1">
            <a:off x="1198272" y="2264570"/>
            <a:ext cx="4990" cy="2850515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56A457-DEDF-48B5-BD1D-41F68BE25E61}"/>
              </a:ext>
            </a:extLst>
          </p:cNvPr>
          <p:cNvCxnSpPr>
            <a:cxnSpLocks/>
          </p:cNvCxnSpPr>
          <p:nvPr/>
        </p:nvCxnSpPr>
        <p:spPr>
          <a:xfrm>
            <a:off x="1015211" y="2265839"/>
            <a:ext cx="183061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573B17-3159-4D11-994B-2D94E6056BDA}"/>
              </a:ext>
            </a:extLst>
          </p:cNvPr>
          <p:cNvCxnSpPr>
            <a:cxnSpLocks/>
          </p:cNvCxnSpPr>
          <p:nvPr/>
        </p:nvCxnSpPr>
        <p:spPr>
          <a:xfrm>
            <a:off x="1219201" y="5123792"/>
            <a:ext cx="3271339" cy="0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950898-CE7B-4EA4-95D0-F57D30EF246F}"/>
              </a:ext>
            </a:extLst>
          </p:cNvPr>
          <p:cNvCxnSpPr>
            <a:cxnSpLocks/>
          </p:cNvCxnSpPr>
          <p:nvPr/>
        </p:nvCxnSpPr>
        <p:spPr>
          <a:xfrm flipV="1">
            <a:off x="4490541" y="4881859"/>
            <a:ext cx="1" cy="241935"/>
          </a:xfrm>
          <a:prstGeom prst="line">
            <a:avLst/>
          </a:prstGeom>
          <a:ln w="3175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32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Ruzick</dc:creator>
  <cp:lastModifiedBy>John Ruzick</cp:lastModifiedBy>
  <cp:revision>9</cp:revision>
  <dcterms:created xsi:type="dcterms:W3CDTF">2021-04-09T18:17:34Z</dcterms:created>
  <dcterms:modified xsi:type="dcterms:W3CDTF">2021-04-09T20:02:49Z</dcterms:modified>
</cp:coreProperties>
</file>