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B74B-8F80-FF47-A27F-C89AA8128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D6920-CD3E-FD4A-9948-B49CB55BA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D0EA-60E1-9B4E-A5F7-61AFD68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8FD4-BF0A-4849-8541-5A010CB5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4572-23D6-D744-B48D-3527EDB4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1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0549-4BB1-6947-8BF2-7E07CE5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3C40D-9F29-924A-8228-158F5BA0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0EC9-D270-DE45-91B3-984CBD31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B234-8221-7842-BE29-0B3C0A8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EA0C-9515-B644-A237-E794D82F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2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9730-C9F8-ED4D-A894-91F9F792B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BE2B-5882-D24F-B712-71EC6BD0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9312-A3E3-C943-A728-D79010AE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BF83-FD35-2141-922A-9734A4DD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C57E-307E-5F4C-9A52-8A16C7ED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4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60F-5F2F-DA42-9D24-3245C9A1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B86A-3DA3-3344-8C86-CFC95E6B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E3ED-65E9-734A-8D8B-20728E8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2AE7-4955-D540-AC75-A6CFB803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B3A1-966E-8247-9002-2B9B83F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11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87E4-86CB-AD42-B2C8-17921BEC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13A9-30B5-CC49-A3C3-FBC22234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48D1-E7D0-4044-A965-15923297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338-FAC1-AB4F-A237-623DE5A2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D160-70A6-9B4C-A373-4D8BB11D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67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89C7-F360-5444-A38F-2AC4CB42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BD53-3F0D-D341-9C74-12F3B4E66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4349-33B4-D244-BAD8-E2EC060D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FA51-AA80-7845-B140-43D6553F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0134F-06AB-B847-B799-D0519266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D0AA-4780-1443-863C-2B3D0D3C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10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1F86-0531-EA45-B1DA-2AE822B3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EC48-65D6-FB46-8BBB-A96E5FF5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8019F-B192-3347-A8AD-9B363E236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D73E-33D0-D34A-9114-90D3600C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A8CF5-D3DA-0945-8927-479C8518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C6D5B-B173-2747-956A-4F92A839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8D610-2A09-E44C-8973-527E3DB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1EA37-91E7-DB43-BC43-A839C351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8EF1-E292-A144-BF65-E29744F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ED2CA-6897-A443-9FC2-D49F862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1E110-6173-2C48-A9C8-A5DF0BB5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5657-45F5-D745-B569-E1F15CB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66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767B4-DABD-C342-8D2F-4C12CE84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5B77-8043-034B-A4A0-A06CC246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8665-0482-0E4A-AB95-A19CC3A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66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409-1476-BD48-B86D-FDAF7515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8942-306F-A040-ABD4-DDF41653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54A34-AC40-4241-972A-A2A4FBB58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C8576-6EB6-4140-AA2F-1922D65F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C472E-FDEB-4C4B-BB7A-6AF709EE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5A94-62F6-AD49-9673-2F8D00F4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02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A0F0-3A36-0F44-A395-08AB6ED8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4110A-EFE1-FA4B-8E73-DF11B76D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F2650-7911-0347-9783-F3F978B7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F9C2-62CA-E24B-8F99-06CBDDC6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B97B-544E-3849-AEEB-DC4C32AF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56B93-9CD8-6242-A8CB-205DAA9E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8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02AD4-6128-D74F-AE30-16FEA110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45CD-E2A5-4645-B68D-C879D0B2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5AB8-2FDF-8548-B18C-169CE044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D04C-2390-5944-A652-0ED41513E2F6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44E8-B071-BC41-86A1-6BC8B1D2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E8B6-E583-1546-B289-AC00DE2C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FBB6-F896-A240-B615-331593DB1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6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143CA-3C23-144F-A7D1-04D9A99C2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7" y="3853888"/>
            <a:ext cx="6258061" cy="17280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000" b="1" dirty="0"/>
              <a:t>Student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Name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Johnny</a:t>
            </a:r>
            <a:r>
              <a:rPr lang="zh-CN" altLang="en-US" sz="2000" dirty="0"/>
              <a:t> </a:t>
            </a:r>
            <a:r>
              <a:rPr lang="en-US" altLang="zh-CN" sz="2000" dirty="0" err="1"/>
              <a:t>Zhiyang</a:t>
            </a:r>
            <a:r>
              <a:rPr lang="zh-CN" altLang="en-US" sz="2000" dirty="0"/>
              <a:t> </a:t>
            </a:r>
            <a:r>
              <a:rPr lang="en-US" altLang="zh-CN" sz="2000" dirty="0"/>
              <a:t>Song</a:t>
            </a:r>
          </a:p>
          <a:p>
            <a:pPr algn="l"/>
            <a:r>
              <a:rPr lang="en-US" altLang="zh-CN" sz="2000" b="1" dirty="0"/>
              <a:t>Student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Number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301167073</a:t>
            </a:r>
          </a:p>
          <a:p>
            <a:pPr algn="l"/>
            <a:r>
              <a:rPr lang="en-US" altLang="zh-CN" sz="2000" b="1" dirty="0"/>
              <a:t>Course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COMP229-003</a:t>
            </a:r>
            <a:r>
              <a:rPr lang="zh-CN" altLang="en-US" sz="2000" dirty="0"/>
              <a:t> </a:t>
            </a:r>
            <a:r>
              <a:rPr lang="en-US" altLang="zh-CN" sz="2000" dirty="0"/>
              <a:t>Web</a:t>
            </a:r>
            <a:r>
              <a:rPr lang="zh-CN" altLang="en-US" sz="2000" dirty="0"/>
              <a:t> </a:t>
            </a:r>
            <a:r>
              <a:rPr lang="en-US" altLang="zh-CN" sz="2000" dirty="0"/>
              <a:t>Application</a:t>
            </a:r>
            <a:r>
              <a:rPr lang="zh-CN" altLang="en-US" sz="2000" dirty="0"/>
              <a:t> </a:t>
            </a:r>
            <a:r>
              <a:rPr lang="en-US" altLang="zh-CN" sz="2000" dirty="0"/>
              <a:t>Development</a:t>
            </a:r>
          </a:p>
          <a:p>
            <a:pPr algn="l"/>
            <a:r>
              <a:rPr lang="en-US" altLang="zh-CN" sz="2000" b="1" dirty="0"/>
              <a:t>Program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Health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Informatics</a:t>
            </a:r>
            <a:r>
              <a:rPr lang="zh-CN" altLang="en-US" sz="2000" dirty="0"/>
              <a:t> </a:t>
            </a:r>
            <a:r>
              <a:rPr lang="en-US" altLang="zh-CN" sz="2000" dirty="0"/>
              <a:t>Technology</a:t>
            </a:r>
            <a:endParaRPr lang="en-CA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B19762C-4F6B-2D4C-A00B-7CC24B8B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6791778" y="1997440"/>
            <a:ext cx="2863114" cy="2863114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680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Song</dc:creator>
  <cp:lastModifiedBy>Johnny Song</cp:lastModifiedBy>
  <cp:revision>2</cp:revision>
  <dcterms:created xsi:type="dcterms:W3CDTF">2022-02-05T20:48:23Z</dcterms:created>
  <dcterms:modified xsi:type="dcterms:W3CDTF">2022-02-05T20:51:24Z</dcterms:modified>
</cp:coreProperties>
</file>