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FEF"/>
    <a:srgbClr val="3E4072"/>
    <a:srgbClr val="333333"/>
    <a:srgbClr val="3C7451"/>
    <a:srgbClr val="6BB836"/>
    <a:srgbClr val="EBF7E5"/>
    <a:srgbClr val="13175D"/>
    <a:srgbClr val="190EF2"/>
    <a:srgbClr val="F2EFDE"/>
    <a:srgbClr val="E4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86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17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20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39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71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86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33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06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52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70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93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BDA7A-BCA5-4481-8E8D-BF54DC8134F8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76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130F45"/>
              </a:gs>
              <a:gs pos="0">
                <a:srgbClr val="FFFFFF">
                  <a:alpha val="0"/>
                </a:srgbClr>
              </a:gs>
              <a:gs pos="100000">
                <a:schemeClr val="tx1">
                  <a:alpha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130F45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44878"/>
            <a:ext cx="9144000" cy="2387600"/>
          </a:xfrm>
        </p:spPr>
        <p:txBody>
          <a:bodyPr/>
          <a:lstStyle/>
          <a:p>
            <a:r>
              <a:rPr lang="pt-BR" sz="100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anose="020B0607020203060204" pitchFamily="34" charset="0"/>
              </a:rPr>
              <a:t>NODE JS</a:t>
            </a:r>
            <a:endParaRPr lang="pt-BR" sz="100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anose="020B060702020306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32478"/>
            <a:ext cx="9144000" cy="1655762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BankGothic Lt BT" panose="020B0607020203060204" pitchFamily="34" charset="0"/>
              </a:rPr>
              <a:t>Daniel, Gabriel Sebrão, Giulia, Isabella, </a:t>
            </a:r>
          </a:p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BankGothic Lt BT" panose="020B0607020203060204" pitchFamily="34" charset="0"/>
              </a:rPr>
              <a:t>M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BankGothic Lt BT" panose="020B0607020203060204" pitchFamily="34" charset="0"/>
              </a:rPr>
              <a:t>aria Fernanda e Nicolas Cabral.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2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8"/>
          <p:cNvSpPr/>
          <p:nvPr/>
        </p:nvSpPr>
        <p:spPr>
          <a:xfrm>
            <a:off x="-954948" y="-159593"/>
            <a:ext cx="10198260" cy="2354188"/>
          </a:xfrm>
          <a:custGeom>
            <a:avLst/>
            <a:gdLst>
              <a:gd name="connsiteX0" fmla="*/ 732879 w 10198260"/>
              <a:gd name="connsiteY0" fmla="*/ 1269936 h 2354188"/>
              <a:gd name="connsiteX1" fmla="*/ 2352674 w 10198260"/>
              <a:gd name="connsiteY1" fmla="*/ 2354153 h 2354188"/>
              <a:gd name="connsiteX2" fmla="*/ 6480537 w 10198260"/>
              <a:gd name="connsiteY2" fmla="*/ 1309124 h 2354188"/>
              <a:gd name="connsiteX3" fmla="*/ 8857977 w 10198260"/>
              <a:gd name="connsiteY3" fmla="*/ 1413627 h 2354188"/>
              <a:gd name="connsiteX4" fmla="*/ 10072822 w 10198260"/>
              <a:gd name="connsiteY4" fmla="*/ 303284 h 2354188"/>
              <a:gd name="connsiteX5" fmla="*/ 10007508 w 10198260"/>
              <a:gd name="connsiteY5" fmla="*/ 68153 h 2354188"/>
              <a:gd name="connsiteX6" fmla="*/ 8727348 w 10198260"/>
              <a:gd name="connsiteY6" fmla="*/ 68153 h 2354188"/>
              <a:gd name="connsiteX7" fmla="*/ 628377 w 10198260"/>
              <a:gd name="connsiteY7" fmla="*/ 94279 h 2354188"/>
              <a:gd name="connsiteX8" fmla="*/ 732879 w 10198260"/>
              <a:gd name="connsiteY8" fmla="*/ 1269936 h 235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98260" h="2354188">
                <a:moveTo>
                  <a:pt x="732879" y="1269936"/>
                </a:moveTo>
                <a:cubicBezTo>
                  <a:pt x="1020262" y="1646582"/>
                  <a:pt x="1394731" y="2347622"/>
                  <a:pt x="2352674" y="2354153"/>
                </a:cubicBezTo>
                <a:cubicBezTo>
                  <a:pt x="3310617" y="2360684"/>
                  <a:pt x="5396320" y="1465878"/>
                  <a:pt x="6480537" y="1309124"/>
                </a:cubicBezTo>
                <a:cubicBezTo>
                  <a:pt x="7564754" y="1152370"/>
                  <a:pt x="8259263" y="1581267"/>
                  <a:pt x="8857977" y="1413627"/>
                </a:cubicBezTo>
                <a:cubicBezTo>
                  <a:pt x="9456691" y="1245987"/>
                  <a:pt x="9881234" y="527530"/>
                  <a:pt x="10072822" y="303284"/>
                </a:cubicBezTo>
                <a:cubicBezTo>
                  <a:pt x="10264410" y="79038"/>
                  <a:pt x="10231754" y="107341"/>
                  <a:pt x="10007508" y="68153"/>
                </a:cubicBezTo>
                <a:cubicBezTo>
                  <a:pt x="9783262" y="28965"/>
                  <a:pt x="8727348" y="68153"/>
                  <a:pt x="8727348" y="68153"/>
                </a:cubicBezTo>
                <a:cubicBezTo>
                  <a:pt x="7164160" y="72507"/>
                  <a:pt x="1956434" y="-103841"/>
                  <a:pt x="628377" y="94279"/>
                </a:cubicBezTo>
                <a:cubicBezTo>
                  <a:pt x="-699680" y="292399"/>
                  <a:pt x="445496" y="893290"/>
                  <a:pt x="732879" y="1269936"/>
                </a:cubicBezTo>
                <a:close/>
              </a:path>
            </a:pathLst>
          </a:custGeom>
          <a:solidFill>
            <a:srgbClr val="3E4072"/>
          </a:solidFill>
          <a:ln>
            <a:solidFill>
              <a:srgbClr val="3E4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41504" y="287739"/>
            <a:ext cx="3860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rgbClr val="F0EFEF"/>
                </a:solidFill>
                <a:latin typeface="BankGothic Lt BT" panose="020B0607020203060204" pitchFamily="34" charset="0"/>
              </a:rPr>
              <a:t>O que é?</a:t>
            </a:r>
            <a:endParaRPr lang="pt-BR" sz="6000" b="1" dirty="0">
              <a:solidFill>
                <a:srgbClr val="F0EFEF"/>
              </a:solidFill>
              <a:latin typeface="BankGothic Lt BT" panose="020B0607020203060204" pitchFamily="34" charset="0"/>
            </a:endParaRPr>
          </a:p>
        </p:txBody>
      </p:sp>
      <p:pic>
        <p:nvPicPr>
          <p:cNvPr id="1026" name="Picture 2" descr="Node.js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964" y="2041321"/>
            <a:ext cx="4762696" cy="291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541504" y="2641927"/>
            <a:ext cx="6120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Ambiente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de execução </a:t>
            </a:r>
            <a:r>
              <a:rPr lang="pt-BR" sz="2800" dirty="0" err="1" smtClean="0">
                <a:solidFill>
                  <a:srgbClr val="3E4072"/>
                </a:solidFill>
                <a:latin typeface="Arial Black" panose="020B0A04020102020204" pitchFamily="34" charset="0"/>
              </a:rPr>
              <a:t>JavaScript</a:t>
            </a:r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no lado do servidor</a:t>
            </a:r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.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41504" y="4262005"/>
            <a:ext cx="5088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Transição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do </a:t>
            </a:r>
            <a:r>
              <a:rPr lang="pt-BR" sz="2800" dirty="0" err="1">
                <a:solidFill>
                  <a:srgbClr val="3E4072"/>
                </a:solidFill>
                <a:latin typeface="Arial Black" panose="020B0A04020102020204" pitchFamily="34" charset="0"/>
              </a:rPr>
              <a:t>JavaScript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 de front-</a:t>
            </a:r>
            <a:r>
              <a:rPr lang="pt-BR" sz="2800" dirty="0" err="1">
                <a:solidFill>
                  <a:srgbClr val="3E4072"/>
                </a:solidFill>
                <a:latin typeface="Arial Black" panose="020B0A04020102020204" pitchFamily="34" charset="0"/>
              </a:rPr>
              <a:t>end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 para </a:t>
            </a:r>
            <a:r>
              <a:rPr lang="pt-BR" sz="2800" dirty="0" err="1">
                <a:solidFill>
                  <a:srgbClr val="3E4072"/>
                </a:solidFill>
                <a:latin typeface="Arial Black" panose="020B0A04020102020204" pitchFamily="34" charset="0"/>
              </a:rPr>
              <a:t>back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-end.</a:t>
            </a:r>
          </a:p>
        </p:txBody>
      </p:sp>
    </p:spTree>
    <p:extLst>
      <p:ext uri="{BB962C8B-B14F-4D97-AF65-F5344CB8AC3E}">
        <p14:creationId xmlns:p14="http://schemas.microsoft.com/office/powerpoint/2010/main" val="252965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809130" y="0"/>
            <a:ext cx="6382870" cy="6858000"/>
          </a:xfrm>
          <a:prstGeom prst="rect">
            <a:avLst/>
          </a:prstGeom>
          <a:solidFill>
            <a:srgbClr val="3E4072"/>
          </a:solidFill>
          <a:ln>
            <a:solidFill>
              <a:srgbClr val="3E4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6545132" y="0"/>
            <a:ext cx="51367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rgbClr val="F0EFEF"/>
                </a:solidFill>
                <a:latin typeface="BankGothic Lt BT" panose="020B0607020203060204" pitchFamily="34" charset="0"/>
              </a:rPr>
              <a:t>História do node </a:t>
            </a:r>
            <a:r>
              <a:rPr lang="pt-BR" sz="6000" b="1" dirty="0" err="1" smtClean="0">
                <a:solidFill>
                  <a:srgbClr val="F0EFEF"/>
                </a:solidFill>
                <a:latin typeface="BankGothic Lt BT" panose="020B0607020203060204" pitchFamily="34" charset="0"/>
              </a:rPr>
              <a:t>js</a:t>
            </a:r>
            <a:endParaRPr lang="pt-BR" sz="6000" b="1" dirty="0">
              <a:solidFill>
                <a:srgbClr val="F0EFEF"/>
              </a:solidFill>
              <a:latin typeface="BankGothic Lt BT" panose="020B060702020306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642847" y="2211621"/>
            <a:ext cx="5039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pt-BR" sz="2800" dirty="0">
                <a:solidFill>
                  <a:srgbClr val="F0EFEF"/>
                </a:solidFill>
                <a:latin typeface="Arial Black" panose="020B0A04020102020204" pitchFamily="34" charset="0"/>
              </a:rPr>
              <a:t>Criado em 2009 por Ryan Dahl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642847" y="4534810"/>
            <a:ext cx="50390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pt-BR" sz="2800" dirty="0">
                <a:solidFill>
                  <a:srgbClr val="F0EFEF"/>
                </a:solidFill>
                <a:latin typeface="Arial Black" panose="020B0A04020102020204" pitchFamily="34" charset="0"/>
              </a:rPr>
              <a:t>Resposta às tentativas de executar </a:t>
            </a:r>
            <a:r>
              <a:rPr lang="pt-BR" sz="2800" dirty="0" err="1">
                <a:solidFill>
                  <a:srgbClr val="F0EFEF"/>
                </a:solidFill>
                <a:latin typeface="Arial Black" panose="020B0A04020102020204" pitchFamily="34" charset="0"/>
              </a:rPr>
              <a:t>JavaScript</a:t>
            </a:r>
            <a:r>
              <a:rPr lang="pt-BR" sz="2800" dirty="0">
                <a:solidFill>
                  <a:srgbClr val="F0EFEF"/>
                </a:solidFill>
                <a:latin typeface="Arial Black" panose="020B0A04020102020204" pitchFamily="34" charset="0"/>
              </a:rPr>
              <a:t> no lado do servidor</a:t>
            </a:r>
          </a:p>
        </p:txBody>
      </p:sp>
    </p:spTree>
    <p:extLst>
      <p:ext uri="{BB962C8B-B14F-4D97-AF65-F5344CB8AC3E}">
        <p14:creationId xmlns:p14="http://schemas.microsoft.com/office/powerpoint/2010/main" val="909989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59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BankGothic Lt BT</vt:lpstr>
      <vt:lpstr>Calibri</vt:lpstr>
      <vt:lpstr>Calibri Light</vt:lpstr>
      <vt:lpstr>Tema do Office</vt:lpstr>
      <vt:lpstr>NODE JS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</dc:title>
  <dc:creator>GIULIA JOHANSSON RODRIGUES</dc:creator>
  <cp:lastModifiedBy>NICOLAS CABRAL DUARTE</cp:lastModifiedBy>
  <cp:revision>17</cp:revision>
  <dcterms:created xsi:type="dcterms:W3CDTF">2023-08-21T12:29:01Z</dcterms:created>
  <dcterms:modified xsi:type="dcterms:W3CDTF">2023-08-25T15:36:36Z</dcterms:modified>
</cp:coreProperties>
</file>