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72"/>
    <a:srgbClr val="F0EFEF"/>
    <a:srgbClr val="333333"/>
    <a:srgbClr val="3C7451"/>
    <a:srgbClr val="6BB836"/>
    <a:srgbClr val="EBF7E5"/>
    <a:srgbClr val="13175D"/>
    <a:srgbClr val="190EF2"/>
    <a:srgbClr val="F2EFDE"/>
    <a:srgbClr val="E4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8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17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20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39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71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6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33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06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52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7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93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76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130F45"/>
              </a:gs>
              <a:gs pos="0">
                <a:srgbClr val="FFFFFF">
                  <a:alpha val="0"/>
                </a:srgbClr>
              </a:gs>
              <a:gs pos="100000">
                <a:schemeClr val="tx1">
                  <a:alpha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130F45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44878"/>
            <a:ext cx="9144000" cy="2387600"/>
          </a:xfrm>
        </p:spPr>
        <p:txBody>
          <a:bodyPr/>
          <a:lstStyle/>
          <a:p>
            <a:r>
              <a:rPr lang="pt-BR" sz="10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NODE JS</a:t>
            </a:r>
            <a:endParaRPr lang="pt-BR" sz="10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anose="020B060702020306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32478"/>
            <a:ext cx="9144000" cy="1655762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Daniel, Gabriel Sebrão, Giulia, Isabella, </a:t>
            </a:r>
          </a:p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M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aria Fernanda e Nicolas Cabral.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-954948" y="-159593"/>
            <a:ext cx="10198260" cy="2354188"/>
          </a:xfrm>
          <a:custGeom>
            <a:avLst/>
            <a:gdLst>
              <a:gd name="connsiteX0" fmla="*/ 732879 w 10198260"/>
              <a:gd name="connsiteY0" fmla="*/ 1269936 h 2354188"/>
              <a:gd name="connsiteX1" fmla="*/ 2352674 w 10198260"/>
              <a:gd name="connsiteY1" fmla="*/ 2354153 h 2354188"/>
              <a:gd name="connsiteX2" fmla="*/ 6480537 w 10198260"/>
              <a:gd name="connsiteY2" fmla="*/ 1309124 h 2354188"/>
              <a:gd name="connsiteX3" fmla="*/ 8857977 w 10198260"/>
              <a:gd name="connsiteY3" fmla="*/ 1413627 h 2354188"/>
              <a:gd name="connsiteX4" fmla="*/ 10072822 w 10198260"/>
              <a:gd name="connsiteY4" fmla="*/ 303284 h 2354188"/>
              <a:gd name="connsiteX5" fmla="*/ 10007508 w 10198260"/>
              <a:gd name="connsiteY5" fmla="*/ 68153 h 2354188"/>
              <a:gd name="connsiteX6" fmla="*/ 8727348 w 10198260"/>
              <a:gd name="connsiteY6" fmla="*/ 68153 h 2354188"/>
              <a:gd name="connsiteX7" fmla="*/ 628377 w 10198260"/>
              <a:gd name="connsiteY7" fmla="*/ 94279 h 2354188"/>
              <a:gd name="connsiteX8" fmla="*/ 732879 w 10198260"/>
              <a:gd name="connsiteY8" fmla="*/ 1269936 h 235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98260" h="2354188">
                <a:moveTo>
                  <a:pt x="732879" y="1269936"/>
                </a:moveTo>
                <a:cubicBezTo>
                  <a:pt x="1020262" y="1646582"/>
                  <a:pt x="1394731" y="2347622"/>
                  <a:pt x="2352674" y="2354153"/>
                </a:cubicBezTo>
                <a:cubicBezTo>
                  <a:pt x="3310617" y="2360684"/>
                  <a:pt x="5396320" y="1465878"/>
                  <a:pt x="6480537" y="1309124"/>
                </a:cubicBezTo>
                <a:cubicBezTo>
                  <a:pt x="7564754" y="1152370"/>
                  <a:pt x="8259263" y="1581267"/>
                  <a:pt x="8857977" y="1413627"/>
                </a:cubicBezTo>
                <a:cubicBezTo>
                  <a:pt x="9456691" y="1245987"/>
                  <a:pt x="9881234" y="527530"/>
                  <a:pt x="10072822" y="303284"/>
                </a:cubicBezTo>
                <a:cubicBezTo>
                  <a:pt x="10264410" y="79038"/>
                  <a:pt x="10231754" y="107341"/>
                  <a:pt x="10007508" y="68153"/>
                </a:cubicBezTo>
                <a:cubicBezTo>
                  <a:pt x="9783262" y="28965"/>
                  <a:pt x="8727348" y="68153"/>
                  <a:pt x="8727348" y="68153"/>
                </a:cubicBezTo>
                <a:cubicBezTo>
                  <a:pt x="7164160" y="72507"/>
                  <a:pt x="1956434" y="-103841"/>
                  <a:pt x="628377" y="94279"/>
                </a:cubicBezTo>
                <a:cubicBezTo>
                  <a:pt x="-699680" y="292399"/>
                  <a:pt x="445496" y="893290"/>
                  <a:pt x="732879" y="1269936"/>
                </a:cubicBezTo>
                <a:close/>
              </a:path>
            </a:pathLst>
          </a:cu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41504" y="287739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O que é?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pic>
        <p:nvPicPr>
          <p:cNvPr id="1026" name="Picture 2" descr="Node.js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64" y="2041321"/>
            <a:ext cx="4762696" cy="291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41504" y="2641927"/>
            <a:ext cx="6120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Ambiente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de execução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no lado do servidor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.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1504" y="4262005"/>
            <a:ext cx="5088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Transição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do 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 de front-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end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 para 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back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-end.</a:t>
            </a:r>
          </a:p>
        </p:txBody>
      </p:sp>
    </p:spTree>
    <p:extLst>
      <p:ext uri="{BB962C8B-B14F-4D97-AF65-F5344CB8AC3E}">
        <p14:creationId xmlns:p14="http://schemas.microsoft.com/office/powerpoint/2010/main" val="25296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09130" y="0"/>
            <a:ext cx="6382870" cy="6858000"/>
          </a:xfrm>
          <a:prstGeom prst="rect">
            <a:avLst/>
          </a:pr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545132" y="0"/>
            <a:ext cx="5136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História do node </a:t>
            </a:r>
            <a:r>
              <a:rPr lang="pt-BR" sz="6000" b="1" dirty="0" err="1" smtClean="0">
                <a:solidFill>
                  <a:srgbClr val="F0EFEF"/>
                </a:solidFill>
                <a:latin typeface="BankGothic Lt BT" panose="020B0607020203060204" pitchFamily="34" charset="0"/>
              </a:rPr>
              <a:t>js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642847" y="2211621"/>
            <a:ext cx="5039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Criado em 2009 por Ryan Dahl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42847" y="4534810"/>
            <a:ext cx="5039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Resposta às tentativas de executar </a:t>
            </a:r>
            <a:r>
              <a:rPr lang="pt-BR" sz="2800" dirty="0" err="1">
                <a:solidFill>
                  <a:srgbClr val="F0EFEF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 no lado do servidor</a:t>
            </a:r>
          </a:p>
        </p:txBody>
      </p:sp>
    </p:spTree>
    <p:extLst>
      <p:ext uri="{BB962C8B-B14F-4D97-AF65-F5344CB8AC3E}">
        <p14:creationId xmlns:p14="http://schemas.microsoft.com/office/powerpoint/2010/main" val="9099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Atraso 1"/>
          <p:cNvSpPr/>
          <p:nvPr/>
        </p:nvSpPr>
        <p:spPr>
          <a:xfrm rot="5400000">
            <a:off x="5139481" y="-3273000"/>
            <a:ext cx="1927275" cy="8473275"/>
          </a:xfrm>
          <a:prstGeom prst="flowChartDelay">
            <a:avLst/>
          </a:pr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321497" y="0"/>
            <a:ext cx="75632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Vantagens e características</a:t>
            </a:r>
            <a:endParaRPr lang="pt-BR" sz="5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pic>
        <p:nvPicPr>
          <p:cNvPr id="1026" name="Picture 2" descr="https://upload.wikimedia.org/wikipedia/commons/thumb/3/3f/V8_JavaScript_engine_logo_2.svg/1200px-V8_JavaScript_engine_logo_2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249" y="2293035"/>
            <a:ext cx="3953022" cy="39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84739" y="2887053"/>
            <a:ext cx="4688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Ambiente assíncrono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.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84739" y="4370051"/>
            <a:ext cx="5779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Baseado no poderoso motor V8 da Google.</a:t>
            </a:r>
          </a:p>
        </p:txBody>
      </p:sp>
    </p:spTree>
    <p:extLst>
      <p:ext uri="{BB962C8B-B14F-4D97-AF65-F5344CB8AC3E}">
        <p14:creationId xmlns:p14="http://schemas.microsoft.com/office/powerpoint/2010/main" val="25720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5"/>
          <p:cNvSpPr/>
          <p:nvPr/>
        </p:nvSpPr>
        <p:spPr>
          <a:xfrm>
            <a:off x="3526276" y="-632758"/>
            <a:ext cx="9468210" cy="7811359"/>
          </a:xfrm>
          <a:custGeom>
            <a:avLst/>
            <a:gdLst>
              <a:gd name="connsiteX0" fmla="*/ 595558 w 9468210"/>
              <a:gd name="connsiteY0" fmla="*/ 534284 h 7811359"/>
              <a:gd name="connsiteX1" fmla="*/ 933182 w 9468210"/>
              <a:gd name="connsiteY1" fmla="*/ 520216 h 7811359"/>
              <a:gd name="connsiteX2" fmla="*/ 3169946 w 9468210"/>
              <a:gd name="connsiteY2" fmla="*/ 1828512 h 7811359"/>
              <a:gd name="connsiteX3" fmla="*/ 3254352 w 9468210"/>
              <a:gd name="connsiteY3" fmla="*/ 3783921 h 7811359"/>
              <a:gd name="connsiteX4" fmla="*/ 6841613 w 9468210"/>
              <a:gd name="connsiteY4" fmla="*/ 4796795 h 7811359"/>
              <a:gd name="connsiteX5" fmla="*/ 7685675 w 9468210"/>
              <a:gd name="connsiteY5" fmla="*/ 7230506 h 7811359"/>
              <a:gd name="connsiteX6" fmla="*/ 8782955 w 9468210"/>
              <a:gd name="connsiteY6" fmla="*/ 7765078 h 7811359"/>
              <a:gd name="connsiteX7" fmla="*/ 8825158 w 9468210"/>
              <a:gd name="connsiteY7" fmla="*/ 6386444 h 7811359"/>
              <a:gd name="connsiteX8" fmla="*/ 8867361 w 9468210"/>
              <a:gd name="connsiteY8" fmla="*/ 407675 h 7811359"/>
              <a:gd name="connsiteX9" fmla="*/ 595558 w 9468210"/>
              <a:gd name="connsiteY9" fmla="*/ 534284 h 781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68210" h="7811359">
                <a:moveTo>
                  <a:pt x="595558" y="534284"/>
                </a:moveTo>
                <a:cubicBezTo>
                  <a:pt x="-726805" y="553041"/>
                  <a:pt x="504117" y="304511"/>
                  <a:pt x="933182" y="520216"/>
                </a:cubicBezTo>
                <a:cubicBezTo>
                  <a:pt x="1362247" y="735921"/>
                  <a:pt x="2783084" y="1284561"/>
                  <a:pt x="3169946" y="1828512"/>
                </a:cubicBezTo>
                <a:cubicBezTo>
                  <a:pt x="3556808" y="2372463"/>
                  <a:pt x="2642408" y="3289207"/>
                  <a:pt x="3254352" y="3783921"/>
                </a:cubicBezTo>
                <a:cubicBezTo>
                  <a:pt x="3866296" y="4278635"/>
                  <a:pt x="6103059" y="4222364"/>
                  <a:pt x="6841613" y="4796795"/>
                </a:cubicBezTo>
                <a:cubicBezTo>
                  <a:pt x="7580167" y="5371226"/>
                  <a:pt x="7362118" y="6735792"/>
                  <a:pt x="7685675" y="7230506"/>
                </a:cubicBezTo>
                <a:cubicBezTo>
                  <a:pt x="8009232" y="7725220"/>
                  <a:pt x="8593041" y="7905755"/>
                  <a:pt x="8782955" y="7765078"/>
                </a:cubicBezTo>
                <a:cubicBezTo>
                  <a:pt x="8972869" y="7624401"/>
                  <a:pt x="8811090" y="7612678"/>
                  <a:pt x="8825158" y="6386444"/>
                </a:cubicBezTo>
                <a:cubicBezTo>
                  <a:pt x="8839226" y="5160210"/>
                  <a:pt x="10236616" y="1385380"/>
                  <a:pt x="8867361" y="407675"/>
                </a:cubicBezTo>
                <a:cubicBezTo>
                  <a:pt x="7498106" y="-570030"/>
                  <a:pt x="1917921" y="515527"/>
                  <a:pt x="595558" y="534284"/>
                </a:cubicBezTo>
                <a:close/>
              </a:path>
            </a:pathLst>
          </a:cu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844937" y="705393"/>
            <a:ext cx="48214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Outras</a:t>
            </a:r>
            <a:r>
              <a:rPr lang="pt-BR" sz="6000" b="1" dirty="0" smtClean="0">
                <a:solidFill>
                  <a:srgbClr val="F0EFEF"/>
                </a:solidFill>
                <a:latin typeface="BankGothic Md BT" panose="020B0807020203060204" pitchFamily="34" charset="0"/>
              </a:rPr>
              <a:t> vantagens</a:t>
            </a:r>
            <a:endParaRPr lang="pt-BR" sz="6000" b="1" dirty="0">
              <a:solidFill>
                <a:srgbClr val="F0EFEF"/>
              </a:solidFill>
              <a:latin typeface="BankGothic Md BT" panose="020B080702020306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92777" y="1802675"/>
            <a:ext cx="329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Escalabilidade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89759" y="3496005"/>
            <a:ext cx="3537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Multiplataforma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60034" y="5225761"/>
            <a:ext cx="3598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Multi-paradigma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382870" cy="6858000"/>
          </a:xfrm>
          <a:prstGeom prst="rect">
            <a:avLst/>
          </a:pr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0863" y="0"/>
            <a:ext cx="5641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Módulos e </a:t>
            </a:r>
            <a:r>
              <a:rPr lang="pt-BR" sz="6000" b="1" dirty="0" err="1" smtClean="0">
                <a:solidFill>
                  <a:srgbClr val="F0EFEF"/>
                </a:solidFill>
                <a:latin typeface="BankGothic Lt BT" panose="020B0607020203060204" pitchFamily="34" charset="0"/>
              </a:rPr>
              <a:t>npm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70863" y="2248991"/>
            <a:ext cx="5671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- Gerenciamento </a:t>
            </a:r>
            <a:r>
              <a:rPr lang="pt-BR" sz="2000" dirty="0">
                <a:solidFill>
                  <a:srgbClr val="F0EFEF"/>
                </a:solidFill>
                <a:latin typeface="Arial Black" panose="020B0A04020102020204" pitchFamily="34" charset="0"/>
              </a:rPr>
              <a:t>de dependências e compartilhamento de módulos.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70864" y="3358849"/>
            <a:ext cx="552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- Facilita </a:t>
            </a:r>
            <a:r>
              <a:rPr lang="pt-BR" sz="2000" dirty="0">
                <a:solidFill>
                  <a:srgbClr val="F0EFEF"/>
                </a:solidFill>
                <a:latin typeface="Arial Black" panose="020B0A04020102020204" pitchFamily="34" charset="0"/>
              </a:rPr>
              <a:t>a reutilização de bibliotecas e frameworks</a:t>
            </a:r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.</a:t>
            </a:r>
            <a:endParaRPr lang="pt-BR" sz="2000" dirty="0">
              <a:solidFill>
                <a:srgbClr val="F0EFEF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70863" y="4463168"/>
            <a:ext cx="5418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- Repositório </a:t>
            </a:r>
            <a:r>
              <a:rPr lang="pt-BR" sz="2000" dirty="0">
                <a:solidFill>
                  <a:srgbClr val="F0EFEF"/>
                </a:solidFill>
                <a:latin typeface="Arial Black" panose="020B0A04020102020204" pitchFamily="34" charset="0"/>
              </a:rPr>
              <a:t>online para a publicação de </a:t>
            </a:r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projetos.</a:t>
            </a:r>
            <a:endParaRPr lang="pt-BR" sz="2000" dirty="0">
              <a:solidFill>
                <a:srgbClr val="F0EFEF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70863" y="5573026"/>
            <a:ext cx="5903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- Utilitário </a:t>
            </a:r>
            <a:r>
              <a:rPr lang="pt-BR" sz="2000" dirty="0">
                <a:solidFill>
                  <a:srgbClr val="F0EFEF"/>
                </a:solidFill>
                <a:latin typeface="Arial Black" panose="020B0A04020102020204" pitchFamily="34" charset="0"/>
              </a:rPr>
              <a:t>de Linha de comando para interagir com o </a:t>
            </a:r>
            <a:r>
              <a:rPr lang="pt-BR" sz="2000" dirty="0" smtClean="0">
                <a:solidFill>
                  <a:srgbClr val="F0EFEF"/>
                </a:solidFill>
                <a:latin typeface="Arial Black" panose="020B0A04020102020204" pitchFamily="34" charset="0"/>
              </a:rPr>
              <a:t>repositório.</a:t>
            </a:r>
            <a:endParaRPr lang="pt-BR" sz="2000" dirty="0">
              <a:solidFill>
                <a:srgbClr val="F0EFEF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https://www.alura.com.br/artigos/assets/node-js/npm-node-package-mana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857" y="2293856"/>
            <a:ext cx="3783379" cy="16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7362674" y="4066735"/>
            <a:ext cx="4449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NPM – Node </a:t>
            </a:r>
            <a:r>
              <a:rPr lang="pt-BR" sz="20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Package</a:t>
            </a:r>
            <a:r>
              <a:rPr lang="pt-BR" sz="20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 Manager</a:t>
            </a:r>
            <a:endParaRPr lang="pt-BR" sz="20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4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53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130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BankGothic Lt BT</vt:lpstr>
      <vt:lpstr>BankGothic Md BT</vt:lpstr>
      <vt:lpstr>Calibri</vt:lpstr>
      <vt:lpstr>Calibri Light</vt:lpstr>
      <vt:lpstr>Tema do Office</vt:lpstr>
      <vt:lpstr>NODE JS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</dc:title>
  <dc:creator>GIULIA JOHANSSON RODRIGUES</dc:creator>
  <cp:lastModifiedBy>NICOLAS CABRAL DUARTE</cp:lastModifiedBy>
  <cp:revision>23</cp:revision>
  <dcterms:created xsi:type="dcterms:W3CDTF">2023-08-21T12:29:01Z</dcterms:created>
  <dcterms:modified xsi:type="dcterms:W3CDTF">2023-08-28T11:04:23Z</dcterms:modified>
</cp:coreProperties>
</file>