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2" d="100"/>
          <a:sy n="62" d="100"/>
        </p:scale>
        <p:origin x="105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DA7A-BCA5-4481-8E8D-BF54DC8134F8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FD9B-D997-459D-9AF5-5EF85141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86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DA7A-BCA5-4481-8E8D-BF54DC8134F8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FD9B-D997-459D-9AF5-5EF85141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1179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DA7A-BCA5-4481-8E8D-BF54DC8134F8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FD9B-D997-459D-9AF5-5EF85141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220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DA7A-BCA5-4481-8E8D-BF54DC8134F8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FD9B-D997-459D-9AF5-5EF85141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8390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DA7A-BCA5-4481-8E8D-BF54DC8134F8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FD9B-D997-459D-9AF5-5EF85141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71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DA7A-BCA5-4481-8E8D-BF54DC8134F8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FD9B-D997-459D-9AF5-5EF85141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6861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DA7A-BCA5-4481-8E8D-BF54DC8134F8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FD9B-D997-459D-9AF5-5EF85141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7333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DA7A-BCA5-4481-8E8D-BF54DC8134F8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FD9B-D997-459D-9AF5-5EF85141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6069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DA7A-BCA5-4481-8E8D-BF54DC8134F8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FD9B-D997-459D-9AF5-5EF85141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2520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DA7A-BCA5-4481-8E8D-BF54DC8134F8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FD9B-D997-459D-9AF5-5EF85141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1704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DA7A-BCA5-4481-8E8D-BF54DC8134F8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CFD9B-D997-459D-9AF5-5EF85141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0938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BDA7A-BCA5-4481-8E8D-BF54DC8134F8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CFD9B-D997-459D-9AF5-5EF8514171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766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644878"/>
            <a:ext cx="9144000" cy="2387600"/>
          </a:xfrm>
        </p:spPr>
        <p:txBody>
          <a:bodyPr/>
          <a:lstStyle/>
          <a:p>
            <a:r>
              <a:rPr lang="pt-BR" sz="10000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anose="020B0607020203060204" pitchFamily="34" charset="0"/>
              </a:rPr>
              <a:t>NODE</a:t>
            </a:r>
            <a:endParaRPr lang="pt-BR" sz="10000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Lt BT" panose="020B060702020306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032478"/>
            <a:ext cx="9144000" cy="1655762"/>
          </a:xfrm>
        </p:spPr>
        <p:txBody>
          <a:bodyPr>
            <a:normAutofit/>
          </a:bodyPr>
          <a:lstStyle/>
          <a:p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BankGothic Lt BT" panose="020B0607020203060204" pitchFamily="34" charset="0"/>
              </a:rPr>
              <a:t>Daniel, Gabriel Sebrão, Giulia, Isabella, </a:t>
            </a:r>
          </a:p>
          <a:p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BankGothic Lt BT" panose="020B0607020203060204" pitchFamily="34" charset="0"/>
              </a:rPr>
              <a:t>M</a:t>
            </a:r>
            <a:r>
              <a:rPr lang="pt-BR" sz="2000" dirty="0" smtClean="0">
                <a:solidFill>
                  <a:schemeClr val="bg1">
                    <a:lumMod val="75000"/>
                  </a:schemeClr>
                </a:solidFill>
                <a:latin typeface="BankGothic Lt BT" panose="020B0607020203060204" pitchFamily="34" charset="0"/>
              </a:rPr>
              <a:t>aria Fernanda e Nicolas Cabral.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BankGothic Lt BT" panose="020B0607020203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21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965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16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BankGothic Lt BT</vt:lpstr>
      <vt:lpstr>Calibri</vt:lpstr>
      <vt:lpstr>Calibri Light</vt:lpstr>
      <vt:lpstr>Tema do Office</vt:lpstr>
      <vt:lpstr>NODE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</dc:title>
  <dc:creator>GIULIA JOHANSSON RODRIGUES</dc:creator>
  <cp:lastModifiedBy>GIULIA JOHANSSON RODRIGUES</cp:lastModifiedBy>
  <cp:revision>3</cp:revision>
  <dcterms:created xsi:type="dcterms:W3CDTF">2023-08-21T12:29:01Z</dcterms:created>
  <dcterms:modified xsi:type="dcterms:W3CDTF">2023-08-21T12:52:39Z</dcterms:modified>
</cp:coreProperties>
</file>