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FEF"/>
    <a:srgbClr val="3E4072"/>
    <a:srgbClr val="333333"/>
    <a:srgbClr val="3C7451"/>
    <a:srgbClr val="6BB836"/>
    <a:srgbClr val="EBF7E5"/>
    <a:srgbClr val="13175D"/>
    <a:srgbClr val="190EF2"/>
    <a:srgbClr val="F2EFDE"/>
    <a:srgbClr val="E4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3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0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130F45"/>
              </a:gs>
              <a:gs pos="0">
                <a:srgbClr val="FFFFFF">
                  <a:alpha val="0"/>
                </a:srgb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130F45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pt-BR" sz="1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NODE JS</a:t>
            </a:r>
            <a:endParaRPr lang="pt-BR" sz="10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32478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Daniel, Gabriel Sebrão, Giulia, Isabella, </a:t>
            </a: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M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aria Fernanda e Nicolas Cabral.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-954948" y="-159593"/>
            <a:ext cx="10198260" cy="2354188"/>
          </a:xfrm>
          <a:custGeom>
            <a:avLst/>
            <a:gdLst>
              <a:gd name="connsiteX0" fmla="*/ 732879 w 10198260"/>
              <a:gd name="connsiteY0" fmla="*/ 1269936 h 2354188"/>
              <a:gd name="connsiteX1" fmla="*/ 2352674 w 10198260"/>
              <a:gd name="connsiteY1" fmla="*/ 2354153 h 2354188"/>
              <a:gd name="connsiteX2" fmla="*/ 6480537 w 10198260"/>
              <a:gd name="connsiteY2" fmla="*/ 1309124 h 2354188"/>
              <a:gd name="connsiteX3" fmla="*/ 8857977 w 10198260"/>
              <a:gd name="connsiteY3" fmla="*/ 1413627 h 2354188"/>
              <a:gd name="connsiteX4" fmla="*/ 10072822 w 10198260"/>
              <a:gd name="connsiteY4" fmla="*/ 303284 h 2354188"/>
              <a:gd name="connsiteX5" fmla="*/ 10007508 w 10198260"/>
              <a:gd name="connsiteY5" fmla="*/ 68153 h 2354188"/>
              <a:gd name="connsiteX6" fmla="*/ 8727348 w 10198260"/>
              <a:gd name="connsiteY6" fmla="*/ 68153 h 2354188"/>
              <a:gd name="connsiteX7" fmla="*/ 628377 w 10198260"/>
              <a:gd name="connsiteY7" fmla="*/ 94279 h 2354188"/>
              <a:gd name="connsiteX8" fmla="*/ 732879 w 10198260"/>
              <a:gd name="connsiteY8" fmla="*/ 1269936 h 23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8260" h="2354188">
                <a:moveTo>
                  <a:pt x="732879" y="1269936"/>
                </a:moveTo>
                <a:cubicBezTo>
                  <a:pt x="1020262" y="1646582"/>
                  <a:pt x="1394731" y="2347622"/>
                  <a:pt x="2352674" y="2354153"/>
                </a:cubicBezTo>
                <a:cubicBezTo>
                  <a:pt x="3310617" y="2360684"/>
                  <a:pt x="5396320" y="1465878"/>
                  <a:pt x="6480537" y="1309124"/>
                </a:cubicBezTo>
                <a:cubicBezTo>
                  <a:pt x="7564754" y="1152370"/>
                  <a:pt x="8259263" y="1581267"/>
                  <a:pt x="8857977" y="1413627"/>
                </a:cubicBezTo>
                <a:cubicBezTo>
                  <a:pt x="9456691" y="1245987"/>
                  <a:pt x="9881234" y="527530"/>
                  <a:pt x="10072822" y="303284"/>
                </a:cubicBezTo>
                <a:cubicBezTo>
                  <a:pt x="10264410" y="79038"/>
                  <a:pt x="10231754" y="107341"/>
                  <a:pt x="10007508" y="68153"/>
                </a:cubicBezTo>
                <a:cubicBezTo>
                  <a:pt x="9783262" y="28965"/>
                  <a:pt x="8727348" y="68153"/>
                  <a:pt x="8727348" y="68153"/>
                </a:cubicBezTo>
                <a:cubicBezTo>
                  <a:pt x="7164160" y="72507"/>
                  <a:pt x="1956434" y="-103841"/>
                  <a:pt x="628377" y="94279"/>
                </a:cubicBezTo>
                <a:cubicBezTo>
                  <a:pt x="-699680" y="292399"/>
                  <a:pt x="445496" y="893290"/>
                  <a:pt x="732879" y="1269936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41504" y="287739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 que é?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Node.js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64" y="2041321"/>
            <a:ext cx="4762696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41504" y="2641927"/>
            <a:ext cx="6120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Ambiente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de execução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no lado do servidor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504" y="4262005"/>
            <a:ext cx="5088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Transição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do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de front-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end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para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back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25296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09130" y="0"/>
            <a:ext cx="6382870" cy="6858000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45132" y="0"/>
            <a:ext cx="5136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História do node </a:t>
            </a:r>
            <a:r>
              <a:rPr lang="pt-BR" sz="6000" b="1" dirty="0" err="1" smtClean="0">
                <a:solidFill>
                  <a:srgbClr val="F0EFEF"/>
                </a:solidFill>
                <a:latin typeface="BankGothic Lt BT" panose="020B0607020203060204" pitchFamily="34" charset="0"/>
              </a:rPr>
              <a:t>js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42847" y="2211621"/>
            <a:ext cx="5039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Criado em 2009 por Ryan Dahl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42847" y="4534810"/>
            <a:ext cx="5039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Resposta às tentativas de executar </a:t>
            </a:r>
            <a:r>
              <a:rPr lang="pt-BR" sz="2800" dirty="0" err="1">
                <a:solidFill>
                  <a:srgbClr val="F0EFEF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 no lado do servidor</a:t>
            </a:r>
          </a:p>
        </p:txBody>
      </p:sp>
    </p:spTree>
    <p:extLst>
      <p:ext uri="{BB962C8B-B14F-4D97-AF65-F5344CB8AC3E}">
        <p14:creationId xmlns:p14="http://schemas.microsoft.com/office/powerpoint/2010/main" val="909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Atraso 1"/>
          <p:cNvSpPr/>
          <p:nvPr/>
        </p:nvSpPr>
        <p:spPr>
          <a:xfrm rot="5400000">
            <a:off x="5139481" y="-3273000"/>
            <a:ext cx="1927275" cy="8473275"/>
          </a:xfrm>
          <a:prstGeom prst="flowChartDelay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321497" y="0"/>
            <a:ext cx="75632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Vantagens e características</a:t>
            </a:r>
            <a:endParaRPr lang="pt-BR" sz="5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https://upload.wikimedia.org/wikipedia/commons/thumb/3/3f/V8_JavaScript_engine_logo_2.svg/1200px-V8_JavaScript_engine_logo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249" y="2293035"/>
            <a:ext cx="3953022" cy="3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84739" y="2887053"/>
            <a:ext cx="4688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Ambiente assíncrono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4739" y="4370051"/>
            <a:ext cx="5779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Baseado no poderoso motor V8 da Google.</a:t>
            </a:r>
          </a:p>
        </p:txBody>
      </p:sp>
    </p:spTree>
    <p:extLst>
      <p:ext uri="{BB962C8B-B14F-4D97-AF65-F5344CB8AC3E}">
        <p14:creationId xmlns:p14="http://schemas.microsoft.com/office/powerpoint/2010/main" val="25720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>
            <a:off x="3526276" y="-632758"/>
            <a:ext cx="9468210" cy="7811359"/>
          </a:xfrm>
          <a:custGeom>
            <a:avLst/>
            <a:gdLst>
              <a:gd name="connsiteX0" fmla="*/ 595558 w 9468210"/>
              <a:gd name="connsiteY0" fmla="*/ 534284 h 7811359"/>
              <a:gd name="connsiteX1" fmla="*/ 933182 w 9468210"/>
              <a:gd name="connsiteY1" fmla="*/ 520216 h 7811359"/>
              <a:gd name="connsiteX2" fmla="*/ 3169946 w 9468210"/>
              <a:gd name="connsiteY2" fmla="*/ 1828512 h 7811359"/>
              <a:gd name="connsiteX3" fmla="*/ 3254352 w 9468210"/>
              <a:gd name="connsiteY3" fmla="*/ 3783921 h 7811359"/>
              <a:gd name="connsiteX4" fmla="*/ 6841613 w 9468210"/>
              <a:gd name="connsiteY4" fmla="*/ 4796795 h 7811359"/>
              <a:gd name="connsiteX5" fmla="*/ 7685675 w 9468210"/>
              <a:gd name="connsiteY5" fmla="*/ 7230506 h 7811359"/>
              <a:gd name="connsiteX6" fmla="*/ 8782955 w 9468210"/>
              <a:gd name="connsiteY6" fmla="*/ 7765078 h 7811359"/>
              <a:gd name="connsiteX7" fmla="*/ 8825158 w 9468210"/>
              <a:gd name="connsiteY7" fmla="*/ 6386444 h 7811359"/>
              <a:gd name="connsiteX8" fmla="*/ 8867361 w 9468210"/>
              <a:gd name="connsiteY8" fmla="*/ 407675 h 7811359"/>
              <a:gd name="connsiteX9" fmla="*/ 595558 w 9468210"/>
              <a:gd name="connsiteY9" fmla="*/ 534284 h 781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8210" h="7811359">
                <a:moveTo>
                  <a:pt x="595558" y="534284"/>
                </a:moveTo>
                <a:cubicBezTo>
                  <a:pt x="-726805" y="553041"/>
                  <a:pt x="504117" y="304511"/>
                  <a:pt x="933182" y="520216"/>
                </a:cubicBezTo>
                <a:cubicBezTo>
                  <a:pt x="1362247" y="735921"/>
                  <a:pt x="2783084" y="1284561"/>
                  <a:pt x="3169946" y="1828512"/>
                </a:cubicBezTo>
                <a:cubicBezTo>
                  <a:pt x="3556808" y="2372463"/>
                  <a:pt x="2642408" y="3289207"/>
                  <a:pt x="3254352" y="3783921"/>
                </a:cubicBezTo>
                <a:cubicBezTo>
                  <a:pt x="3866296" y="4278635"/>
                  <a:pt x="6103059" y="4222364"/>
                  <a:pt x="6841613" y="4796795"/>
                </a:cubicBezTo>
                <a:cubicBezTo>
                  <a:pt x="7580167" y="5371226"/>
                  <a:pt x="7362118" y="6735792"/>
                  <a:pt x="7685675" y="7230506"/>
                </a:cubicBezTo>
                <a:cubicBezTo>
                  <a:pt x="8009232" y="7725220"/>
                  <a:pt x="8593041" y="7905755"/>
                  <a:pt x="8782955" y="7765078"/>
                </a:cubicBezTo>
                <a:cubicBezTo>
                  <a:pt x="8972869" y="7624401"/>
                  <a:pt x="8811090" y="7612678"/>
                  <a:pt x="8825158" y="6386444"/>
                </a:cubicBezTo>
                <a:cubicBezTo>
                  <a:pt x="8839226" y="5160210"/>
                  <a:pt x="10236616" y="1385380"/>
                  <a:pt x="8867361" y="407675"/>
                </a:cubicBezTo>
                <a:cubicBezTo>
                  <a:pt x="7498106" y="-570030"/>
                  <a:pt x="1917921" y="515527"/>
                  <a:pt x="595558" y="534284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844937" y="705393"/>
            <a:ext cx="4821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Outras</a:t>
            </a:r>
            <a:r>
              <a:rPr lang="pt-BR" sz="6000" b="1" dirty="0" smtClean="0">
                <a:solidFill>
                  <a:srgbClr val="F0EFEF"/>
                </a:solidFill>
                <a:latin typeface="BankGothic Md BT" panose="020B0807020203060204" pitchFamily="34" charset="0"/>
              </a:rPr>
              <a:t> vantagens</a:t>
            </a:r>
            <a:endParaRPr lang="pt-BR" sz="6000" b="1" dirty="0">
              <a:solidFill>
                <a:srgbClr val="F0EFEF"/>
              </a:solidFill>
              <a:latin typeface="BankGothic Md BT" panose="020B080702020306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92777" y="1802675"/>
            <a:ext cx="329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Escalabilidade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89759" y="3496005"/>
            <a:ext cx="353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Multiplataforma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60034" y="5225761"/>
            <a:ext cx="359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Multi-paradigma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382870" cy="6858000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863" y="0"/>
            <a:ext cx="5641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Módulos e </a:t>
            </a:r>
            <a:r>
              <a:rPr lang="pt-BR" sz="6000" b="1" dirty="0" err="1" smtClean="0">
                <a:solidFill>
                  <a:srgbClr val="F0EFEF"/>
                </a:solidFill>
                <a:latin typeface="BankGothic Lt BT" panose="020B0607020203060204" pitchFamily="34" charset="0"/>
              </a:rPr>
              <a:t>npm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70863" y="2248991"/>
            <a:ext cx="5671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Gerenciamento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de dependências e compartilhamento de módulos.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0864" y="3358849"/>
            <a:ext cx="552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Facilita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a reutilização de bibliotecas e frameworks</a:t>
            </a:r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.</a:t>
            </a:r>
            <a:endParaRPr lang="pt-BR" sz="20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70863" y="4463168"/>
            <a:ext cx="5418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Repositório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online para a publicação de </a:t>
            </a:r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projetos.</a:t>
            </a:r>
            <a:endParaRPr lang="pt-BR" sz="20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70863" y="5573026"/>
            <a:ext cx="590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Utilitário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de Linha de comando para interagir com o </a:t>
            </a:r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repositório.</a:t>
            </a:r>
            <a:endParaRPr lang="pt-BR" sz="20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www.alura.com.br/artigos/assets/node-js/npm-node-package-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857" y="2293856"/>
            <a:ext cx="3783379" cy="16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62674" y="4066735"/>
            <a:ext cx="44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NPM – Node </a:t>
            </a:r>
            <a:r>
              <a:rPr lang="pt-BR" sz="20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Package</a:t>
            </a:r>
            <a:r>
              <a:rPr lang="pt-BR" sz="20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Manager</a:t>
            </a:r>
            <a:endParaRPr lang="pt-BR" sz="20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4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Terminação 2"/>
          <p:cNvSpPr/>
          <p:nvPr/>
        </p:nvSpPr>
        <p:spPr>
          <a:xfrm>
            <a:off x="3024554" y="239151"/>
            <a:ext cx="6105378" cy="1617785"/>
          </a:xfrm>
          <a:prstGeom prst="flowChartTerminator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711050" y="540211"/>
            <a:ext cx="4732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Aplicações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95286" y="2564894"/>
            <a:ext cx="21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Chatbots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95286" y="4319291"/>
            <a:ext cx="3071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Web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scraping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066408" y="3434157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IoT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957433" y="5534599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Aplicações web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Chatbot - ícones de comunicações grá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73" y="2157996"/>
            <a:ext cx="4247967" cy="42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3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141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BankGothic Lt BT</vt:lpstr>
      <vt:lpstr>BankGothic Md BT</vt:lpstr>
      <vt:lpstr>Calibri</vt:lpstr>
      <vt:lpstr>Calibri Light</vt:lpstr>
      <vt:lpstr>Tema do Office</vt:lpstr>
      <vt:lpstr>NODE JS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GIULIA JOHANSSON RODRIGUES</dc:creator>
  <cp:lastModifiedBy>NICOLAS CABRAL DUARTE</cp:lastModifiedBy>
  <cp:revision>25</cp:revision>
  <dcterms:created xsi:type="dcterms:W3CDTF">2023-08-21T12:29:01Z</dcterms:created>
  <dcterms:modified xsi:type="dcterms:W3CDTF">2023-08-28T11:20:36Z</dcterms:modified>
</cp:coreProperties>
</file>