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/>
    <p:restoredTop sz="95028"/>
  </p:normalViewPr>
  <p:slideViewPr>
    <p:cSldViewPr snapToGrid="0" snapToObjects="1">
      <p:cViewPr>
        <p:scale>
          <a:sx n="144" d="100"/>
          <a:sy n="144" d="100"/>
        </p:scale>
        <p:origin x="-872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502784" y="3909695"/>
            <a:ext cx="34988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</a:t>
            </a:r>
            <a:r>
              <a:rPr lang="zh-CN" altLang="en-US" dirty="0" smtClean="0"/>
              <a:t>	 </a:t>
            </a:r>
            <a:r>
              <a:rPr dirty="0" smtClean="0"/>
              <a:t>sass 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92187" y="1512887"/>
            <a:ext cx="247606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继承 @extend</a:t>
            </a:r>
          </a:p>
        </p:txBody>
      </p:sp>
      <p:sp>
        <p:nvSpPr>
          <p:cNvPr id="164" name="Shape 164"/>
          <p:cNvSpPr/>
          <p:nvPr/>
        </p:nvSpPr>
        <p:spPr>
          <a:xfrm>
            <a:off x="992187" y="2586572"/>
            <a:ext cx="704490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占位符 %</a:t>
            </a:r>
            <a:r>
              <a:rPr dirty="0" smtClean="0"/>
              <a:t>placeholder</a:t>
            </a:r>
            <a:r>
              <a:rPr lang="zh-CN" altLang="en-US" dirty="0" smtClean="0"/>
              <a:t>   </a:t>
            </a:r>
            <a:r>
              <a:rPr lang="en-US" altLang="zh-CN" dirty="0" smtClean="0"/>
              <a:t>@extend</a:t>
            </a:r>
            <a:endParaRPr dirty="0"/>
          </a:p>
        </p:txBody>
      </p:sp>
      <p:sp>
        <p:nvSpPr>
          <p:cNvPr id="165" name="Shape 165"/>
          <p:cNvSpPr/>
          <p:nvPr/>
        </p:nvSpPr>
        <p:spPr>
          <a:xfrm>
            <a:off x="979487" y="3660257"/>
            <a:ext cx="478647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混合宏 VS 继承 VS 占位符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978842" y="1360487"/>
            <a:ext cx="8227716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partials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@return</a:t>
            </a:r>
          </a:p>
        </p:txBody>
      </p:sp>
      <p:sp>
        <p:nvSpPr>
          <p:cNvPr id="183" name="Shape 183"/>
          <p:cNvSpPr/>
          <p:nvPr/>
        </p:nvSpPr>
        <p:spPr>
          <a:xfrm>
            <a:off x="1030287" y="1222336"/>
            <a:ext cx="17652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@import  </a:t>
            </a:r>
          </a:p>
        </p:txBody>
      </p:sp>
      <p:sp>
        <p:nvSpPr>
          <p:cNvPr id="184" name="Shape 184"/>
          <p:cNvSpPr/>
          <p:nvPr/>
        </p:nvSpPr>
        <p:spPr>
          <a:xfrm>
            <a:off x="1009378" y="2611993"/>
            <a:ext cx="386473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自定义函数@function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991542" y="1297305"/>
            <a:ext cx="8227716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type-of()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1. 数字: 如，1、 2、 13、 10px；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2. 字符串：有引号字符串或无引号字符串，如，”foo"、 'bar'、 baz；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3. 颜色：如，blue、 #04a3f9、 rgba(255,0,0,0.5)；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4. 布尔型：如，true、 false；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5. 空值：如，null；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6. 值列表：用空格或者逗号分开，如，1.5em 1em 0 </a:t>
            </a:r>
            <a:r>
              <a:rPr dirty="0" smtClean="0"/>
              <a:t>2em</a:t>
            </a:r>
            <a:r>
              <a:rPr lang="zh-CN" altLang="en-US" dirty="0" smtClean="0"/>
              <a:t>。</a:t>
            </a: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042987" y="1233487"/>
            <a:ext cx="33980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数据类型Data Type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91542" y="1284287"/>
            <a:ext cx="8227716" cy="283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1. 数字函数: abs()、round()、ceil()、floor()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2. 字符串函数：to-upper-case()、to-lower-case()、str-length()、str-index()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3. 颜色：rgb()、lighten()、darken()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4. 值列表：length()、nth()、index()、append()、join()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2987" y="12715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函数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290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sass</a:t>
            </a:r>
            <a:r>
              <a:rPr lang="zh-CN" altLang="en-US" sz="2400" dirty="0"/>
              <a:t>具有运算的特性，可以对数值型的</a:t>
            </a:r>
            <a:r>
              <a:rPr lang="en-US" altLang="zh-CN" sz="2400" dirty="0"/>
              <a:t>Value(</a:t>
            </a:r>
            <a:r>
              <a:rPr lang="zh-CN" altLang="en-US" sz="2400" dirty="0"/>
              <a:t>如：数字、颜色、变量等</a:t>
            </a:r>
            <a:r>
              <a:rPr lang="en-US" altLang="zh-CN" sz="2400" dirty="0"/>
              <a:t>)</a:t>
            </a:r>
            <a:r>
              <a:rPr lang="zh-CN" altLang="en-US" sz="2400" dirty="0"/>
              <a:t>进行加减乘除四则运算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         </a:t>
            </a:r>
            <a:endParaRPr lang="zh-CN" altLang="en-US" sz="2400" dirty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sz="2400" dirty="0"/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30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66142" y="1322387"/>
            <a:ext cx="8227716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注释对于一名程序员来说，是极其重要，良好的注释能帮助自己或者别人阅读源码。在 Sass 中注释有两种方式：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1、类似 CSS 的注释方式，使用 ”/*  */ 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2、类似 JavaScript 的注释方式，使用“//”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两者区别，前者会在编译出来的 CSS 显示，后者在编译出来的 CSS 中不会显示，</a:t>
            </a:r>
          </a:p>
        </p:txBody>
      </p:sp>
      <p:sp>
        <p:nvSpPr>
          <p:cNvPr id="196" name="Shape 196"/>
          <p:cNvSpPr/>
          <p:nvPr/>
        </p:nvSpPr>
        <p:spPr>
          <a:xfrm>
            <a:off x="1017587" y="13096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注释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00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978842" y="1335087"/>
            <a:ext cx="8227716" cy="512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 </a:t>
            </a:r>
            <a:r>
              <a:rPr sz="2200" dirty="0">
                <a:latin typeface="宋体"/>
                <a:ea typeface="宋体"/>
                <a:cs typeface="宋体"/>
              </a:rPr>
              <a:t>@if</a:t>
            </a:r>
            <a:endParaRPr lang="zh-CN" altLang="en-US"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200" dirty="0">
                <a:latin typeface="宋体"/>
                <a:ea typeface="宋体"/>
                <a:cs typeface="宋体"/>
              </a:rPr>
              <a:t>	</a:t>
            </a:r>
            <a:r>
              <a:rPr lang="zh-CN" altLang="en-US" sz="2200" dirty="0" smtClean="0">
                <a:latin typeface="宋体"/>
                <a:ea typeface="宋体"/>
                <a:cs typeface="宋体"/>
              </a:rPr>
              <a:t>三目判断语法</a:t>
            </a:r>
            <a:r>
              <a:rPr lang="zh-CN" altLang="en-US" sz="2200" dirty="0">
                <a:latin typeface="宋体"/>
                <a:ea typeface="宋体"/>
                <a:cs typeface="宋体"/>
              </a:rPr>
              <a:t>为：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if($condition,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if_true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, $</a:t>
            </a:r>
            <a:r>
              <a:rPr lang="en-US" altLang="zh-CN" sz="2200" dirty="0" err="1">
                <a:latin typeface="宋体"/>
                <a:ea typeface="宋体"/>
                <a:cs typeface="宋体"/>
              </a:rPr>
              <a:t>if_false</a:t>
            </a:r>
            <a:r>
              <a:rPr lang="en-US" altLang="zh-CN" sz="2200" dirty="0">
                <a:latin typeface="宋体"/>
                <a:ea typeface="宋体"/>
                <a:cs typeface="宋体"/>
              </a:rPr>
              <a:t>)</a:t>
            </a:r>
            <a:endParaRPr sz="2200" dirty="0">
              <a:latin typeface="宋体"/>
              <a:ea typeface="宋体"/>
              <a:cs typeface="宋体"/>
            </a:endParaRP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sz="2200" dirty="0">
                <a:latin typeface="宋体"/>
                <a:ea typeface="宋体"/>
                <a:cs typeface="宋体"/>
              </a:rPr>
              <a:t>2. @for循环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through &lt;end&gt;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@for $i from &lt;start&gt; to &lt;end&gt;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3. @while循环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4. @each循环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@each $var in &lt;list&gt;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30287" y="1322387"/>
            <a:ext cx="285885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Sass的控制命令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207" name="Shape 207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208" name="Shape 208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210" name="Shape 210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14" name="Shape 214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3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30287" y="1744028"/>
            <a:ext cx="8183479" cy="232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官网上是这样描述 Sass 的：</a:t>
            </a:r>
          </a:p>
          <a:p>
            <a:pPr defTabSz="457200">
              <a:lnSpc>
                <a:spcPct val="12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是一门高于 CSS 的元语言，它能用来清晰地、结构化地描述文件样式，有着比普通 CSS 更加强大的功能。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能够提供更简洁、更优雅的语法，同时提供多种功能来创建可维护和管理的样式表</a:t>
            </a:r>
            <a:r>
              <a:rPr dirty="0" smtClean="0"/>
              <a:t>。</a:t>
            </a:r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1030287" y="1412557"/>
            <a:ext cx="437114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什么是sass(css预处理器)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030287" y="1454047"/>
            <a:ext cx="52348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SASS 和 SCSS 有什么区别？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0287" y="2625459"/>
            <a:ext cx="1004744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文件扩展名不同，</a:t>
            </a:r>
            <a:r>
              <a:rPr lang="en-US" altLang="zh-CN" dirty="0"/>
              <a:t>Sass </a:t>
            </a:r>
            <a:r>
              <a:rPr lang="zh-CN" altLang="en-US" dirty="0"/>
              <a:t>是以“</a:t>
            </a:r>
            <a:r>
              <a:rPr lang="en-US" altLang="zh-CN" dirty="0"/>
              <a:t>.sass”</a:t>
            </a:r>
            <a:r>
              <a:rPr lang="zh-CN" altLang="en-US" dirty="0"/>
              <a:t>后缀为扩展名，而 </a:t>
            </a:r>
            <a:r>
              <a:rPr lang="en-US" altLang="zh-CN" dirty="0"/>
              <a:t>SCSS </a:t>
            </a:r>
            <a:r>
              <a:rPr lang="zh-CN" altLang="en-US" dirty="0"/>
              <a:t>是以“</a:t>
            </a:r>
            <a:r>
              <a:rPr lang="en-US" altLang="zh-CN" dirty="0"/>
              <a:t>.</a:t>
            </a:r>
            <a:r>
              <a:rPr lang="en-US" altLang="zh-CN" dirty="0" err="1"/>
              <a:t>scss</a:t>
            </a:r>
            <a:r>
              <a:rPr lang="en-US" altLang="zh-CN" dirty="0"/>
              <a:t>”</a:t>
            </a:r>
            <a:r>
              <a:rPr lang="zh-CN" altLang="en-US" dirty="0"/>
              <a:t>后缀为扩展名</a:t>
            </a:r>
          </a:p>
          <a:p>
            <a:r>
              <a:rPr lang="zh-CN" altLang="en-US" dirty="0"/>
              <a:t>语法书写方式不同，</a:t>
            </a:r>
            <a:r>
              <a:rPr lang="en-US" altLang="zh-CN" dirty="0"/>
              <a:t>Sass </a:t>
            </a:r>
            <a:r>
              <a:rPr lang="zh-CN" altLang="en-US" dirty="0"/>
              <a:t>是以严格的缩进式语法规则来书写，不带大括号</a:t>
            </a:r>
            <a:r>
              <a:rPr lang="en-US" altLang="zh-CN" dirty="0"/>
              <a:t>({})</a:t>
            </a:r>
            <a:r>
              <a:rPr lang="zh-CN" altLang="en-US" dirty="0"/>
              <a:t>和分号</a:t>
            </a:r>
            <a:r>
              <a:rPr lang="en-US" altLang="zh-CN" dirty="0"/>
              <a:t>(;)</a:t>
            </a:r>
            <a:r>
              <a:rPr lang="zh-CN" altLang="en-US" dirty="0"/>
              <a:t>，而 </a:t>
            </a:r>
            <a:r>
              <a:rPr lang="en-US" altLang="zh-CN" dirty="0"/>
              <a:t>SCSS </a:t>
            </a:r>
            <a:r>
              <a:rPr lang="zh-CN" altLang="en-US" dirty="0"/>
              <a:t>的语法书写和我们的 </a:t>
            </a:r>
            <a:r>
              <a:rPr lang="en-US" altLang="zh-CN" dirty="0"/>
              <a:t>CSS </a:t>
            </a:r>
            <a:r>
              <a:rPr lang="zh-CN" altLang="en-US" dirty="0"/>
              <a:t>语法书写方式非常类似。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7" y="3874051"/>
            <a:ext cx="4508500" cy="2311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172" y="3825786"/>
            <a:ext cx="4445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953442" y="1322387"/>
            <a:ext cx="8227716" cy="581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    1 . 安装ruby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2 . 安装sass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gem install sass</a:t>
            </a:r>
            <a:endParaRPr sz="2000"/>
          </a:p>
          <a:p>
            <a:pPr>
              <a:lnSpc>
                <a:spcPct val="150000"/>
              </a:lnSpc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1004887" y="1309687"/>
            <a:ext cx="15717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sass安装</a:t>
            </a:r>
          </a:p>
        </p:txBody>
      </p:sp>
      <p:pic>
        <p:nvPicPr>
          <p:cNvPr id="128" name="C9FD8390-6A3F-427E-B957-CE302826738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7751" y="2494875"/>
            <a:ext cx="5160579" cy="2557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2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017587" y="1208087"/>
            <a:ext cx="197818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sass的编译</a:t>
            </a:r>
          </a:p>
        </p:txBody>
      </p:sp>
      <p:sp>
        <p:nvSpPr>
          <p:cNvPr id="134" name="Shape 134"/>
          <p:cNvSpPr/>
          <p:nvPr/>
        </p:nvSpPr>
        <p:spPr>
          <a:xfrm>
            <a:off x="966142" y="1220787"/>
            <a:ext cx="8227716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命令编译</a:t>
            </a:r>
            <a:r>
              <a:rPr dirty="0"/>
              <a:t>：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sass &lt;要编译的Sass文件路径&gt;/style.scss:&lt;要输出CSS文件路径&gt;/</a:t>
            </a:r>
            <a:r>
              <a:rPr dirty="0" smtClean="0"/>
              <a:t>style.css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 smtClean="0">
                <a:sym typeface="宋体"/>
              </a:rPr>
              <a:t>单</a:t>
            </a:r>
            <a:r>
              <a:rPr lang="zh-CN" altLang="en-US" dirty="0">
                <a:sym typeface="宋体"/>
              </a:rPr>
              <a:t>文件监听命令</a:t>
            </a: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 smtClean="0">
                <a:sym typeface="宋体"/>
              </a:rPr>
              <a:t>style.scss:style.css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GUI工具编译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自动化编译</a:t>
            </a:r>
            <a:r>
              <a:rPr lang="en-US" altLang="zh-CN" dirty="0" smtClean="0"/>
              <a:t>gulp</a:t>
            </a:r>
            <a:endParaRPr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991542" y="12461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sym typeface="宋体"/>
              </a:rPr>
              <a:t>sass --watch </a:t>
            </a:r>
            <a:r>
              <a:rPr lang="en-US" altLang="zh-CN" dirty="0" err="1">
                <a:sym typeface="宋体"/>
              </a:rPr>
              <a:t>style.scss:style.css</a:t>
            </a:r>
            <a:r>
              <a:rPr lang="en-US" altLang="zh-CN" dirty="0">
                <a:sym typeface="宋体"/>
              </a:rPr>
              <a:t> --style compact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嵌套输出方式 </a:t>
            </a:r>
            <a:r>
              <a:rPr dirty="0"/>
              <a:t>nested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展开输出方式 expanded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紧凑输出方式 compact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压缩输出方式 compressed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2987" y="1233487"/>
            <a:ext cx="4574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不同样式风格的输出方法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024979" y="1271587"/>
            <a:ext cx="7535963" cy="4532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1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普通变量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默认变量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特俗变量(一般我们定义的变量都为属性值，可直接使用，但是如果变量作为属性或在某些特殊情况下等则必须要以#{$variables}形式使用。)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1.应用于class和属性</a:t>
            </a:r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2.应用于复杂的属性值</a:t>
            </a:r>
          </a:p>
        </p:txBody>
      </p:sp>
      <p:sp>
        <p:nvSpPr>
          <p:cNvPr id="146" name="Shape 146"/>
          <p:cNvSpPr/>
          <p:nvPr/>
        </p:nvSpPr>
        <p:spPr>
          <a:xfrm>
            <a:off x="1030287" y="1195387"/>
            <a:ext cx="11201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$变量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999579" y="2136208"/>
            <a:ext cx="7535963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选择器嵌套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属性嵌套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伪类嵌套</a:t>
            </a:r>
          </a:p>
        </p:txBody>
      </p:sp>
      <p:sp>
        <p:nvSpPr>
          <p:cNvPr id="152" name="Shape 152"/>
          <p:cNvSpPr/>
          <p:nvPr/>
        </p:nvSpPr>
        <p:spPr>
          <a:xfrm>
            <a:off x="992187" y="1411287"/>
            <a:ext cx="9169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嵌套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6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991542" y="1284287"/>
            <a:ext cx="8227716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1、声明混合宏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2、调用混合宏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3、</a:t>
            </a:r>
            <a:r>
              <a:rPr dirty="0" smtClean="0"/>
              <a:t>混合宏的参数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dirty="0" smtClean="0"/>
              <a:t>传一个不带值的参数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4、</a:t>
            </a:r>
            <a:r>
              <a:rPr dirty="0" smtClean="0"/>
              <a:t>混合宏的参数</a:t>
            </a:r>
            <a:r>
              <a:rPr lang="zh-CN" altLang="en-US" dirty="0" smtClean="0"/>
              <a:t>   </a:t>
            </a:r>
            <a:r>
              <a:rPr dirty="0" smtClean="0"/>
              <a:t>传带值的参数 </a:t>
            </a:r>
            <a:r>
              <a:rPr dirty="0"/>
              <a:t>(默认值)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5、混合宏的不足</a:t>
            </a:r>
          </a:p>
        </p:txBody>
      </p:sp>
      <p:sp>
        <p:nvSpPr>
          <p:cNvPr id="158" name="Shape 158"/>
          <p:cNvSpPr/>
          <p:nvPr/>
        </p:nvSpPr>
        <p:spPr>
          <a:xfrm>
            <a:off x="1042987" y="1271587"/>
            <a:ext cx="583749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混合宏 @</a:t>
            </a:r>
            <a:r>
              <a:rPr dirty="0" smtClean="0"/>
              <a:t>mixin</a:t>
            </a:r>
            <a:r>
              <a:rPr lang="zh-CN" altLang="en-US" dirty="0" smtClean="0"/>
              <a:t> 引用  </a:t>
            </a:r>
            <a:r>
              <a:rPr lang="en-US" altLang="zh-CN" dirty="0" smtClean="0"/>
              <a:t>@include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457</Words>
  <Application>Microsoft Macintosh PowerPoint</Application>
  <PresentationFormat>宽屏</PresentationFormat>
  <Paragraphs>122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39</cp:revision>
  <dcterms:modified xsi:type="dcterms:W3CDTF">2017-03-11T06:33:42Z</dcterms:modified>
</cp:coreProperties>
</file>