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2" r:id="rId7"/>
    <p:sldId id="267" r:id="rId8"/>
    <p:sldId id="263" r:id="rId9"/>
    <p:sldId id="266" r:id="rId10"/>
    <p:sldId id="265" r:id="rId11"/>
    <p:sldId id="268" r:id="rId12"/>
    <p:sldId id="272" r:id="rId13"/>
    <p:sldId id="271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18"/>
    <p:restoredTop sz="95028"/>
  </p:normalViewPr>
  <p:slideViewPr>
    <p:cSldViewPr snapToGrid="0" snapToObjects="1">
      <p:cViewPr>
        <p:scale>
          <a:sx n="124" d="100"/>
          <a:sy n="124" d="100"/>
        </p:scale>
        <p:origin x="144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188584" y="3909695"/>
            <a:ext cx="349885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 </a:t>
            </a:r>
            <a:r>
              <a:rPr lang="en-US" altLang="zh-CN" dirty="0" smtClean="0"/>
              <a:t>gulp</a:t>
            </a:r>
            <a:endParaRPr lang="zh-CN" altLang="en-US" dirty="0" smtClean="0"/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9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042342" y="1093787"/>
            <a:ext cx="822771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093787" y="1081087"/>
            <a:ext cx="46063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合并文件</a:t>
            </a:r>
            <a:r>
              <a:rPr dirty="0" smtClean="0"/>
              <a:t>：grunt-con</a:t>
            </a:r>
            <a:r>
              <a:rPr lang="en-US" altLang="zh-CN" dirty="0" smtClean="0"/>
              <a:t>cat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6" y="2126724"/>
            <a:ext cx="10219731" cy="168077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438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	  最小化js: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-uglify</a:t>
            </a:r>
            <a:endParaRPr lang="zh-CN" altLang="en-US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最小化</a:t>
            </a:r>
            <a:r>
              <a:rPr dirty="0"/>
              <a:t>css: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ulp-minify-css</a:t>
            </a: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最小化图片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-imagemin</a:t>
            </a:r>
            <a:endParaRPr lang="zh-CN" altLang="en-US" dirty="0" smtClean="0"/>
          </a:p>
        </p:txBody>
      </p:sp>
      <p:sp>
        <p:nvSpPr>
          <p:cNvPr id="189" name="Shape 189"/>
          <p:cNvSpPr/>
          <p:nvPr/>
        </p:nvSpPr>
        <p:spPr>
          <a:xfrm>
            <a:off x="1042987" y="1284287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最小化文件：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73" y="2170393"/>
            <a:ext cx="7268428" cy="147221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dirty="0" smtClean="0"/>
              <a:t>文件重命名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smtClean="0"/>
              <a:t>gulp-rename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9" y="3252241"/>
            <a:ext cx="10453965" cy="2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04144" y="1558977"/>
            <a:ext cx="262828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1.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页面实时刷新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2.css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合并压缩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194" name="Shape 194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195" name="Shape 195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0" name="Group 200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197" name="Shape 197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01" name="Shape 201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  <p:bldP spid="19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801042" y="1371265"/>
            <a:ext cx="8227716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 </a:t>
            </a:r>
            <a:r>
              <a:rPr dirty="0" smtClean="0"/>
              <a:t>1 </a:t>
            </a:r>
            <a:r>
              <a:rPr dirty="0"/>
              <a:t>. 安装node  确定是否安装了node 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zh-CN" altLang="en-US" dirty="0" smtClean="0"/>
              <a:t>确认是否安装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v)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 . 安装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  </a:t>
            </a:r>
            <a:r>
              <a:rPr lang="en-US" altLang="zh-CN" dirty="0" smtClean="0"/>
              <a:t>(sudo)</a:t>
            </a:r>
            <a:r>
              <a:rPr dirty="0" smtClean="0"/>
              <a:t> </a:t>
            </a:r>
            <a:r>
              <a:rPr dirty="0"/>
              <a:t>npm install -g 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 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latin typeface="宋体"/>
                <a:ea typeface="宋体"/>
                <a:cs typeface="宋体"/>
              </a:rPr>
              <a:t>创建一个工作目录</a:t>
            </a:r>
            <a:endParaRPr dirty="0">
              <a:latin typeface="宋体"/>
              <a:ea typeface="宋体"/>
              <a:cs typeface="宋体"/>
            </a:endParaRP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3. npm init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4. npm install </a:t>
            </a:r>
            <a:r>
              <a:rPr lang="en-US" altLang="zh-CN" sz="2000" dirty="0" smtClean="0"/>
              <a:t>gulp</a:t>
            </a:r>
            <a:r>
              <a:rPr sz="2000" dirty="0" smtClean="0"/>
              <a:t> </a:t>
            </a:r>
            <a:r>
              <a:rPr sz="2000" dirty="0"/>
              <a:t>—save-dev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5. </a:t>
            </a:r>
            <a:r>
              <a:rPr dirty="0" smtClean="0">
                <a:latin typeface="宋体"/>
                <a:ea typeface="宋体"/>
                <a:cs typeface="宋体"/>
              </a:rPr>
              <a:t>配置</a:t>
            </a:r>
            <a:r>
              <a:rPr lang="en-US" altLang="zh-CN" dirty="0">
                <a:latin typeface="宋体"/>
                <a:ea typeface="宋体"/>
                <a:cs typeface="宋体"/>
              </a:rPr>
              <a:t>g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ulp</a:t>
            </a:r>
            <a:r>
              <a:rPr dirty="0" smtClean="0">
                <a:latin typeface="宋体"/>
                <a:ea typeface="宋体"/>
                <a:cs typeface="宋体"/>
              </a:rPr>
              <a:t>file.js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 </a:t>
            </a:r>
            <a:endParaRPr lang="zh-CN" altLang="en-US" dirty="0" smtClean="0">
              <a:latin typeface="宋体"/>
              <a:ea typeface="宋体"/>
              <a:cs typeface="宋体"/>
            </a:endParaRP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latin typeface="宋体"/>
                <a:ea typeface="宋体"/>
                <a:cs typeface="宋体"/>
              </a:rPr>
              <a:t>	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		</a:t>
            </a:r>
            <a:r>
              <a:rPr lang="en-US" altLang="zh-CN" b="1" dirty="0" err="1">
                <a:sym typeface="宋体"/>
              </a:rPr>
              <a:t>var</a:t>
            </a:r>
            <a:r>
              <a:rPr lang="en-US" altLang="zh-CN" b="1" dirty="0">
                <a:sym typeface="宋体"/>
              </a:rPr>
              <a:t> </a:t>
            </a:r>
            <a:r>
              <a:rPr lang="en-US" altLang="zh-CN" b="1" i="1" dirty="0">
                <a:sym typeface="宋体"/>
              </a:rPr>
              <a:t>gulp </a:t>
            </a:r>
            <a:r>
              <a:rPr lang="en-US" altLang="zh-CN" dirty="0">
                <a:sym typeface="宋体"/>
              </a:rPr>
              <a:t>= </a:t>
            </a:r>
            <a:r>
              <a:rPr lang="en-US" altLang="zh-CN" i="1" dirty="0">
                <a:sym typeface="宋体"/>
              </a:rPr>
              <a:t>require</a:t>
            </a:r>
            <a:r>
              <a:rPr lang="en-US" altLang="zh-CN" dirty="0">
                <a:sym typeface="宋体"/>
              </a:rPr>
              <a:t>(</a:t>
            </a:r>
            <a:r>
              <a:rPr lang="en-US" altLang="zh-CN" b="1" dirty="0">
                <a:sym typeface="宋体"/>
              </a:rPr>
              <a:t>'gulp'</a:t>
            </a:r>
            <a:r>
              <a:rPr lang="en-US" altLang="zh-CN" dirty="0">
                <a:sym typeface="宋体"/>
              </a:rPr>
              <a:t>);</a:t>
            </a:r>
            <a:br>
              <a:rPr lang="en-US" altLang="zh-CN" dirty="0">
                <a:sym typeface="宋体"/>
              </a:rPr>
            </a:br>
            <a:r>
              <a:rPr lang="zh-CN" altLang="en-US" dirty="0" smtClean="0">
                <a:latin typeface="宋体"/>
                <a:ea typeface="宋体"/>
                <a:cs typeface="宋体"/>
              </a:rPr>
              <a:t>    </a:t>
            </a:r>
            <a:endParaRPr dirty="0">
              <a:latin typeface="宋体"/>
              <a:ea typeface="宋体"/>
              <a:cs typeface="宋体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017587" y="1258887"/>
            <a:ext cx="255454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安装配置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017587" y="1617120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创建任务</a:t>
            </a:r>
          </a:p>
        </p:txBody>
      </p:sp>
      <p:sp>
        <p:nvSpPr>
          <p:cNvPr id="127" name="Shape 127"/>
          <p:cNvSpPr/>
          <p:nvPr/>
        </p:nvSpPr>
        <p:spPr>
          <a:xfrm>
            <a:off x="1017587" y="4007261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连接多个任务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0080" y="4856813"/>
            <a:ext cx="503599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 smtClean="0"/>
              <a:t>gr</a:t>
            </a:r>
            <a:r>
              <a:rPr lang="en-US" altLang="zh-CN" sz="2400" dirty="0" err="1" smtClean="0"/>
              <a:t>ulp.t</a:t>
            </a:r>
            <a:r>
              <a:rPr lang="tr-TR" altLang="zh-CN" sz="2400" dirty="0" smtClean="0"/>
              <a:t>ask</a:t>
            </a:r>
            <a:r>
              <a:rPr lang="tr-TR" altLang="zh-CN" sz="2400" dirty="0"/>
              <a:t>(‘</a:t>
            </a:r>
            <a:r>
              <a:rPr lang="tr-TR" altLang="zh-CN" sz="2400" dirty="0" err="1"/>
              <a:t>taskName</a:t>
            </a:r>
            <a:r>
              <a:rPr lang="tr-TR" altLang="zh-CN" sz="2400" dirty="0"/>
              <a:t>’,[‘task1’,’task2’]);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0080" y="2803851"/>
            <a:ext cx="740514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/>
              <a:t>gr</a:t>
            </a:r>
            <a:r>
              <a:rPr lang="en-US" altLang="zh-CN" sz="2400" dirty="0" err="1"/>
              <a:t>ulp.t</a:t>
            </a:r>
            <a:r>
              <a:rPr lang="tr-TR" altLang="zh-CN" sz="2400" dirty="0"/>
              <a:t>ask</a:t>
            </a:r>
            <a:r>
              <a:rPr lang="tr-TR" altLang="zh-CN" sz="2400" dirty="0" smtClean="0"/>
              <a:t>(‘</a:t>
            </a:r>
            <a:r>
              <a:rPr lang="en-US" altLang="zh-CN" sz="2400" dirty="0" smtClean="0"/>
              <a:t>hello’</a:t>
            </a:r>
            <a:r>
              <a:rPr lang="tr-TR" altLang="zh-CN" sz="2400" dirty="0" smtClean="0"/>
              <a:t>,</a:t>
            </a:r>
            <a:r>
              <a:rPr lang="en-US" altLang="zh-CN" sz="2400" dirty="0" smtClean="0"/>
              <a:t>function(){</a:t>
            </a:r>
            <a:r>
              <a:rPr lang="zh-CN" altLang="en-US" sz="2400" dirty="0" smtClean="0"/>
              <a:t> </a:t>
            </a:r>
            <a:r>
              <a:rPr lang="is-IS" altLang="zh-CN" sz="2400" dirty="0" smtClean="0"/>
              <a:t>…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</a:t>
            </a:r>
            <a:r>
              <a:rPr lang="tr-TR" altLang="zh-CN" sz="2400" dirty="0" smtClean="0"/>
              <a:t>);</a:t>
            </a:r>
            <a:endParaRPr lang="zh-CN" altLang="en-US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74179" y="1182687"/>
            <a:ext cx="13014761" cy="51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endParaRPr lang="zh-CN" altLang="en-US" dirty="0"/>
          </a:p>
          <a:p>
            <a:r>
              <a:rPr lang="en-US" altLang="zh-CN" dirty="0" err="1" smtClean="0"/>
              <a:t>gulp.src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找到要处理的文件</a:t>
            </a:r>
          </a:p>
          <a:p>
            <a:r>
              <a:rPr lang="zh-CN" altLang="en-US" dirty="0" smtClean="0"/>
              <a:t>通配</a:t>
            </a:r>
            <a:r>
              <a:rPr lang="zh-CN" altLang="en-US" dirty="0"/>
              <a:t>符路径匹配示例</a:t>
            </a:r>
            <a:r>
              <a:rPr lang="zh-CN" altLang="en-US" dirty="0" smtClean="0"/>
              <a:t>：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：指定具体文件；</a:t>
            </a:r>
          </a:p>
          <a:p>
            <a:pPr lvl="3"/>
            <a:r>
              <a:rPr lang="zh-CN" altLang="en-US" sz="2000" dirty="0" smtClean="0"/>
              <a:t>“*”：匹配所有文件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zh-CN" altLang="en-US" sz="2000" dirty="0"/>
              <a:t>**”：匹配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  </a:t>
            </a:r>
            <a:endParaRPr lang="zh-CN" altLang="en-US" sz="2000" dirty="0" smtClean="0"/>
          </a:p>
          <a:p>
            <a:pPr lvl="3"/>
            <a:r>
              <a:rPr lang="zh-CN" altLang="en-US" sz="2000" dirty="0"/>
              <a:t>	  例：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/**/*.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(</a:t>
            </a:r>
            <a:r>
              <a:rPr lang="zh-CN" altLang="en-US" sz="2000" dirty="0"/>
              <a:t>包含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的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个或多个子文件夹下的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{}”</a:t>
            </a:r>
            <a:r>
              <a:rPr lang="zh-CN" altLang="en-US" sz="2000" dirty="0" smtClean="0"/>
              <a:t>：匹配多个属性 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}.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  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/*.{</a:t>
            </a:r>
            <a:r>
              <a:rPr lang="en-US" altLang="zh-CN" sz="2000" dirty="0" err="1" smtClean="0"/>
              <a:t>jpg,png,gif</a:t>
            </a:r>
            <a:r>
              <a:rPr lang="en-US" altLang="zh-CN" sz="2000" dirty="0" smtClean="0"/>
              <a:t>}(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smtClean="0"/>
              <a:t>jpg/</a:t>
            </a:r>
            <a:r>
              <a:rPr lang="en-US" altLang="zh-CN" sz="2000" dirty="0" err="1" smtClean="0"/>
              <a:t>png</a:t>
            </a:r>
            <a:r>
              <a:rPr lang="en-US" altLang="zh-CN" sz="2000" dirty="0" smtClean="0"/>
              <a:t>/gif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!”</a:t>
            </a:r>
            <a:r>
              <a:rPr lang="zh-CN" altLang="en-US" sz="2000" dirty="0" smtClean="0"/>
              <a:t>：排除文件    例：</a:t>
            </a:r>
            <a:r>
              <a:rPr lang="en-US" altLang="zh-CN" sz="2000" dirty="0" smtClean="0"/>
              <a:t>!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不包含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endParaRPr lang="zh-CN" altLang="en-US" sz="2000" dirty="0" smtClean="0"/>
          </a:p>
          <a:p>
            <a:pPr lvl="3"/>
            <a:r>
              <a:rPr lang="zh-CN" altLang="en-US" dirty="0"/>
              <a:t>	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66787" y="1182687"/>
            <a:ext cx="10248958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gulp.pipe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通过管道去处理文件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在管道里可以</a:t>
            </a:r>
          </a:p>
          <a:p>
            <a:r>
              <a:rPr lang="zh-CN" altLang="en-US" dirty="0" smtClean="0"/>
              <a:t>去指定功能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gulp.dest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将处理好的文件放在指定的地方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gulp.watch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方法是用于监听文件变化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文件</a:t>
            </a:r>
            <a:r>
              <a:rPr lang="zh-CN" altLang="en-US" dirty="0"/>
              <a:t>一修改就会执行指定的</a:t>
            </a:r>
            <a:r>
              <a:rPr lang="zh-CN" altLang="en-US" dirty="0" smtClean="0"/>
              <a:t>任务</a:t>
            </a:r>
          </a:p>
          <a:p>
            <a:endParaRPr lang="zh-CN" altLang="en-US" dirty="0"/>
          </a:p>
          <a:p>
            <a:r>
              <a:rPr lang="en-US" altLang="zh-CN" smtClean="0"/>
              <a:t>copy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953442" y="1614487"/>
            <a:ext cx="8227716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1、下载插件，添加到依赖项</a:t>
            </a:r>
            <a:r>
              <a:rPr dirty="0" smtClean="0"/>
              <a:t>；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err="1" smtClean="0"/>
              <a:t>npm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插件名 </a:t>
            </a:r>
            <a:r>
              <a:rPr lang="en-US" altLang="zh-CN" smtClean="0"/>
              <a:t>--</a:t>
            </a:r>
            <a:r>
              <a:rPr lang="en-US" altLang="zh-CN" dirty="0" smtClean="0"/>
              <a:t>save-</a:t>
            </a:r>
            <a:r>
              <a:rPr lang="en-US" altLang="zh-CN" dirty="0" err="1" smtClean="0"/>
              <a:t>dev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2、加载插件   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.</a:t>
            </a:r>
            <a:r>
              <a:rPr lang="en-US" altLang="zh-CN" dirty="0" smtClean="0"/>
              <a:t>require</a:t>
            </a:r>
            <a:r>
              <a:rPr dirty="0" smtClean="0"/>
              <a:t>('</a:t>
            </a:r>
            <a:r>
              <a:rPr dirty="0"/>
              <a:t>插件名称</a:t>
            </a:r>
            <a:r>
              <a:rPr dirty="0" smtClean="0"/>
              <a:t>');</a:t>
            </a:r>
            <a:endParaRPr dirty="0"/>
          </a:p>
        </p:txBody>
      </p:sp>
      <p:sp>
        <p:nvSpPr>
          <p:cNvPr id="153" name="Shape 153"/>
          <p:cNvSpPr/>
          <p:nvPr/>
        </p:nvSpPr>
        <p:spPr>
          <a:xfrm>
            <a:off x="973524" y="1267250"/>
            <a:ext cx="296491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插件使用</a:t>
            </a:r>
            <a:r>
              <a:rPr lang="en-US" altLang="zh-CN" dirty="0" smtClean="0"/>
              <a:t>plugin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978842" y="1284287"/>
            <a:ext cx="822771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	</a:t>
            </a:r>
          </a:p>
        </p:txBody>
      </p:sp>
      <p:sp>
        <p:nvSpPr>
          <p:cNvPr id="182" name="Shape 182"/>
          <p:cNvSpPr/>
          <p:nvPr/>
        </p:nvSpPr>
        <p:spPr>
          <a:xfrm>
            <a:off x="1030287" y="1271587"/>
            <a:ext cx="399083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编译</a:t>
            </a:r>
            <a:r>
              <a:rPr dirty="0" smtClean="0"/>
              <a:t>sass：g</a:t>
            </a:r>
            <a:r>
              <a:rPr lang="en-US" altLang="zh-CN" dirty="0" smtClean="0"/>
              <a:t>ulp</a:t>
            </a:r>
            <a:r>
              <a:rPr dirty="0" smtClean="0"/>
              <a:t>-sass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693889" y="2173574"/>
            <a:ext cx="992348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000" dirty="0" smtClean="0"/>
              <a:t>.pipe(sass())</a:t>
            </a:r>
            <a:endParaRPr lang="zh-CN" altLang="en-US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16476" y="3616503"/>
            <a:ext cx="21682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npm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node-sass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953442" y="16017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973524" y="1254550"/>
            <a:ext cx="54271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创建本地服务</a:t>
            </a:r>
            <a:r>
              <a:rPr dirty="0" smtClean="0"/>
              <a:t>：g</a:t>
            </a:r>
            <a:r>
              <a:rPr lang="en-US" altLang="zh-CN" dirty="0" smtClean="0"/>
              <a:t>ulp</a:t>
            </a:r>
            <a:r>
              <a:rPr dirty="0" smtClean="0"/>
              <a:t>-con</a:t>
            </a:r>
            <a:r>
              <a:rPr lang="en-US" altLang="zh-CN" dirty="0" smtClean="0"/>
              <a:t>nect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3" y="2511572"/>
            <a:ext cx="5632897" cy="20004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79486" y="1271587"/>
            <a:ext cx="90939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实时刷新：liveReload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6" y="2128395"/>
            <a:ext cx="4775200" cy="353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57" y="2127490"/>
            <a:ext cx="5257800" cy="622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181</Words>
  <Application>Microsoft Macintosh PowerPoint</Application>
  <PresentationFormat>宽屏</PresentationFormat>
  <Paragraphs>76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105</cp:revision>
  <dcterms:modified xsi:type="dcterms:W3CDTF">2017-03-11T16:33:53Z</dcterms:modified>
</cp:coreProperties>
</file>