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62" r:id="rId7"/>
    <p:sldId id="267" r:id="rId8"/>
    <p:sldId id="263" r:id="rId9"/>
    <p:sldId id="266" r:id="rId10"/>
    <p:sldId id="265" r:id="rId11"/>
    <p:sldId id="268" r:id="rId12"/>
    <p:sldId id="272" r:id="rId13"/>
    <p:sldId id="271" r:id="rId14"/>
    <p:sldId id="269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37"/>
    <p:restoredTop sz="95028"/>
  </p:normalViewPr>
  <p:slideViewPr>
    <p:cSldViewPr snapToGrid="0" snapToObjects="1">
      <p:cViewPr>
        <p:scale>
          <a:sx n="120" d="100"/>
          <a:sy n="120" d="100"/>
        </p:scale>
        <p:origin x="-512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 descr="kau-ui-kit-1副本"/>
          <p:cNvPicPr>
            <a:picLocks noChangeAspect="1"/>
          </p:cNvPicPr>
          <p:nvPr/>
        </p:nvPicPr>
        <p:blipFill>
          <a:blip r:embed="rId3">
            <a:extLst/>
          </a:blip>
          <a:srcRect t="3757" b="20427"/>
          <a:stretch>
            <a:fillRect/>
          </a:stretch>
        </p:blipFill>
        <p:spPr>
          <a:xfrm>
            <a:off x="1067435" y="-168910"/>
            <a:ext cx="10057766" cy="7124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-55881" y="-19050"/>
            <a:ext cx="560707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1628119" y="-35560"/>
            <a:ext cx="560706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245100" y="5836920"/>
            <a:ext cx="2260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188584" y="3909695"/>
            <a:ext cx="3498851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dirty="0"/>
              <a:t>  </a:t>
            </a:r>
            <a:r>
              <a:rPr lang="en-US" altLang="zh-CN" dirty="0" smtClean="0"/>
              <a:t>gulp</a:t>
            </a:r>
            <a:endParaRPr lang="zh-CN" altLang="en-US" dirty="0" smtClean="0"/>
          </a:p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9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1042342" y="1093787"/>
            <a:ext cx="822771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171" name="Shape 171"/>
          <p:cNvSpPr/>
          <p:nvPr/>
        </p:nvSpPr>
        <p:spPr>
          <a:xfrm>
            <a:off x="1093787" y="1081087"/>
            <a:ext cx="44012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dirty="0" smtClean="0"/>
              <a:t>合并文件</a:t>
            </a:r>
            <a:r>
              <a:rPr dirty="0" smtClean="0"/>
              <a:t>：</a:t>
            </a:r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-con</a:t>
            </a:r>
            <a:r>
              <a:rPr lang="en-US" altLang="zh-CN" dirty="0" smtClean="0"/>
              <a:t>cat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86" y="2126724"/>
            <a:ext cx="10219731" cy="168077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7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991542" y="1296987"/>
            <a:ext cx="8227716" cy="4385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	  最小化js: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-uglify</a:t>
            </a:r>
            <a:endParaRPr lang="zh-CN" altLang="en-US" dirty="0" smtClean="0"/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lang="zh-CN" altLang="en-US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最小化</a:t>
            </a:r>
            <a:r>
              <a:rPr dirty="0"/>
              <a:t>css: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g</a:t>
            </a:r>
            <a:r>
              <a:rPr lang="en-US" altLang="zh-CN" dirty="0" smtClean="0"/>
              <a:t>ulp-minify-css</a:t>
            </a:r>
            <a:endParaRPr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最小化图片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-imagemin</a:t>
            </a:r>
            <a:endParaRPr lang="zh-CN" altLang="en-US" dirty="0" smtClean="0"/>
          </a:p>
        </p:txBody>
      </p:sp>
      <p:sp>
        <p:nvSpPr>
          <p:cNvPr id="189" name="Shape 189"/>
          <p:cNvSpPr/>
          <p:nvPr/>
        </p:nvSpPr>
        <p:spPr>
          <a:xfrm>
            <a:off x="1042987" y="1284287"/>
            <a:ext cx="25425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最小化文件：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973" y="2170393"/>
            <a:ext cx="7268428" cy="147221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7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991542" y="1296987"/>
            <a:ext cx="8227716" cy="10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dirty="0" smtClean="0"/>
              <a:t>文件重命名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 smtClean="0"/>
              <a:t>gulp-rename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9" y="3252241"/>
            <a:ext cx="10453965" cy="27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7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991542" y="1296987"/>
            <a:ext cx="8227716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304144" y="1558977"/>
            <a:ext cx="2628282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1.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页面实时刷新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2.css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altLang="zh-CN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js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合并压缩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127000" y="127000"/>
            <a:ext cx="12192000" cy="6858000"/>
          </a:xfrm>
          <a:prstGeom prst="rect">
            <a:avLst/>
          </a:prstGeom>
          <a:solidFill>
            <a:srgbClr val="000000">
              <a:alpha val="1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295650" y="2424113"/>
            <a:ext cx="5905500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6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 you</a:t>
            </a:r>
          </a:p>
        </p:txBody>
      </p:sp>
      <p:sp>
        <p:nvSpPr>
          <p:cNvPr id="194" name="Shape 194"/>
          <p:cNvSpPr/>
          <p:nvPr/>
        </p:nvSpPr>
        <p:spPr>
          <a:xfrm>
            <a:off x="3295650" y="3421062"/>
            <a:ext cx="55149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谢谢观看</a:t>
            </a:r>
          </a:p>
        </p:txBody>
      </p:sp>
      <p:sp>
        <p:nvSpPr>
          <p:cNvPr id="195" name="Shape 195"/>
          <p:cNvSpPr/>
          <p:nvPr/>
        </p:nvSpPr>
        <p:spPr>
          <a:xfrm>
            <a:off x="2981325" y="1643063"/>
            <a:ext cx="628650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7773988" y="4294187"/>
            <a:ext cx="628651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00" name="Group 200"/>
          <p:cNvGrpSpPr/>
          <p:nvPr/>
        </p:nvGrpSpPr>
        <p:grpSpPr>
          <a:xfrm>
            <a:off x="5097462" y="1749424"/>
            <a:ext cx="1789113" cy="522290"/>
            <a:chOff x="0" y="0"/>
            <a:chExt cx="1789111" cy="522288"/>
          </a:xfrm>
        </p:grpSpPr>
        <p:sp>
          <p:nvSpPr>
            <p:cNvPr id="197" name="Shape 197"/>
            <p:cNvSpPr/>
            <p:nvPr/>
          </p:nvSpPr>
          <p:spPr>
            <a:xfrm flipH="1">
              <a:off x="0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-1"/>
              <a:ext cx="178911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789111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04" name="Group 204"/>
          <p:cNvGrpSpPr/>
          <p:nvPr/>
        </p:nvGrpSpPr>
        <p:grpSpPr>
          <a:xfrm>
            <a:off x="5111750" y="4178300"/>
            <a:ext cx="1790384" cy="523559"/>
            <a:chOff x="0" y="0"/>
            <a:chExt cx="1790383" cy="523558"/>
          </a:xfrm>
        </p:grpSpPr>
        <p:sp>
          <p:nvSpPr>
            <p:cNvPr id="201" name="Shape 201"/>
            <p:cNvSpPr/>
            <p:nvPr/>
          </p:nvSpPr>
          <p:spPr>
            <a:xfrm flipV="1">
              <a:off x="1790383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 flipH="1" flipV="1">
              <a:off x="0" y="523558"/>
              <a:ext cx="1789114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 flipV="1">
              <a:off x="1269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1" animBg="1" advAuto="0"/>
      <p:bldP spid="194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3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801042" y="1371265"/>
            <a:ext cx="8227716" cy="4293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 </a:t>
            </a:r>
            <a:r>
              <a:rPr dirty="0" smtClean="0"/>
              <a:t>1 </a:t>
            </a:r>
            <a:r>
              <a:rPr dirty="0"/>
              <a:t>. 安装node  确定是否安装了node </a:t>
            </a:r>
            <a:r>
              <a:rPr lang="zh-CN" altLang="en-US" dirty="0" smtClean="0"/>
              <a:t>  </a:t>
            </a:r>
            <a:r>
              <a:rPr lang="en-US" altLang="zh-CN" dirty="0" smtClean="0"/>
              <a:t>(</a:t>
            </a:r>
            <a:r>
              <a:rPr lang="zh-CN" altLang="en-US" dirty="0" smtClean="0"/>
              <a:t>确认是否安装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en-US" altLang="zh-CN" dirty="0" smtClean="0"/>
              <a:t>v)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2 . 安装</a:t>
            </a:r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  </a:t>
            </a:r>
            <a:r>
              <a:rPr lang="en-US" altLang="zh-CN" dirty="0" smtClean="0"/>
              <a:t>(sudo)</a:t>
            </a:r>
            <a:r>
              <a:rPr dirty="0" smtClean="0"/>
              <a:t> </a:t>
            </a:r>
            <a:r>
              <a:rPr dirty="0"/>
              <a:t>npm install -g 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  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>
                <a:latin typeface="宋体"/>
                <a:ea typeface="宋体"/>
                <a:cs typeface="宋体"/>
              </a:rPr>
              <a:t>创建一个工作目录</a:t>
            </a:r>
            <a:endParaRPr dirty="0">
              <a:latin typeface="宋体"/>
              <a:ea typeface="宋体"/>
              <a:cs typeface="宋体"/>
            </a:endParaRP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000" dirty="0"/>
              <a:t>3. npm init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000" dirty="0"/>
              <a:t>4. npm install </a:t>
            </a:r>
            <a:r>
              <a:rPr lang="en-US" altLang="zh-CN" sz="2000" dirty="0" smtClean="0"/>
              <a:t>gulp</a:t>
            </a:r>
            <a:r>
              <a:rPr sz="2000" dirty="0" smtClean="0"/>
              <a:t> </a:t>
            </a:r>
            <a:r>
              <a:rPr sz="2000" dirty="0"/>
              <a:t>—save-dev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000" dirty="0"/>
              <a:t>5. </a:t>
            </a:r>
            <a:r>
              <a:rPr dirty="0" smtClean="0">
                <a:latin typeface="宋体"/>
                <a:ea typeface="宋体"/>
                <a:cs typeface="宋体"/>
              </a:rPr>
              <a:t>配置</a:t>
            </a:r>
            <a:r>
              <a:rPr lang="en-US" altLang="zh-CN" dirty="0">
                <a:latin typeface="宋体"/>
                <a:ea typeface="宋体"/>
                <a:cs typeface="宋体"/>
              </a:rPr>
              <a:t>g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ulp</a:t>
            </a:r>
            <a:r>
              <a:rPr dirty="0" smtClean="0">
                <a:latin typeface="宋体"/>
                <a:ea typeface="宋体"/>
                <a:cs typeface="宋体"/>
              </a:rPr>
              <a:t>file.js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>
                <a:latin typeface="宋体"/>
                <a:ea typeface="宋体"/>
                <a:cs typeface="宋体"/>
              </a:rPr>
              <a:t>	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		</a:t>
            </a:r>
            <a:r>
              <a:rPr lang="en-US" altLang="zh-CN" b="1" dirty="0" err="1">
                <a:sym typeface="宋体"/>
              </a:rPr>
              <a:t>var</a:t>
            </a:r>
            <a:r>
              <a:rPr lang="en-US" altLang="zh-CN" b="1" dirty="0">
                <a:sym typeface="宋体"/>
              </a:rPr>
              <a:t> </a:t>
            </a:r>
            <a:r>
              <a:rPr lang="en-US" altLang="zh-CN" b="1" i="1" dirty="0">
                <a:sym typeface="宋体"/>
              </a:rPr>
              <a:t>gulp </a:t>
            </a:r>
            <a:r>
              <a:rPr lang="en-US" altLang="zh-CN" dirty="0">
                <a:sym typeface="宋体"/>
              </a:rPr>
              <a:t>= </a:t>
            </a:r>
            <a:r>
              <a:rPr lang="en-US" altLang="zh-CN" i="1" dirty="0">
                <a:sym typeface="宋体"/>
              </a:rPr>
              <a:t>require</a:t>
            </a:r>
            <a:r>
              <a:rPr lang="en-US" altLang="zh-CN" dirty="0">
                <a:sym typeface="宋体"/>
              </a:rPr>
              <a:t>(</a:t>
            </a:r>
            <a:r>
              <a:rPr lang="en-US" altLang="zh-CN" b="1" dirty="0">
                <a:sym typeface="宋体"/>
              </a:rPr>
              <a:t>'gulp'</a:t>
            </a:r>
            <a:r>
              <a:rPr lang="en-US" altLang="zh-CN" dirty="0">
                <a:sym typeface="宋体"/>
              </a:rPr>
              <a:t>);</a:t>
            </a:r>
            <a:br>
              <a:rPr lang="en-US" altLang="zh-CN" dirty="0">
                <a:sym typeface="宋体"/>
              </a:rPr>
            </a:br>
            <a:r>
              <a:rPr lang="zh-CN" altLang="en-US" dirty="0" smtClean="0">
                <a:latin typeface="宋体"/>
                <a:ea typeface="宋体"/>
                <a:cs typeface="宋体"/>
              </a:rPr>
              <a:t>    </a:t>
            </a:r>
            <a:endParaRPr dirty="0">
              <a:latin typeface="宋体"/>
              <a:ea typeface="宋体"/>
              <a:cs typeface="宋体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017587" y="1258887"/>
            <a:ext cx="255454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安装配置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1017587" y="1617120"/>
            <a:ext cx="17297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创建任务</a:t>
            </a:r>
          </a:p>
        </p:txBody>
      </p:sp>
      <p:sp>
        <p:nvSpPr>
          <p:cNvPr id="127" name="Shape 127"/>
          <p:cNvSpPr/>
          <p:nvPr/>
        </p:nvSpPr>
        <p:spPr>
          <a:xfrm>
            <a:off x="1017587" y="4007261"/>
            <a:ext cx="25425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连接多个任务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80080" y="4856813"/>
            <a:ext cx="503599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tr-TR" altLang="zh-CN" dirty="0"/>
              <a:t> </a:t>
            </a:r>
            <a:r>
              <a:rPr lang="tr-TR" altLang="zh-CN" sz="2400" dirty="0" smtClean="0"/>
              <a:t>gr</a:t>
            </a:r>
            <a:r>
              <a:rPr lang="en-US" altLang="zh-CN" sz="2400" dirty="0" err="1" smtClean="0"/>
              <a:t>ulp.t</a:t>
            </a:r>
            <a:r>
              <a:rPr lang="tr-TR" altLang="zh-CN" sz="2400" dirty="0" smtClean="0"/>
              <a:t>ask</a:t>
            </a:r>
            <a:r>
              <a:rPr lang="tr-TR" altLang="zh-CN" sz="2400" dirty="0"/>
              <a:t>(‘</a:t>
            </a:r>
            <a:r>
              <a:rPr lang="tr-TR" altLang="zh-CN" sz="2400" dirty="0" err="1"/>
              <a:t>taskName</a:t>
            </a:r>
            <a:r>
              <a:rPr lang="tr-TR" altLang="zh-CN" sz="2400" dirty="0"/>
              <a:t>’,[‘task1’,’task2’]);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0080" y="2803851"/>
            <a:ext cx="7405141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tr-TR" altLang="zh-CN" dirty="0"/>
              <a:t> </a:t>
            </a:r>
            <a:r>
              <a:rPr lang="tr-TR" altLang="zh-CN" sz="2400" dirty="0"/>
              <a:t>gr</a:t>
            </a:r>
            <a:r>
              <a:rPr lang="en-US" altLang="zh-CN" sz="2400" dirty="0" err="1"/>
              <a:t>ulp.t</a:t>
            </a:r>
            <a:r>
              <a:rPr lang="tr-TR" altLang="zh-CN" sz="2400" dirty="0"/>
              <a:t>ask</a:t>
            </a:r>
            <a:r>
              <a:rPr lang="tr-TR" altLang="zh-CN" sz="2400" dirty="0" smtClean="0"/>
              <a:t>(‘</a:t>
            </a:r>
            <a:r>
              <a:rPr lang="en-US" altLang="zh-CN" sz="2400" dirty="0" smtClean="0"/>
              <a:t>hello’</a:t>
            </a:r>
            <a:r>
              <a:rPr lang="tr-TR" altLang="zh-CN" sz="2400" dirty="0" smtClean="0"/>
              <a:t>,</a:t>
            </a:r>
            <a:r>
              <a:rPr lang="en-US" altLang="zh-CN" sz="2400" dirty="0" smtClean="0"/>
              <a:t>function(){</a:t>
            </a:r>
            <a:r>
              <a:rPr lang="zh-CN" altLang="en-US" sz="2400" dirty="0" smtClean="0"/>
              <a:t> </a:t>
            </a:r>
            <a:r>
              <a:rPr lang="is-IS" altLang="zh-CN" sz="2400" dirty="0" smtClean="0"/>
              <a:t>…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}</a:t>
            </a:r>
            <a:r>
              <a:rPr lang="tr-TR" altLang="zh-CN" sz="2400" dirty="0" smtClean="0"/>
              <a:t>);</a:t>
            </a:r>
            <a:endParaRPr lang="zh-CN" altLang="en-US" sz="24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974179" y="2263208"/>
            <a:ext cx="753596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133" name="Shape 133"/>
          <p:cNvSpPr/>
          <p:nvPr/>
        </p:nvSpPr>
        <p:spPr>
          <a:xfrm>
            <a:off x="974179" y="1182687"/>
            <a:ext cx="13014761" cy="510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 smtClean="0"/>
              <a:t>gulp</a:t>
            </a:r>
            <a:r>
              <a:rPr lang="zh-CN" altLang="en-US" dirty="0" smtClean="0"/>
              <a:t> 基础</a:t>
            </a:r>
          </a:p>
          <a:p>
            <a:endParaRPr lang="zh-CN" altLang="en-US" dirty="0"/>
          </a:p>
          <a:p>
            <a:r>
              <a:rPr lang="en-US" altLang="zh-CN" dirty="0" err="1" smtClean="0"/>
              <a:t>gulp.src</a:t>
            </a:r>
            <a:r>
              <a:rPr lang="en-US" altLang="zh-CN" dirty="0" smtClean="0"/>
              <a:t>()</a:t>
            </a:r>
            <a:r>
              <a:rPr lang="zh-CN" altLang="en-US" dirty="0" smtClean="0"/>
              <a:t>   找到要处理的文件</a:t>
            </a:r>
          </a:p>
          <a:p>
            <a:r>
              <a:rPr lang="zh-CN" altLang="en-US" dirty="0" smtClean="0"/>
              <a:t>通配</a:t>
            </a:r>
            <a:r>
              <a:rPr lang="zh-CN" altLang="en-US" dirty="0"/>
              <a:t>符路径匹配示例</a:t>
            </a:r>
            <a:r>
              <a:rPr lang="zh-CN" altLang="en-US" dirty="0" smtClean="0"/>
              <a:t>：</a:t>
            </a:r>
          </a:p>
          <a:p>
            <a:pPr lvl="3"/>
            <a:r>
              <a:rPr lang="zh-CN" altLang="en-US" sz="2000" dirty="0" smtClean="0"/>
              <a:t>“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a.js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：指定具体文件；</a:t>
            </a:r>
          </a:p>
          <a:p>
            <a:pPr lvl="3"/>
            <a:r>
              <a:rPr lang="zh-CN" altLang="en-US" sz="2000" dirty="0" smtClean="0"/>
              <a:t>“*”：匹配所有文件  </a:t>
            </a:r>
          </a:p>
          <a:p>
            <a:pPr lvl="3"/>
            <a:r>
              <a:rPr lang="zh-CN" altLang="en-US" sz="2000" dirty="0"/>
              <a:t>	</a:t>
            </a:r>
            <a:r>
              <a:rPr lang="zh-CN" altLang="en-US" sz="2000" dirty="0" smtClean="0"/>
              <a:t>  例：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/*.</a:t>
            </a:r>
            <a:r>
              <a:rPr lang="en-US" altLang="zh-CN" sz="2000" dirty="0" err="1" smtClean="0"/>
              <a:t>js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包含</a:t>
            </a:r>
            <a:r>
              <a:rPr lang="en-US" altLang="zh-CN" sz="2000" dirty="0" err="1" smtClean="0"/>
              <a:t>src</a:t>
            </a:r>
            <a:r>
              <a:rPr lang="zh-CN" altLang="en-US" sz="2000" dirty="0" smtClean="0"/>
              <a:t>下的所有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</a:p>
          <a:p>
            <a:pPr lvl="3"/>
            <a:r>
              <a:rPr lang="zh-CN" altLang="en-US" sz="2000" dirty="0" smtClean="0"/>
              <a:t>“</a:t>
            </a:r>
            <a:r>
              <a:rPr lang="zh-CN" altLang="en-US" sz="2000" dirty="0"/>
              <a:t>**”：匹配</a:t>
            </a:r>
            <a:r>
              <a:rPr lang="en-US" altLang="zh-CN" sz="2000" dirty="0"/>
              <a:t>0</a:t>
            </a:r>
            <a:r>
              <a:rPr lang="zh-CN" altLang="en-US" sz="2000" dirty="0"/>
              <a:t>个或多个子文件夹  </a:t>
            </a:r>
            <a:endParaRPr lang="zh-CN" altLang="en-US" sz="2000" dirty="0" smtClean="0"/>
          </a:p>
          <a:p>
            <a:pPr lvl="3"/>
            <a:r>
              <a:rPr lang="zh-CN" altLang="en-US" sz="2000" dirty="0"/>
              <a:t>	  例：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/**/*.</a:t>
            </a:r>
            <a:r>
              <a:rPr lang="en-US" altLang="zh-CN" sz="2000" dirty="0" err="1"/>
              <a:t>js</a:t>
            </a:r>
            <a:r>
              <a:rPr lang="en-US" altLang="zh-CN" sz="2000" dirty="0"/>
              <a:t>(</a:t>
            </a:r>
            <a:r>
              <a:rPr lang="zh-CN" altLang="en-US" sz="2000" dirty="0"/>
              <a:t>包含</a:t>
            </a:r>
            <a:r>
              <a:rPr lang="en-US" altLang="zh-CN" sz="2000" dirty="0" err="1"/>
              <a:t>src</a:t>
            </a:r>
            <a:r>
              <a:rPr lang="zh-CN" altLang="en-US" sz="2000" dirty="0"/>
              <a:t>的</a:t>
            </a:r>
            <a:r>
              <a:rPr lang="en-US" altLang="zh-CN" sz="2000" dirty="0"/>
              <a:t>0</a:t>
            </a:r>
            <a:r>
              <a:rPr lang="zh-CN" altLang="en-US" sz="2000" dirty="0"/>
              <a:t>个或多个子文件夹下的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文件</a:t>
            </a:r>
            <a:r>
              <a:rPr lang="en-US" altLang="zh-CN" sz="2000" dirty="0"/>
              <a:t>)</a:t>
            </a:r>
            <a:r>
              <a:rPr lang="zh-CN" altLang="en-US" sz="2000" dirty="0" smtClean="0"/>
              <a:t>；</a:t>
            </a:r>
          </a:p>
          <a:p>
            <a:pPr lvl="3"/>
            <a:r>
              <a:rPr lang="zh-CN" altLang="en-US" sz="2000" dirty="0" smtClean="0"/>
              <a:t>“</a:t>
            </a:r>
            <a:r>
              <a:rPr lang="en-US" altLang="zh-CN" sz="2000" dirty="0" smtClean="0"/>
              <a:t>{}”</a:t>
            </a:r>
            <a:r>
              <a:rPr lang="zh-CN" altLang="en-US" sz="2000" dirty="0" smtClean="0"/>
              <a:t>：匹配多个属性   </a:t>
            </a:r>
          </a:p>
          <a:p>
            <a:pPr lvl="3"/>
            <a:r>
              <a:rPr lang="zh-CN" altLang="en-US" sz="2000" dirty="0"/>
              <a:t>	</a:t>
            </a:r>
            <a:r>
              <a:rPr lang="zh-CN" altLang="en-US" sz="2000" dirty="0" smtClean="0"/>
              <a:t> 例：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}.</a:t>
            </a:r>
            <a:r>
              <a:rPr lang="en-US" altLang="zh-CN" sz="2000" dirty="0" err="1" smtClean="0"/>
              <a:t>js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包含</a:t>
            </a:r>
            <a:r>
              <a:rPr lang="en-US" altLang="zh-CN" sz="2000" dirty="0" err="1" smtClean="0"/>
              <a:t>a.js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b.js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)  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/*.{</a:t>
            </a:r>
            <a:r>
              <a:rPr lang="en-US" altLang="zh-CN" sz="2000" dirty="0" err="1" smtClean="0"/>
              <a:t>jpg,png,gif</a:t>
            </a:r>
            <a:r>
              <a:rPr lang="en-US" altLang="zh-CN" sz="2000" dirty="0" smtClean="0"/>
              <a:t>}(</a:t>
            </a:r>
            <a:r>
              <a:rPr lang="en-US" altLang="zh-CN" sz="2000" dirty="0" err="1" smtClean="0"/>
              <a:t>src</a:t>
            </a:r>
            <a:r>
              <a:rPr lang="zh-CN" altLang="en-US" sz="2000" dirty="0" smtClean="0"/>
              <a:t>下的所有</a:t>
            </a:r>
            <a:r>
              <a:rPr lang="en-US" altLang="zh-CN" sz="2000" dirty="0" smtClean="0"/>
              <a:t>jpg/</a:t>
            </a:r>
            <a:r>
              <a:rPr lang="en-US" altLang="zh-CN" sz="2000" dirty="0" err="1" smtClean="0"/>
              <a:t>png</a:t>
            </a:r>
            <a:r>
              <a:rPr lang="en-US" altLang="zh-CN" sz="2000" dirty="0" smtClean="0"/>
              <a:t>/gif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</a:p>
          <a:p>
            <a:pPr lvl="3"/>
            <a:r>
              <a:rPr lang="zh-CN" altLang="en-US" sz="2000" dirty="0" smtClean="0"/>
              <a:t>“</a:t>
            </a:r>
            <a:r>
              <a:rPr lang="en-US" altLang="zh-CN" sz="2000" dirty="0" smtClean="0"/>
              <a:t>!”</a:t>
            </a:r>
            <a:r>
              <a:rPr lang="zh-CN" altLang="en-US" sz="2000" dirty="0" smtClean="0"/>
              <a:t>：排除文件    例：</a:t>
            </a:r>
            <a:r>
              <a:rPr lang="en-US" altLang="zh-CN" sz="2000" dirty="0" smtClean="0"/>
              <a:t>!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a.js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不包含</a:t>
            </a:r>
            <a:r>
              <a:rPr lang="en-US" altLang="zh-CN" sz="2000" dirty="0" err="1" smtClean="0"/>
              <a:t>src</a:t>
            </a:r>
            <a:r>
              <a:rPr lang="zh-CN" altLang="en-US" sz="2000" dirty="0" smtClean="0"/>
              <a:t>下的</a:t>
            </a:r>
            <a:r>
              <a:rPr lang="en-US" altLang="zh-CN" sz="2000" dirty="0" err="1" smtClean="0"/>
              <a:t>a.js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</a:p>
          <a:p>
            <a:pPr lvl="3"/>
            <a:endParaRPr lang="zh-CN" altLang="en-US" sz="2000" dirty="0" smtClean="0"/>
          </a:p>
          <a:p>
            <a:pPr lvl="3"/>
            <a:r>
              <a:rPr lang="zh-CN" altLang="en-US" dirty="0"/>
              <a:t>	</a:t>
            </a:r>
            <a:endParaRPr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974179" y="2263208"/>
            <a:ext cx="753596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133" name="Shape 133"/>
          <p:cNvSpPr/>
          <p:nvPr/>
        </p:nvSpPr>
        <p:spPr>
          <a:xfrm>
            <a:off x="966787" y="1182687"/>
            <a:ext cx="10248958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 smtClean="0"/>
              <a:t>gulp</a:t>
            </a:r>
            <a:r>
              <a:rPr lang="zh-CN" altLang="en-US" dirty="0" smtClean="0"/>
              <a:t> 基础</a:t>
            </a:r>
          </a:p>
          <a:p>
            <a:r>
              <a:rPr lang="zh-CN" altLang="en-US" dirty="0"/>
              <a:t>	</a:t>
            </a:r>
            <a:r>
              <a:rPr lang="en-US" altLang="zh-CN" dirty="0" err="1" smtClean="0"/>
              <a:t>gulp.pipe</a:t>
            </a:r>
            <a:r>
              <a:rPr lang="en-US" altLang="zh-CN" dirty="0" smtClean="0"/>
              <a:t>()</a:t>
            </a:r>
            <a:r>
              <a:rPr lang="zh-CN" altLang="en-US" dirty="0" smtClean="0"/>
              <a:t>   通过管道去处理文件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在管道里可以</a:t>
            </a:r>
          </a:p>
          <a:p>
            <a:r>
              <a:rPr lang="zh-CN" altLang="en-US" dirty="0" smtClean="0"/>
              <a:t>去指定功能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r>
              <a:rPr lang="en-US" altLang="zh-CN" dirty="0" err="1" smtClean="0"/>
              <a:t>gulp.dest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  将处理好的文件放在指定的地方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gulp.watch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/>
              <a:t>watch</a:t>
            </a:r>
            <a:r>
              <a:rPr lang="zh-CN" altLang="en-US" dirty="0"/>
              <a:t>方法是用于监听文件变化</a:t>
            </a:r>
            <a:r>
              <a:rPr lang="zh-CN" altLang="en-US" dirty="0" smtClean="0"/>
              <a:t>，</a:t>
            </a:r>
          </a:p>
          <a:p>
            <a:r>
              <a:rPr lang="zh-CN" altLang="en-US" dirty="0" smtClean="0"/>
              <a:t>文件</a:t>
            </a:r>
            <a:r>
              <a:rPr lang="zh-CN" altLang="en-US" dirty="0"/>
              <a:t>一修改就会执行指定的</a:t>
            </a:r>
            <a:r>
              <a:rPr lang="zh-CN" altLang="en-US" dirty="0" smtClean="0"/>
              <a:t>任务</a:t>
            </a:r>
          </a:p>
          <a:p>
            <a:endParaRPr lang="zh-CN" altLang="en-US" dirty="0"/>
          </a:p>
          <a:p>
            <a:r>
              <a:rPr lang="en-US" altLang="zh-CN" dirty="0" smtClean="0"/>
              <a:t>copy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953442" y="1614487"/>
            <a:ext cx="8227716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1、下载插件，添加到依赖项</a:t>
            </a:r>
            <a:r>
              <a:rPr dirty="0" smtClean="0"/>
              <a:t>；</a:t>
            </a:r>
            <a:endParaRPr lang="zh-CN" altLang="en-US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 err="1" smtClean="0"/>
              <a:t>npm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插件名 </a:t>
            </a:r>
            <a:r>
              <a:rPr lang="en-US" altLang="zh-CN" dirty="0" smtClean="0"/>
              <a:t>--save-</a:t>
            </a:r>
            <a:r>
              <a:rPr lang="en-US" altLang="zh-CN" dirty="0" err="1" smtClean="0"/>
              <a:t>dev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2、加载插件   </a:t>
            </a:r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.</a:t>
            </a:r>
            <a:r>
              <a:rPr lang="en-US" altLang="zh-CN" dirty="0" smtClean="0"/>
              <a:t>require</a:t>
            </a:r>
            <a:r>
              <a:rPr dirty="0" smtClean="0"/>
              <a:t>('</a:t>
            </a:r>
            <a:r>
              <a:rPr dirty="0"/>
              <a:t>插件名称</a:t>
            </a:r>
            <a:r>
              <a:rPr dirty="0" smtClean="0"/>
              <a:t>');</a:t>
            </a:r>
            <a:endParaRPr dirty="0"/>
          </a:p>
        </p:txBody>
      </p:sp>
      <p:sp>
        <p:nvSpPr>
          <p:cNvPr id="153" name="Shape 153"/>
          <p:cNvSpPr/>
          <p:nvPr/>
        </p:nvSpPr>
        <p:spPr>
          <a:xfrm>
            <a:off x="973524" y="1267250"/>
            <a:ext cx="296491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 smtClean="0"/>
              <a:t>插件使用</a:t>
            </a:r>
            <a:r>
              <a:rPr lang="en-US" altLang="zh-CN" dirty="0" smtClean="0"/>
              <a:t>plugin</a:t>
            </a:r>
            <a:endParaRPr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0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978842" y="1284287"/>
            <a:ext cx="8227716" cy="138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	</a:t>
            </a:r>
          </a:p>
        </p:txBody>
      </p:sp>
      <p:sp>
        <p:nvSpPr>
          <p:cNvPr id="182" name="Shape 182"/>
          <p:cNvSpPr/>
          <p:nvPr/>
        </p:nvSpPr>
        <p:spPr>
          <a:xfrm>
            <a:off x="1030287" y="1271587"/>
            <a:ext cx="399083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编译</a:t>
            </a:r>
            <a:r>
              <a:rPr dirty="0" smtClean="0"/>
              <a:t>sass：g</a:t>
            </a:r>
            <a:r>
              <a:rPr lang="en-US" altLang="zh-CN" dirty="0" smtClean="0"/>
              <a:t>ulp</a:t>
            </a:r>
            <a:r>
              <a:rPr dirty="0" smtClean="0"/>
              <a:t>-sass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1693889" y="2173574"/>
            <a:ext cx="992348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000" dirty="0" smtClean="0"/>
              <a:t>.pipe(sass())</a:t>
            </a:r>
            <a:endParaRPr lang="zh-CN" altLang="en-US" sz="20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116476" y="3616503"/>
            <a:ext cx="21682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npm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install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node-sass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7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>
            <a:off x="953442" y="1601787"/>
            <a:ext cx="8227716" cy="10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159" name="Shape 159"/>
          <p:cNvSpPr/>
          <p:nvPr/>
        </p:nvSpPr>
        <p:spPr>
          <a:xfrm>
            <a:off x="973524" y="1254550"/>
            <a:ext cx="542712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dirty="0" smtClean="0"/>
              <a:t>创建本地服务</a:t>
            </a:r>
            <a:r>
              <a:rPr dirty="0" smtClean="0"/>
              <a:t>：g</a:t>
            </a:r>
            <a:r>
              <a:rPr lang="en-US" altLang="zh-CN" dirty="0" smtClean="0"/>
              <a:t>ulp</a:t>
            </a:r>
            <a:r>
              <a:rPr dirty="0" smtClean="0"/>
              <a:t>-con</a:t>
            </a:r>
            <a:r>
              <a:rPr lang="en-US" altLang="zh-CN" dirty="0" smtClean="0"/>
              <a:t>nect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53" y="2511572"/>
            <a:ext cx="5632897" cy="20004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09823" y="5199321"/>
            <a:ext cx="8112642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npm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install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gulp-connect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–save-</a:t>
            </a:r>
            <a:r>
              <a:rPr kumimoji="0" lang="en-US" altLang="zh-CN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dev</a:t>
            </a:r>
            <a:r>
              <a:rPr kumimoji="0" lang="zh-CN" alt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85191" y="6230679"/>
            <a:ext cx="205280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zh-CN" sz="3200" dirty="0"/>
              <a:t>gulp-</a:t>
            </a:r>
            <a:r>
              <a:rPr lang="en-US" altLang="zh-CN" sz="3200" dirty="0" err="1"/>
              <a:t>concat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5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979486" y="1271587"/>
            <a:ext cx="90939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实时刷新：liveReload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86" y="2128395"/>
            <a:ext cx="4775200" cy="353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57" y="2127490"/>
            <a:ext cx="5257800" cy="6223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189</Words>
  <Application>Microsoft Macintosh PowerPoint</Application>
  <PresentationFormat>宽屏</PresentationFormat>
  <Paragraphs>78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weichuangwangxun@yeah.net/admin_2016</cp:lastModifiedBy>
  <cp:revision>109</cp:revision>
  <dcterms:modified xsi:type="dcterms:W3CDTF">2017-03-12T03:47:23Z</dcterms:modified>
</cp:coreProperties>
</file>