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028"/>
  </p:normalViewPr>
  <p:slideViewPr>
    <p:cSldViewPr snapToGrid="0" snapToObjects="1">
      <p:cViewPr varScale="1">
        <p:scale>
          <a:sx n="85" d="100"/>
          <a:sy n="8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502784" y="3909695"/>
            <a:ext cx="34988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dirty="0" smtClean="0"/>
              <a:t>sass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24760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继承 @extend</a:t>
            </a:r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占位符 %</a:t>
            </a:r>
            <a:r>
              <a:rPr dirty="0" smtClean="0"/>
              <a:t>placeholder</a:t>
            </a:r>
            <a:r>
              <a:rPr lang="zh-CN" altLang="en-US" dirty="0" smtClean="0"/>
              <a:t>   </a:t>
            </a:r>
            <a:r>
              <a:rPr lang="en-US" altLang="zh-CN" dirty="0" smtClean="0"/>
              <a:t>@extend</a:t>
            </a:r>
            <a:endParaRPr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4786472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1. 数字函数: abs()、round()、ceil()、floor()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2. 字符串函数：to-upper-case()、to-lower-case()、str-length()、str-index()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3. 颜色：rgb()、lighten()、darken()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4. 值列表：length()、nth()、index()、append()、join()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函数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partials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@return</a:t>
            </a:r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17652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@import  </a:t>
            </a:r>
          </a:p>
        </p:txBody>
      </p:sp>
      <p:sp>
        <p:nvSpPr>
          <p:cNvPr id="184" name="Shape 184"/>
          <p:cNvSpPr/>
          <p:nvPr/>
        </p:nvSpPr>
        <p:spPr>
          <a:xfrm>
            <a:off x="1009378" y="2611993"/>
            <a:ext cx="386473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自定义函数@function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t</a:t>
            </a:r>
            <a:r>
              <a:rPr lang="en-US" altLang="zh-CN" dirty="0" smtClean="0"/>
              <a:t>ype-of()</a:t>
            </a:r>
            <a:r>
              <a:rPr lang="zh-CN" altLang="en-US" dirty="0" smtClean="0"/>
              <a:t>   </a:t>
            </a:r>
            <a:r>
              <a:rPr lang="zh-CN" altLang="en-US" dirty="0" smtClean="0"/>
              <a:t>查看类型     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查看结果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6. 值列表：用空格或者逗号分开，如，1.5em 1em 0 </a:t>
            </a:r>
            <a:r>
              <a:rPr dirty="0" smtClean="0"/>
              <a:t>2em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39800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数据类型Data Type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169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sass</a:t>
            </a:r>
            <a:r>
              <a:rPr lang="zh-CN" altLang="en-US" sz="2400" dirty="0"/>
              <a:t>具有运算的特性，可以对数值型的</a:t>
            </a:r>
            <a:r>
              <a:rPr lang="en-US" altLang="zh-CN" sz="2400" dirty="0"/>
              <a:t>Value(</a:t>
            </a:r>
            <a:r>
              <a:rPr lang="zh-CN" altLang="en-US" sz="2400" dirty="0"/>
              <a:t>如：数字、颜色、变量等</a:t>
            </a:r>
            <a:r>
              <a:rPr lang="en-US" altLang="zh-CN" sz="2400" dirty="0"/>
              <a:t>)</a:t>
            </a:r>
            <a:r>
              <a:rPr lang="zh-CN" altLang="en-US" sz="2400" dirty="0"/>
              <a:t>进行加减乘除四则运算</a:t>
            </a:r>
            <a:r>
              <a:rPr lang="zh-CN" altLang="en-US" sz="2400" dirty="0" smtClean="0"/>
              <a:t>。</a:t>
            </a:r>
          </a:p>
          <a:p>
            <a:endParaRPr lang="zh-CN" altLang="en-US" sz="2400" dirty="0" smtClean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两者区别，前者会在编译出来的 CSS 显示，后者在编译出来的 CSS 中不会显示，</a:t>
            </a:r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注释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 </a:t>
            </a:r>
            <a:r>
              <a:rPr sz="2200">
                <a:latin typeface="宋体"/>
                <a:ea typeface="宋体"/>
                <a:cs typeface="宋体"/>
              </a:rPr>
              <a:t>@</a:t>
            </a:r>
            <a:r>
              <a:rPr sz="2200" smtClean="0">
                <a:latin typeface="宋体"/>
                <a:ea typeface="宋体"/>
                <a:cs typeface="宋体"/>
              </a:rPr>
              <a:t>if</a:t>
            </a:r>
            <a:endParaRPr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200" dirty="0">
                <a:latin typeface="宋体"/>
                <a:ea typeface="宋体"/>
                <a:cs typeface="宋体"/>
              </a:rPr>
              <a:t>2. @for循环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 smtClean="0"/>
              <a:t> </a:t>
            </a:r>
            <a:r>
              <a:rPr dirty="0" smtClean="0"/>
              <a:t>3</a:t>
            </a:r>
            <a:r>
              <a:rPr dirty="0"/>
              <a:t>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 smtClean="0"/>
              <a:t> </a:t>
            </a:r>
            <a:r>
              <a:rPr dirty="0" smtClean="0"/>
              <a:t>4</a:t>
            </a:r>
            <a:r>
              <a:rPr dirty="0"/>
              <a:t>. @each循环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85885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3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能够提供更简洁、更优雅的语法，同时提供多种功能来创建可维护和管理的样式表</a:t>
            </a:r>
            <a:r>
              <a:rPr dirty="0" smtClean="0"/>
              <a:t>。</a:t>
            </a:r>
            <a:endParaRPr sz="2000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37114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454047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625459"/>
            <a:ext cx="1004744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文件扩展名不同，</a:t>
            </a:r>
            <a:r>
              <a:rPr lang="en-US" altLang="zh-CN" dirty="0"/>
              <a:t>Sass </a:t>
            </a:r>
            <a:r>
              <a:rPr lang="zh-CN" altLang="en-US" dirty="0"/>
              <a:t>是以“</a:t>
            </a:r>
            <a:r>
              <a:rPr lang="en-US" altLang="zh-CN" dirty="0"/>
              <a:t>.sass”</a:t>
            </a:r>
            <a:r>
              <a:rPr lang="zh-CN" altLang="en-US" dirty="0"/>
              <a:t>后缀为扩展名，而 </a:t>
            </a:r>
            <a:r>
              <a:rPr lang="en-US" altLang="zh-CN" dirty="0"/>
              <a:t>SCSS </a:t>
            </a:r>
            <a:r>
              <a:rPr lang="zh-CN" altLang="en-US" dirty="0"/>
              <a:t>是以“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en-US" altLang="zh-CN" dirty="0"/>
              <a:t>”</a:t>
            </a:r>
            <a:r>
              <a:rPr lang="zh-CN" altLang="en-US" dirty="0"/>
              <a:t>后缀为扩展名</a:t>
            </a:r>
          </a:p>
          <a:p>
            <a:r>
              <a:rPr lang="zh-CN" altLang="en-US" dirty="0"/>
              <a:t>语法书写方式不同，</a:t>
            </a:r>
            <a:r>
              <a:rPr lang="en-US" altLang="zh-CN" dirty="0"/>
              <a:t>Sass </a:t>
            </a:r>
            <a:r>
              <a:rPr lang="zh-CN" altLang="en-US" dirty="0"/>
              <a:t>是以严格的缩进式语法规则来书写，不带大括号</a:t>
            </a:r>
            <a:r>
              <a:rPr lang="en-US" altLang="zh-CN" dirty="0"/>
              <a:t>({})</a:t>
            </a:r>
            <a:r>
              <a:rPr lang="zh-CN" altLang="en-US" dirty="0"/>
              <a:t>和分号</a:t>
            </a:r>
            <a:r>
              <a:rPr lang="en-US" altLang="zh-CN" dirty="0"/>
              <a:t>(;)</a:t>
            </a:r>
            <a:r>
              <a:rPr lang="zh-CN" altLang="en-US" dirty="0"/>
              <a:t>，而 </a:t>
            </a:r>
            <a:r>
              <a:rPr lang="en-US" altLang="zh-CN" dirty="0"/>
              <a:t>SCSS </a:t>
            </a:r>
            <a:r>
              <a:rPr lang="zh-CN" altLang="en-US" dirty="0"/>
              <a:t>的语法书写和我们的 </a:t>
            </a:r>
            <a:r>
              <a:rPr lang="en-US" altLang="zh-CN" dirty="0"/>
              <a:t>CSS </a:t>
            </a:r>
            <a:r>
              <a:rPr lang="zh-CN" altLang="en-US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581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   1 . 安装ruby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 . 安装sass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gem install sass</a:t>
            </a:r>
            <a:endParaRPr sz="2000"/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1004887" y="1309687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751" y="2494875"/>
            <a:ext cx="5160579" cy="2557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19781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966142" y="1220787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命令编译</a:t>
            </a:r>
            <a:r>
              <a:rPr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&lt;要编译的Sass文件路径&gt;/style.scss:&lt;要输出CSS文件路径&gt;/</a:t>
            </a:r>
            <a:r>
              <a:rPr dirty="0" smtClean="0"/>
              <a:t>style.css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 smtClean="0">
                <a:sym typeface="宋体"/>
              </a:rPr>
              <a:t>单</a:t>
            </a:r>
            <a:r>
              <a:rPr lang="zh-CN" altLang="en-US" dirty="0">
                <a:sym typeface="宋体"/>
              </a:rPr>
              <a:t>文件监听命令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 smtClean="0">
                <a:sym typeface="宋体"/>
              </a:rPr>
              <a:t>style.scss:style.css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自动化编译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>
                <a:sym typeface="宋体"/>
              </a:rPr>
              <a:t>style.scss:style.css</a:t>
            </a:r>
            <a:r>
              <a:rPr lang="en-US" altLang="zh-CN" dirty="0">
                <a:sym typeface="宋体"/>
              </a:rPr>
              <a:t> --style compact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嵌套输出方式 </a:t>
            </a:r>
            <a:r>
              <a:rPr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574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7535963" cy="4532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普通变量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默认变量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特俗变量(一般我们定义的变量都为属性值，可直接使用，但是如果变量作为属性或在某些特殊情况下等则必须要以#{$variables}形式使用。)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1.应用于class和属性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201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2136208"/>
            <a:ext cx="7535963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选择器嵌套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属性嵌套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伪类嵌套</a:t>
            </a:r>
          </a:p>
        </p:txBody>
      </p:sp>
      <p:sp>
        <p:nvSpPr>
          <p:cNvPr id="152" name="Shape 152"/>
          <p:cNvSpPr/>
          <p:nvPr/>
        </p:nvSpPr>
        <p:spPr>
          <a:xfrm>
            <a:off x="992187" y="14112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1" y="1284287"/>
            <a:ext cx="8961927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</a:t>
            </a:r>
            <a:r>
              <a:rPr dirty="0" smtClean="0"/>
              <a:t>声明混合宏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mixin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aa()</a:t>
            </a:r>
            <a:r>
              <a:rPr lang="zh-CN" altLang="en-US" dirty="0" smtClean="0"/>
              <a:t>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mixin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aa($color:#</a:t>
            </a:r>
            <a:r>
              <a:rPr lang="en-US" altLang="zh-CN" dirty="0" err="1" smtClean="0"/>
              <a:t>fff</a:t>
            </a:r>
            <a:r>
              <a:rPr lang="en-US" altLang="zh-CN" dirty="0" smtClean="0"/>
              <a:t>);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mixin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aa($</a:t>
            </a:r>
            <a:r>
              <a:rPr lang="en-US" altLang="zh-CN" dirty="0" err="1" smtClean="0"/>
              <a:t>a,$b</a:t>
            </a:r>
            <a:r>
              <a:rPr lang="en-US" altLang="zh-CN" dirty="0" smtClean="0"/>
              <a:t>);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2、调用混合宏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3、</a:t>
            </a:r>
            <a:r>
              <a:rPr dirty="0" smtClean="0"/>
              <a:t>混合宏的参数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dirty="0" smtClean="0"/>
              <a:t>传一个不带值的参数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4、</a:t>
            </a:r>
            <a:r>
              <a:rPr dirty="0" smtClean="0"/>
              <a:t>混合宏的参数</a:t>
            </a:r>
            <a:r>
              <a:rPr lang="zh-CN" altLang="en-US" dirty="0" smtClean="0"/>
              <a:t>   </a:t>
            </a:r>
            <a:r>
              <a:rPr dirty="0" smtClean="0"/>
              <a:t>传带值的参数 </a:t>
            </a:r>
            <a:r>
              <a:rPr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1042987" y="1271587"/>
            <a:ext cx="27475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混合宏 @mixin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487</Words>
  <Application>Microsoft Macintosh PowerPoint</Application>
  <PresentationFormat>宽屏</PresentationFormat>
  <Paragraphs>120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39</cp:revision>
  <dcterms:modified xsi:type="dcterms:W3CDTF">2017-02-24T14:39:12Z</dcterms:modified>
</cp:coreProperties>
</file>