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5" r:id="rId5"/>
    <p:sldId id="266" r:id="rId6"/>
    <p:sldId id="267" r:id="rId7"/>
    <p:sldId id="268" r:id="rId8"/>
    <p:sldId id="275" r:id="rId9"/>
    <p:sldId id="277" r:id="rId10"/>
    <p:sldId id="278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90185"/>
  </p:normalViewPr>
  <p:slideViewPr>
    <p:cSldViewPr snapToGrid="0">
      <p:cViewPr varScale="1">
        <p:scale>
          <a:sx n="92" d="100"/>
          <a:sy n="92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：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029920"/>
            <a:ext cx="10208260" cy="51850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浏览器不支持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优点更突出，这就是为什么我们使用响应式的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原因</a:t>
            </a:r>
            <a:endParaRPr lang="zh-CN" altLang="en-US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 smtClean="0">
                <a:latin typeface="微软雅黑" pitchFamily="2" charset="-122"/>
                <a:ea typeface="微软雅黑" pitchFamily="2" charset="-122"/>
              </a:rPr>
              <a:t>不要</a:t>
            </a:r>
            <a:r>
              <a:rPr lang="zh-CN" altLang="en-US" sz="2200" dirty="0">
                <a:latin typeface="微软雅黑" pitchFamily="2" charset="-122"/>
                <a:ea typeface="微软雅黑" pitchFamily="2" charset="-122"/>
              </a:rPr>
              <a:t>因为低端浏览器（</a:t>
            </a:r>
            <a:r>
              <a:rPr lang="en-US" altLang="zh-CN" sz="2200" dirty="0">
                <a:latin typeface="微软雅黑" pitchFamily="2" charset="-122"/>
                <a:ea typeface="微软雅黑" pitchFamily="2" charset="-122"/>
              </a:rPr>
              <a:t>IE6\7\8</a:t>
            </a:r>
            <a:r>
              <a:rPr lang="zh-CN" altLang="en-US" sz="2200" dirty="0">
                <a:latin typeface="微软雅黑" pitchFamily="2" charset="-122"/>
                <a:ea typeface="微软雅黑" pitchFamily="2" charset="-122"/>
              </a:rPr>
              <a:t>等）不支持某些属性和功能，就不使用某些属性和</a:t>
            </a:r>
            <a:r>
              <a:rPr lang="zh-CN" altLang="en-US" sz="2200" dirty="0" smtClean="0">
                <a:latin typeface="微软雅黑" pitchFamily="2" charset="-122"/>
                <a:ea typeface="微软雅黑" pitchFamily="2" charset="-122"/>
              </a:rPr>
              <a:t>功能，对于</a:t>
            </a:r>
            <a:r>
              <a:rPr lang="zh-CN" altLang="en-US" sz="2200" dirty="0">
                <a:latin typeface="微软雅黑" pitchFamily="2" charset="-122"/>
                <a:ea typeface="微软雅黑" pitchFamily="2" charset="-122"/>
              </a:rPr>
              <a:t>支持高版本语法的用户充分发挥硬件设备的最大功能 </a:t>
            </a: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bootstrap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（可以很好的支持浏览器响应式布局的设计）   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sz="32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</a:t>
            </a:r>
            <a:r>
              <a:rPr lang="en-US" altLang="zh-CN" i="1" dirty="0"/>
              <a:t>meta name</a:t>
            </a:r>
            <a:r>
              <a:rPr lang="en-US" altLang="zh-CN" i="1" dirty="0"/>
              <a:t>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</a:t>
            </a:r>
            <a:r>
              <a:rPr lang="en-US" altLang="zh-CN" i="1" dirty="0"/>
              <a:t>="width=device-width, user-scalable=no, initial-scale=1.0</a:t>
            </a:r>
            <a:r>
              <a:rPr lang="en-US" altLang="zh-CN" i="1" dirty="0"/>
              <a:t>, </a:t>
            </a:r>
            <a:r>
              <a:rPr lang="en-US" altLang="zh-CN" i="1" dirty="0"/>
              <a:t>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111</Words>
  <Application>Microsoft Macintosh PowerPoint</Application>
  <PresentationFormat>宽屏</PresentationFormat>
  <Paragraphs>50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146</cp:revision>
  <dcterms:created xsi:type="dcterms:W3CDTF">2016-08-11T08:15:00Z</dcterms:created>
  <dcterms:modified xsi:type="dcterms:W3CDTF">2017-06-08T05:49:40Z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