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7" r:id="rId4"/>
    <p:sldId id="266" r:id="rId5"/>
    <p:sldId id="260" r:id="rId6"/>
    <p:sldId id="268" r:id="rId7"/>
    <p:sldId id="263" r:id="rId8"/>
    <p:sldId id="269" r:id="rId9"/>
    <p:sldId id="261" r:id="rId10"/>
    <p:sldId id="262" r:id="rId11"/>
    <p:sldId id="272" r:id="rId12"/>
    <p:sldId id="270" r:id="rId13"/>
    <p:sldId id="271" r:id="rId14"/>
    <p:sldId id="264" r:id="rId15"/>
    <p:sldId id="265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4"/>
    <p:restoredTop sz="94886"/>
  </p:normalViewPr>
  <p:slideViewPr>
    <p:cSldViewPr snapToGrid="0" snapToObjects="1">
      <p:cViewPr>
        <p:scale>
          <a:sx n="90" d="100"/>
          <a:sy n="90" d="100"/>
        </p:scale>
        <p:origin x="6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A331-CB4D-7147-BE11-0DC4A22709B9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 err="1" smtClean="0"/>
              <a:t>Vue</a:t>
            </a:r>
            <a:r>
              <a:rPr lang="zh-CN" altLang="en-US" sz="4400" dirty="0" smtClean="0"/>
              <a:t>概述</a:t>
            </a:r>
            <a:endParaRPr lang="zh-CN" altLang="en-US" sz="4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84" y="1950685"/>
            <a:ext cx="75755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数组列表渲染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6756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数组</a:t>
            </a:r>
            <a:r>
              <a:rPr lang="en-US" altLang="zh-CN" dirty="0" smtClean="0"/>
              <a:t>v-for: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li v-for="(item, index) in items"&gt;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&lt;template </a:t>
            </a:r>
            <a:r>
              <a:rPr lang="en-US" altLang="zh-CN" dirty="0"/>
              <a:t>v-for</a:t>
            </a:r>
            <a:r>
              <a:rPr lang="en-US" altLang="zh-CN" dirty="0" smtClean="0"/>
              <a:t>=“item </a:t>
            </a:r>
            <a:r>
              <a:rPr lang="en-US" altLang="zh-CN" dirty="0"/>
              <a:t>in </a:t>
            </a:r>
            <a:r>
              <a:rPr lang="en-US" altLang="zh-CN" dirty="0" smtClean="0"/>
              <a:t>items”&gt;</a:t>
            </a:r>
            <a:endParaRPr lang="zh-CN" altLang="en-US" dirty="0" smtClean="0"/>
          </a:p>
          <a:p>
            <a:r>
              <a:rPr lang="zh-CN" altLang="en-US" dirty="0" smtClean="0"/>
              <a:t>变异方法（</a:t>
            </a:r>
            <a:r>
              <a:rPr lang="en-US" altLang="zh-CN" dirty="0"/>
              <a:t>push</a:t>
            </a:r>
            <a:r>
              <a:rPr lang="en-US" altLang="zh-CN" dirty="0" smtClean="0"/>
              <a:t>(),pop(),shift(),</a:t>
            </a:r>
            <a:r>
              <a:rPr lang="en-US" altLang="zh-CN" dirty="0" err="1" smtClean="0"/>
              <a:t>unshift</a:t>
            </a:r>
            <a:r>
              <a:rPr lang="en-US" altLang="zh-CN" dirty="0" smtClean="0"/>
              <a:t>(),splice(),sort(),reverse()</a:t>
            </a:r>
            <a:r>
              <a:rPr lang="zh-CN" altLang="en-US" dirty="0" smtClean="0"/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数组列表渲染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604780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dirty="0" smtClean="0"/>
              <a:t>非变异方法：</a:t>
            </a:r>
            <a:r>
              <a:rPr lang="sk-SK" altLang="zh-CN" dirty="0" smtClean="0"/>
              <a:t>filter</a:t>
            </a:r>
            <a:r>
              <a:rPr lang="sk-SK" altLang="zh-CN" dirty="0"/>
              <a:t>(), </a:t>
            </a:r>
            <a:r>
              <a:rPr lang="sk-SK" altLang="zh-CN" dirty="0" err="1"/>
              <a:t>concat</a:t>
            </a:r>
            <a:r>
              <a:rPr lang="sk-SK" altLang="zh-CN" dirty="0"/>
              <a:t>(), </a:t>
            </a:r>
            <a:r>
              <a:rPr lang="sk-SK" altLang="zh-CN" dirty="0" err="1"/>
              <a:t>slice</a:t>
            </a:r>
            <a:r>
              <a:rPr lang="sk-SK" altLang="zh-CN" dirty="0" smtClean="0"/>
              <a:t>()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vm.items</a:t>
            </a:r>
            <a:r>
              <a:rPr lang="en-US" altLang="zh-CN" dirty="0"/>
              <a:t> = </a:t>
            </a:r>
            <a:r>
              <a:rPr lang="en-US" altLang="zh-CN" dirty="0" err="1"/>
              <a:t>vm.items.filter</a:t>
            </a:r>
            <a:r>
              <a:rPr lang="en-US" altLang="zh-CN" dirty="0"/>
              <a:t>(function (item) {</a:t>
            </a:r>
          </a:p>
          <a:p>
            <a:pPr marL="457200" lvl="1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Return item&gt;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})</a:t>
            </a:r>
            <a:endParaRPr lang="zh-CN" altLang="en-US" dirty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你利用索引直接设置一个</a:t>
            </a:r>
            <a:r>
              <a:rPr lang="zh-CN" altLang="en-US" dirty="0" smtClean="0"/>
              <a:t>项时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Vue.set</a:t>
            </a:r>
            <a:r>
              <a:rPr lang="en-US" altLang="zh-CN" dirty="0"/>
              <a:t>(example1.items, </a:t>
            </a:r>
            <a:r>
              <a:rPr lang="en-US" altLang="zh-CN" dirty="0" err="1"/>
              <a:t>indexOfItem</a:t>
            </a:r>
            <a:r>
              <a:rPr lang="en-US" altLang="zh-CN" dirty="0"/>
              <a:t>, </a:t>
            </a:r>
            <a:r>
              <a:rPr lang="en-US" altLang="zh-CN" dirty="0" err="1"/>
              <a:t>newValue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example1.items.splice(</a:t>
            </a:r>
            <a:r>
              <a:rPr lang="en-US" altLang="zh-CN" dirty="0" err="1"/>
              <a:t>indexOfItem</a:t>
            </a:r>
            <a:r>
              <a:rPr lang="en-US" altLang="zh-CN" dirty="0"/>
              <a:t>, 1, </a:t>
            </a:r>
            <a:r>
              <a:rPr lang="en-US" altLang="zh-CN" dirty="0" err="1"/>
              <a:t>newValue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当你修改数组的长度</a:t>
            </a:r>
            <a:r>
              <a:rPr lang="zh-CN" altLang="en-US" dirty="0" smtClean="0"/>
              <a:t>时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example1.items.splice(</a:t>
            </a:r>
            <a:r>
              <a:rPr lang="en-US" altLang="zh-CN" dirty="0" err="1"/>
              <a:t>newLength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对象列表渲染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40139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</a:t>
            </a:r>
            <a:r>
              <a:rPr lang="en-US" altLang="zh-CN" dirty="0" smtClean="0"/>
              <a:t>v-for</a:t>
            </a:r>
            <a:endParaRPr lang="zh-CN" alt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li v-for</a:t>
            </a:r>
            <a:r>
              <a:rPr lang="en-US" altLang="zh-CN" dirty="0" smtClean="0"/>
              <a:t>=“value </a:t>
            </a:r>
            <a:r>
              <a:rPr lang="en-US" altLang="zh-CN" dirty="0"/>
              <a:t>in </a:t>
            </a:r>
            <a:r>
              <a:rPr lang="en-US" altLang="zh-CN" dirty="0" smtClean="0"/>
              <a:t>object”&gt;</a:t>
            </a:r>
            <a:endParaRPr lang="zh-CN" alt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&lt;li</a:t>
            </a:r>
            <a:r>
              <a:rPr lang="zh-CN" altLang="en-US" dirty="0" smtClean="0"/>
              <a:t> </a:t>
            </a:r>
            <a:r>
              <a:rPr lang="en-US" altLang="zh-CN" dirty="0" smtClean="0"/>
              <a:t>v-for=“(</a:t>
            </a:r>
            <a:r>
              <a:rPr lang="en-US" altLang="zh-CN" dirty="0"/>
              <a:t>value, key) in </a:t>
            </a:r>
            <a:r>
              <a:rPr lang="en-US" altLang="zh-CN" dirty="0" smtClean="0"/>
              <a:t>object”&gt;</a:t>
            </a:r>
            <a:endParaRPr lang="zh-CN" alt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&lt;li</a:t>
            </a:r>
            <a:r>
              <a:rPr lang="zh-CN" altLang="en-US" dirty="0" smtClean="0"/>
              <a:t> </a:t>
            </a:r>
            <a:r>
              <a:rPr lang="en-US" altLang="zh-CN" dirty="0" smtClean="0"/>
              <a:t>v-for=“(</a:t>
            </a:r>
            <a:r>
              <a:rPr lang="en-US" altLang="zh-CN" dirty="0"/>
              <a:t>value, key, index) in </a:t>
            </a:r>
            <a:r>
              <a:rPr lang="en-US" altLang="zh-CN" dirty="0" smtClean="0"/>
              <a:t>object”&gt;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整数迭代</a:t>
            </a:r>
            <a:r>
              <a:rPr lang="en-US" altLang="zh-CN" sz="4400" dirty="0" smtClean="0"/>
              <a:t>v-for(</a:t>
            </a:r>
            <a:r>
              <a:rPr lang="zh-CN" altLang="en-US" sz="4400" dirty="0" smtClean="0"/>
              <a:t>值域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2878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v-for</a:t>
            </a:r>
            <a:r>
              <a:rPr lang="zh-CN" altLang="en-US" dirty="0"/>
              <a:t> 也可以取整</a:t>
            </a:r>
            <a:r>
              <a:rPr lang="zh-CN" altLang="en-US" dirty="0" smtClean="0"/>
              <a:t>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span v-for="n in 10"&gt;{{ n }}&lt;/span&gt;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表单控件绑定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7087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checkBox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Radio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Select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text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组件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57300" y="2056632"/>
            <a:ext cx="10208260" cy="2286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全局注册</a:t>
            </a:r>
            <a:r>
              <a:rPr lang="en-US" altLang="zh-CN" dirty="0" smtClean="0"/>
              <a:t>component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Vue.component</a:t>
            </a:r>
            <a:r>
              <a:rPr lang="en-US" altLang="zh-CN" dirty="0"/>
              <a:t>('my-component', {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template</a:t>
            </a:r>
            <a:r>
              <a:rPr lang="en-US" altLang="zh-CN" dirty="0"/>
              <a:t>: '&lt;div&gt;A custom component!&lt;/div&gt;'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smtClean="0"/>
              <a:t>})</a:t>
            </a:r>
            <a:endParaRPr lang="zh-CN" altLang="en-US" dirty="0" smtClean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组件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57300" y="2056632"/>
            <a:ext cx="10208260" cy="40934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局部注册</a:t>
            </a:r>
            <a:r>
              <a:rPr lang="en-US" altLang="zh-CN" dirty="0" smtClean="0"/>
              <a:t>component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/>
              <a:t>new </a:t>
            </a:r>
            <a:r>
              <a:rPr lang="en-US" altLang="zh-CN" dirty="0" err="1"/>
              <a:t>Vue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components</a:t>
            </a:r>
            <a:r>
              <a:rPr lang="en-US" altLang="zh-CN" dirty="0"/>
              <a:t>: </a:t>
            </a:r>
            <a:r>
              <a:rPr lang="en-US" altLang="zh-CN" dirty="0" smtClean="0"/>
              <a:t>{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	</a:t>
            </a:r>
            <a:r>
              <a:rPr lang="en-US" altLang="zh-CN" dirty="0" smtClean="0"/>
              <a:t>'my-component</a:t>
            </a:r>
            <a:r>
              <a:rPr lang="en-US" altLang="zh-CN" dirty="0"/>
              <a:t>': Child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})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组件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57300" y="2056632"/>
            <a:ext cx="10208260" cy="53840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数据传递</a:t>
            </a:r>
            <a:r>
              <a:rPr lang="en-US" altLang="zh-CN" dirty="0" smtClean="0"/>
              <a:t>Props</a:t>
            </a:r>
            <a:endParaRPr lang="zh-CN" alt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Vue.component</a:t>
            </a:r>
            <a:r>
              <a:rPr lang="en-US" altLang="zh-CN" dirty="0"/>
              <a:t>('child', {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props</a:t>
            </a:r>
            <a:r>
              <a:rPr lang="en-US" altLang="zh-CN" dirty="0"/>
              <a:t>: ['message'],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template</a:t>
            </a:r>
            <a:r>
              <a:rPr lang="en-US" altLang="zh-CN" dirty="0"/>
              <a:t>: '&lt;span&gt;{{ message }}&lt;/span&gt;'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})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引用：</a:t>
            </a:r>
            <a:r>
              <a:rPr lang="en-US" altLang="zh-CN" dirty="0" smtClean="0"/>
              <a:t>&lt;</a:t>
            </a:r>
            <a:r>
              <a:rPr lang="en-US" altLang="zh-CN" dirty="0"/>
              <a:t>child message</a:t>
            </a:r>
            <a:r>
              <a:rPr lang="en-US" altLang="zh-CN" dirty="0" smtClean="0"/>
              <a:t>=“hello!”&gt;&lt;/</a:t>
            </a:r>
            <a:r>
              <a:rPr lang="en-US" altLang="zh-CN" dirty="0"/>
              <a:t>child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的格式（</a:t>
            </a:r>
            <a:r>
              <a:rPr lang="en-US" altLang="zh-CN" dirty="0" err="1" smtClean="0"/>
              <a:t>myMessage</a:t>
            </a:r>
            <a:r>
              <a:rPr lang="zh-CN" altLang="en-US" dirty="0" smtClean="0"/>
              <a:t> 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props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en-US" altLang="zh-CN" sz="4400" dirty="0" err="1" smtClean="0"/>
              <a:t>Vue</a:t>
            </a:r>
            <a:r>
              <a:rPr lang="zh-CN" altLang="en-US" sz="4400" dirty="0" smtClean="0"/>
              <a:t>实例的属性方法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7076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vue</a:t>
            </a:r>
            <a:r>
              <a:rPr lang="zh-CN" altLang="en-US" dirty="0" smtClean="0"/>
              <a:t>实例化（构造器）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属性和方法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vm</a:t>
            </a:r>
            <a:r>
              <a:rPr lang="en-US" altLang="zh-CN" dirty="0"/>
              <a:t>.$data === data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vm</a:t>
            </a:r>
            <a:r>
              <a:rPr lang="en-US" altLang="zh-CN" dirty="0"/>
              <a:t>.$el === </a:t>
            </a:r>
            <a:r>
              <a:rPr lang="en-US" altLang="zh-CN" dirty="0" err="1"/>
              <a:t>document.getElementById</a:t>
            </a:r>
            <a:r>
              <a:rPr lang="en-US" altLang="zh-CN" dirty="0" smtClean="0"/>
              <a:t>()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基本数据绑定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15956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基础数据绑定（</a:t>
            </a:r>
            <a:r>
              <a:rPr lang="en-US" altLang="zh-CN" dirty="0" smtClean="0"/>
              <a:t>{{}},v-html</a:t>
            </a:r>
            <a:r>
              <a:rPr lang="zh-CN" altLang="en-US" dirty="0" smtClean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双向绑定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/>
              <a:t>计算属性</a:t>
            </a:r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7087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关键字 </a:t>
            </a:r>
            <a:r>
              <a:rPr lang="en-US" altLang="zh-CN" dirty="0" smtClean="0"/>
              <a:t>computed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和方法的比较（计算缓存）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vue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$watch()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en-US" altLang="zh-CN" sz="4400" dirty="0"/>
              <a:t>Class </a:t>
            </a:r>
            <a:r>
              <a:rPr lang="zh-CN" altLang="en-US" sz="4400" dirty="0" smtClean="0"/>
              <a:t>绑定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44832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对象语法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v-bind:class</a:t>
            </a:r>
            <a:r>
              <a:rPr lang="en-US" altLang="zh-CN" dirty="0" smtClean="0"/>
              <a:t>=“{ </a:t>
            </a:r>
            <a:r>
              <a:rPr lang="en-US" altLang="zh-CN" dirty="0"/>
              <a:t>active: </a:t>
            </a:r>
            <a:r>
              <a:rPr lang="en-US" altLang="zh-CN" dirty="0" err="1"/>
              <a:t>isActive</a:t>
            </a:r>
            <a:r>
              <a:rPr lang="en-US" altLang="zh-CN" dirty="0"/>
              <a:t> </a:t>
            </a:r>
            <a:r>
              <a:rPr lang="en-US" altLang="zh-CN" dirty="0" smtClean="0"/>
              <a:t>}”&gt;&lt;/</a:t>
            </a:r>
            <a:r>
              <a:rPr lang="en-US" altLang="zh-CN" dirty="0"/>
              <a:t>div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v-bind:class</a:t>
            </a:r>
            <a:r>
              <a:rPr lang="en-US" altLang="zh-CN" dirty="0"/>
              <a:t>="</a:t>
            </a:r>
            <a:r>
              <a:rPr lang="en-US" altLang="zh-CN" dirty="0" err="1"/>
              <a:t>classObject</a:t>
            </a:r>
            <a:r>
              <a:rPr lang="en-US" altLang="zh-CN" dirty="0"/>
              <a:t>"&gt;&lt;/div&gt;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数组语法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v-bind:class</a:t>
            </a:r>
            <a:r>
              <a:rPr lang="en-US" altLang="zh-CN" dirty="0"/>
              <a:t>="[</a:t>
            </a:r>
            <a:r>
              <a:rPr lang="en-US" altLang="zh-CN" dirty="0" err="1"/>
              <a:t>activeClass</a:t>
            </a:r>
            <a:r>
              <a:rPr lang="en-US" altLang="zh-CN" dirty="0"/>
              <a:t>, </a:t>
            </a:r>
            <a:r>
              <a:rPr lang="en-US" altLang="zh-CN" dirty="0" err="1"/>
              <a:t>errorClass</a:t>
            </a:r>
            <a:r>
              <a:rPr lang="en-US" altLang="zh-CN" dirty="0"/>
              <a:t>]"&gt;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内联样式</a:t>
            </a:r>
            <a:r>
              <a:rPr lang="en-US" altLang="zh-CN" sz="4400" dirty="0" smtClean="0"/>
              <a:t>Style </a:t>
            </a:r>
            <a:r>
              <a:rPr lang="zh-CN" altLang="en-US" sz="4400" dirty="0"/>
              <a:t>绑定</a:t>
            </a:r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8369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对象语法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v-bind:style</a:t>
            </a:r>
            <a:r>
              <a:rPr lang="en-US" altLang="zh-CN" dirty="0"/>
              <a:t>=“{ color: </a:t>
            </a:r>
            <a:r>
              <a:rPr lang="en-US" altLang="zh-CN" dirty="0" err="1"/>
              <a:t>activeColor</a:t>
            </a:r>
            <a:r>
              <a:rPr lang="en-US" altLang="zh-CN" dirty="0"/>
              <a:t>}”&gt;&lt;/div&gt;</a:t>
            </a:r>
            <a:r>
              <a:rPr lang="zh-CN" altLang="en-US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&lt;div </a:t>
            </a:r>
            <a:r>
              <a:rPr lang="en-US" altLang="zh-CN" dirty="0" err="1"/>
              <a:t>v-bind:style</a:t>
            </a:r>
            <a:r>
              <a:rPr lang="en-US" altLang="zh-CN" dirty="0"/>
              <a:t>=“</a:t>
            </a:r>
            <a:r>
              <a:rPr lang="en-US" altLang="zh-CN" dirty="0" err="1"/>
              <a:t>styleObject</a:t>
            </a:r>
            <a:r>
              <a:rPr lang="en-US" altLang="zh-CN" dirty="0"/>
              <a:t>”&gt;&lt;/div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数组语法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/>
              <a:t>&lt;div </a:t>
            </a:r>
            <a:r>
              <a:rPr lang="en-US" altLang="zh-CN" dirty="0" err="1"/>
              <a:t>v-bind:style</a:t>
            </a:r>
            <a:r>
              <a:rPr lang="en-US" altLang="zh-CN" dirty="0"/>
              <a:t>="[</a:t>
            </a:r>
            <a:r>
              <a:rPr lang="en-US" altLang="zh-CN" dirty="0" err="1"/>
              <a:t>baseStyles</a:t>
            </a:r>
            <a:r>
              <a:rPr lang="en-US" altLang="zh-CN" dirty="0"/>
              <a:t>, </a:t>
            </a:r>
            <a:r>
              <a:rPr lang="en-US" altLang="zh-CN" dirty="0" err="1"/>
              <a:t>overridingStyles</a:t>
            </a:r>
            <a:r>
              <a:rPr lang="en-US" altLang="zh-CN" dirty="0"/>
              <a:t>]"&gt;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方法与事件处理器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2878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v-on</a:t>
            </a:r>
            <a:r>
              <a:rPr lang="zh-CN" altLang="en-US" dirty="0" smtClean="0"/>
              <a:t>（</a:t>
            </a:r>
            <a:r>
              <a:rPr lang="en-US" altLang="zh-CN" dirty="0"/>
              <a:t>v-on</a:t>
            </a:r>
            <a:r>
              <a:rPr lang="zh-CN" altLang="en-US" dirty="0"/>
              <a:t> 指令监听 </a:t>
            </a:r>
            <a:r>
              <a:rPr lang="en-US" altLang="zh-CN" dirty="0"/>
              <a:t>DOM </a:t>
            </a:r>
            <a:r>
              <a:rPr lang="zh-CN" altLang="en-US" dirty="0"/>
              <a:t>事件来触发一些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  <a:r>
              <a:rPr lang="zh-CN" altLang="en-US" dirty="0" smtClean="0"/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button </a:t>
            </a:r>
            <a:r>
              <a:rPr lang="en-US" altLang="zh-CN" dirty="0" err="1"/>
              <a:t>v-on:click</a:t>
            </a:r>
            <a:r>
              <a:rPr lang="en-US" altLang="zh-CN" dirty="0"/>
              <a:t>=“greet”&gt;Greet&lt;/button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$event</a:t>
            </a:r>
            <a:r>
              <a:rPr lang="zh-CN" altLang="en-US" dirty="0" smtClean="0"/>
              <a:t>的应用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11079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4400" dirty="0"/>
              <a:t>按键修</a:t>
            </a:r>
            <a:r>
              <a:rPr lang="zh-CN" altLang="en-US" sz="4400" dirty="0" smtClean="0"/>
              <a:t>饰符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61575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altLang="zh-CN" dirty="0" smtClean="0"/>
              <a:t>.</a:t>
            </a:r>
            <a:r>
              <a:rPr lang="en-US" altLang="zh-CN" dirty="0"/>
              <a:t>enter</a:t>
            </a:r>
          </a:p>
          <a:p>
            <a:r>
              <a:rPr lang="en-US" altLang="zh-CN" dirty="0"/>
              <a:t>.tab</a:t>
            </a:r>
          </a:p>
          <a:p>
            <a:r>
              <a:rPr lang="en-US" altLang="zh-CN" dirty="0"/>
              <a:t>.delete (</a:t>
            </a:r>
            <a:r>
              <a:rPr lang="zh-CN" altLang="en-US" dirty="0"/>
              <a:t>捕获 “删除” 和 “退格” 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.esc</a:t>
            </a:r>
          </a:p>
          <a:p>
            <a:r>
              <a:rPr lang="en-US" altLang="zh-CN" dirty="0"/>
              <a:t>.space</a:t>
            </a:r>
          </a:p>
          <a:p>
            <a:r>
              <a:rPr lang="en-US" altLang="zh-CN" dirty="0" smtClean="0"/>
              <a:t>.up</a:t>
            </a:r>
            <a:endParaRPr lang="en-US" altLang="zh-CN" dirty="0"/>
          </a:p>
          <a:p>
            <a:r>
              <a:rPr lang="en-US" altLang="zh-CN" dirty="0"/>
              <a:t>.down</a:t>
            </a:r>
          </a:p>
          <a:p>
            <a:r>
              <a:rPr lang="en-US" altLang="zh-CN" dirty="0"/>
              <a:t>.left</a:t>
            </a:r>
          </a:p>
          <a:p>
            <a:r>
              <a:rPr lang="en-US" altLang="zh-CN" dirty="0"/>
              <a:t>.right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条件渲染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8369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v-if</a:t>
            </a:r>
            <a:r>
              <a:rPr lang="zh-CN" altLang="en-US" dirty="0" smtClean="0"/>
              <a:t>（</a:t>
            </a:r>
            <a:r>
              <a:rPr lang="zh-CN" altLang="en-US" b="1" dirty="0"/>
              <a:t>惰性</a:t>
            </a:r>
            <a:r>
              <a:rPr lang="zh-CN" altLang="en-US" dirty="0" smtClean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v-show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v-else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Template</a:t>
            </a:r>
            <a:r>
              <a:rPr lang="zh-CN" altLang="en-US" dirty="0" smtClean="0"/>
              <a:t> 用于切换多个元素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template v-if="ok"&gt;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205</Words>
  <Application>Microsoft Macintosh PowerPoint</Application>
  <PresentationFormat>宽屏</PresentationFormat>
  <Paragraphs>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117</cp:revision>
  <dcterms:created xsi:type="dcterms:W3CDTF">2016-09-04T06:41:55Z</dcterms:created>
  <dcterms:modified xsi:type="dcterms:W3CDTF">2017-05-10T03:58:28Z</dcterms:modified>
</cp:coreProperties>
</file>