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36" r:id="rId4"/>
    <p:sldId id="337" r:id="rId5"/>
    <p:sldId id="339" r:id="rId6"/>
    <p:sldId id="338" r:id="rId7"/>
    <p:sldId id="340" r:id="rId8"/>
    <p:sldId id="341" r:id="rId9"/>
    <p:sldId id="342" r:id="rId10"/>
    <p:sldId id="343" r:id="rId11"/>
    <p:sldId id="344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 autoAdjust="0"/>
    <p:restoredTop sz="95246"/>
  </p:normalViewPr>
  <p:slideViewPr>
    <p:cSldViewPr snapToGrid="0">
      <p:cViewPr>
        <p:scale>
          <a:sx n="117" d="100"/>
          <a:sy n="117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4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3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9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4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2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8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5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6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s://www.zhihu.com/question/48759748/answer/112823337?from=profile_answer_card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s://cn.vuejs.org/v2/guide/installation.html" TargetMode="External"/><Relationship Id="rId5" Type="http://schemas.openxmlformats.org/officeDocument/2006/relationships/hyperlink" Target="https://github.com/vuejs/vue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46892" y="3584742"/>
            <a:ext cx="3498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48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7317" y="4928246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latin typeface="STXingkai" charset="-122"/>
                <a:ea typeface="STXingkai" charset="-122"/>
                <a:cs typeface="STXingkai" charset="-122"/>
              </a:rPr>
              <a:t>谢成</a:t>
            </a:r>
            <a:endParaRPr kumimoji="1" lang="zh-CN" altLang="en-US" sz="3200" b="1" dirty="0">
              <a:latin typeface="STXingkai" charset="-122"/>
              <a:ea typeface="STXingkai" charset="-122"/>
              <a:cs typeface="STXingka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84" y="3270034"/>
            <a:ext cx="1515065" cy="151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8624" y="119856"/>
            <a:ext cx="676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actions</a:t>
            </a:r>
            <a:r>
              <a:rPr lang="zh-CN" altLang="en-US" sz="3200" b="1" dirty="0"/>
              <a:t>异步修改状态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5465" y="994611"/>
            <a:ext cx="1128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hlinkClick r:id="rId4"/>
              </a:rPr>
              <a:t>https://</a:t>
            </a:r>
            <a:r>
              <a:rPr kumimoji="1" lang="en-US" altLang="zh-CN" sz="2000" b="1" dirty="0" err="1">
                <a:hlinkClick r:id="rId4"/>
              </a:rPr>
              <a:t>www.zhihu.com</a:t>
            </a:r>
            <a:r>
              <a:rPr kumimoji="1" lang="en-US" altLang="zh-CN" sz="2000" b="1" dirty="0">
                <a:hlinkClick r:id="rId4"/>
              </a:rPr>
              <a:t>/question/48759748/answer/112823337?from=</a:t>
            </a:r>
            <a:r>
              <a:rPr kumimoji="1" lang="en-US" altLang="zh-CN" sz="2000" b="1" dirty="0" err="1">
                <a:hlinkClick r:id="rId4"/>
              </a:rPr>
              <a:t>profile_answer_card</a:t>
            </a:r>
            <a:endParaRPr kumimoji="1"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" y="1383161"/>
            <a:ext cx="5486400" cy="370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24" y="1521922"/>
            <a:ext cx="6470617" cy="177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741" y="4432300"/>
            <a:ext cx="8648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8625" y="119856"/>
            <a:ext cx="636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module</a:t>
            </a:r>
            <a:r>
              <a:rPr lang="zh-CN" altLang="en-US" sz="3200" b="1" dirty="0"/>
              <a:t>模块组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2" y="867410"/>
            <a:ext cx="6273800" cy="4940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2" y="5883910"/>
            <a:ext cx="6527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-7937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0441" y="1362846"/>
            <a:ext cx="108520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b="1" dirty="0" err="1"/>
              <a:t>Vuex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是一个专为 </a:t>
            </a:r>
            <a:r>
              <a:rPr lang="en-US" altLang="zh-CN" sz="2400" b="1" dirty="0" err="1"/>
              <a:t>Vue.js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应用程序开发的状态管理模式。它采用集中式存储管理应用的所有组件的状态，并以相应的规则保证状态以一种可预测的方式发生</a:t>
            </a:r>
            <a:r>
              <a:rPr lang="zh-CN" altLang="en-US" sz="2400" b="1" dirty="0" smtClean="0"/>
              <a:t>变化。</a:t>
            </a:r>
            <a:endParaRPr lang="en-US" altLang="zh-CN" sz="2400" b="1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b="1" dirty="0" smtClean="0">
              <a:hlinkClick r:id="rId4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>
                <a:hlinkClick r:id="rId5"/>
              </a:rPr>
              <a:t>https://</a:t>
            </a:r>
            <a:r>
              <a:rPr lang="en-US" altLang="zh-CN" sz="2400" b="1" dirty="0" err="1">
                <a:hlinkClick r:id="rId5"/>
              </a:rPr>
              <a:t>vuex.vuejs.org</a:t>
            </a:r>
            <a:r>
              <a:rPr lang="en-US" altLang="zh-CN" sz="2400" b="1" dirty="0">
                <a:hlinkClick r:id="rId5"/>
              </a:rPr>
              <a:t>/</a:t>
            </a:r>
            <a:r>
              <a:rPr lang="en-US" altLang="zh-CN" sz="2400" b="1" dirty="0" err="1">
                <a:hlinkClick r:id="rId5"/>
              </a:rPr>
              <a:t>zh-cn</a:t>
            </a:r>
            <a:r>
              <a:rPr lang="en-US" altLang="zh-CN" sz="2400" b="1" dirty="0">
                <a:hlinkClick r:id="rId5"/>
              </a:rPr>
              <a:t>/</a:t>
            </a:r>
            <a:r>
              <a:rPr lang="en-US" altLang="zh-CN" sz="2400" b="1" dirty="0" err="1">
                <a:hlinkClick r:id="rId5"/>
              </a:rPr>
              <a:t>intro.html</a:t>
            </a:r>
            <a:endParaRPr lang="en-US" altLang="zh-CN" sz="2400" b="1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4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>
                <a:hlinkClick r:id="rId5"/>
              </a:rPr>
              <a:t>https://</a:t>
            </a:r>
            <a:r>
              <a:rPr lang="en-US" altLang="zh-CN" sz="2400" b="1" dirty="0" err="1">
                <a:hlinkClick r:id="rId5"/>
              </a:rPr>
              <a:t>github.com</a:t>
            </a:r>
            <a:r>
              <a:rPr lang="en-US" altLang="zh-CN" sz="2400" b="1" dirty="0">
                <a:hlinkClick r:id="rId5"/>
              </a:rPr>
              <a:t>/</a:t>
            </a:r>
            <a:r>
              <a:rPr lang="en-US" altLang="zh-CN" sz="2400" b="1" dirty="0" err="1">
                <a:hlinkClick r:id="rId5"/>
              </a:rPr>
              <a:t>vuejs</a:t>
            </a:r>
            <a:r>
              <a:rPr lang="en-US" altLang="zh-CN" sz="2400" b="1" dirty="0">
                <a:hlinkClick r:id="rId5"/>
              </a:rPr>
              <a:t>/</a:t>
            </a:r>
            <a:r>
              <a:rPr lang="en-US" altLang="zh-CN" sz="2400" b="1" dirty="0" err="1">
                <a:hlinkClick r:id="rId5"/>
              </a:rPr>
              <a:t>vuex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988625" y="119856"/>
            <a:ext cx="636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/>
              <a:t>vuex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299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0441" y="1362846"/>
            <a:ext cx="1085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b="1" dirty="0" err="1"/>
              <a:t>n</a:t>
            </a:r>
            <a:r>
              <a:rPr lang="en-US" altLang="zh-CN" sz="2400" b="1" dirty="0" err="1" smtClean="0"/>
              <a:t>pm</a:t>
            </a:r>
            <a:r>
              <a:rPr lang="en-US" altLang="zh-CN" sz="2400" b="1" dirty="0" smtClean="0"/>
              <a:t> install </a:t>
            </a:r>
            <a:r>
              <a:rPr lang="en-US" altLang="zh-CN" sz="2400" b="1" dirty="0" err="1" smtClean="0"/>
              <a:t>vuex</a:t>
            </a:r>
            <a:r>
              <a:rPr lang="en-US" altLang="zh-CN" sz="2400" b="1" dirty="0" smtClean="0"/>
              <a:t> --save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988625" y="119856"/>
            <a:ext cx="636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/>
              <a:t>vuex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安装</a:t>
            </a:r>
            <a:endParaRPr lang="en-US" altLang="zh-CN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22" y="2319947"/>
            <a:ext cx="5257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88394" y="175429"/>
            <a:ext cx="636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计数器（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</a:t>
            </a:r>
            <a:endParaRPr lang="en-US" altLang="zh-CN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4" y="1237772"/>
            <a:ext cx="3868600" cy="28135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49" y="0"/>
            <a:ext cx="488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28255" y="248694"/>
            <a:ext cx="636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计数器（</a:t>
            </a:r>
            <a:r>
              <a:rPr lang="en-US" altLang="zh-CN" sz="3200" b="1" dirty="0"/>
              <a:t>2</a:t>
            </a:r>
            <a:r>
              <a:rPr lang="zh-CN" altLang="en-US" sz="3200" b="1" dirty="0" smtClean="0"/>
              <a:t>）</a:t>
            </a:r>
            <a:endParaRPr lang="en-US" altLang="zh-CN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92" y="947620"/>
            <a:ext cx="9266321" cy="58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98440" y="209986"/>
            <a:ext cx="636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state</a:t>
            </a:r>
            <a:r>
              <a:rPr lang="zh-CN" altLang="en-US" sz="3200" b="1" dirty="0"/>
              <a:t>访问状态</a:t>
            </a:r>
            <a:r>
              <a:rPr lang="zh-CN" altLang="en-US" sz="3200" b="1" dirty="0" smtClean="0"/>
              <a:t>对象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45465" y="1042737"/>
            <a:ext cx="1108506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/>
              <a:t>通过</a:t>
            </a:r>
            <a:r>
              <a:rPr lang="en-US" altLang="zh-CN" sz="2400" b="1" dirty="0"/>
              <a:t>computed</a:t>
            </a:r>
            <a:r>
              <a:rPr lang="zh-CN" altLang="en-US" sz="2400" b="1" dirty="0"/>
              <a:t>的计算属性直接</a:t>
            </a:r>
            <a:r>
              <a:rPr lang="zh-CN" altLang="en-US" sz="2400" b="1" dirty="0" smtClean="0"/>
              <a:t>赋值</a:t>
            </a:r>
            <a:r>
              <a:rPr kumimoji="1" lang="en-US" altLang="zh-CN" sz="2400" b="1" dirty="0" smtClean="0"/>
              <a:t>   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computed:{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    count(){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        return this.$</a:t>
            </a:r>
            <a:r>
              <a:rPr lang="en-US" altLang="zh-CN" sz="2400" b="1" dirty="0" err="1">
                <a:solidFill>
                  <a:srgbClr val="FF0000"/>
                </a:solidFill>
              </a:rPr>
              <a:t>store.state.count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    }</a:t>
            </a:r>
          </a:p>
          <a:p>
            <a:pPr lvl="2"/>
            <a:r>
              <a:rPr lang="en-US" altLang="zh-CN" sz="2400" b="1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zh-CN" sz="24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b="1" dirty="0"/>
              <a:t>通过</a:t>
            </a:r>
            <a:r>
              <a:rPr lang="en-US" altLang="zh-CN" sz="2400" b="1" dirty="0" err="1"/>
              <a:t>mapState</a:t>
            </a:r>
            <a:r>
              <a:rPr lang="zh-CN" altLang="en-US" sz="2400" b="1" dirty="0"/>
              <a:t>的对象来赋值</a:t>
            </a:r>
          </a:p>
          <a:p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import </a:t>
            </a:r>
            <a:r>
              <a:rPr lang="en-US" altLang="zh-CN" sz="2400" b="1" dirty="0">
                <a:solidFill>
                  <a:srgbClr val="FF0000"/>
                </a:solidFill>
              </a:rPr>
              <a:t>{</a:t>
            </a:r>
            <a:r>
              <a:rPr lang="en-US" altLang="zh-CN" sz="2400" b="1" dirty="0" err="1">
                <a:solidFill>
                  <a:srgbClr val="FF0000"/>
                </a:solidFill>
              </a:rPr>
              <a:t>mapState</a:t>
            </a:r>
            <a:r>
              <a:rPr lang="en-US" altLang="zh-CN" sz="2400" b="1" dirty="0">
                <a:solidFill>
                  <a:srgbClr val="FF0000"/>
                </a:solidFill>
              </a:rPr>
              <a:t>} from '</a:t>
            </a:r>
            <a:r>
              <a:rPr lang="en-US" altLang="zh-CN" sz="2400" b="1" dirty="0" err="1">
                <a:solidFill>
                  <a:srgbClr val="FF0000"/>
                </a:solidFill>
              </a:rPr>
              <a:t>vuex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';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400" b="1" dirty="0" err="1">
                <a:solidFill>
                  <a:srgbClr val="FF0000"/>
                </a:solidFill>
              </a:rPr>
              <a:t>computed:mapState</a:t>
            </a:r>
            <a:r>
              <a:rPr lang="en-US" altLang="zh-CN" sz="2400" b="1" dirty="0">
                <a:solidFill>
                  <a:srgbClr val="FF0000"/>
                </a:solidFill>
              </a:rPr>
              <a:t>({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        </a:t>
            </a:r>
            <a:r>
              <a:rPr lang="en-US" altLang="zh-CN" sz="2400" b="1" dirty="0" err="1">
                <a:solidFill>
                  <a:srgbClr val="FF0000"/>
                </a:solidFill>
              </a:rPr>
              <a:t>count:state</a:t>
            </a:r>
            <a:r>
              <a:rPr lang="en-US" altLang="zh-CN" sz="2400" b="1" dirty="0">
                <a:solidFill>
                  <a:srgbClr val="FF0000"/>
                </a:solidFill>
              </a:rPr>
              <a:t>=&gt;</a:t>
            </a:r>
            <a:r>
              <a:rPr lang="en-US" altLang="zh-CN" sz="2400" b="1" dirty="0" err="1">
                <a:solidFill>
                  <a:srgbClr val="FF0000"/>
                </a:solidFill>
              </a:rPr>
              <a:t>state.count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/>
            <a:r>
              <a:rPr lang="en-US" altLang="zh-CN" sz="2400" b="1" dirty="0" smtClean="0">
                <a:solidFill>
                  <a:srgbClr val="FF0000"/>
                </a:solidFill>
              </a:rPr>
              <a:t>})</a:t>
            </a:r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2400" b="1" dirty="0"/>
              <a:t>通过</a:t>
            </a:r>
            <a:r>
              <a:rPr lang="en-US" altLang="zh-CN" sz="2400" b="1" dirty="0" err="1"/>
              <a:t>mapState</a:t>
            </a:r>
            <a:r>
              <a:rPr lang="zh-CN" altLang="en-US" sz="2400" b="1" dirty="0"/>
              <a:t>的数组来</a:t>
            </a:r>
            <a:r>
              <a:rPr lang="zh-CN" altLang="en-US" sz="2400" b="1" dirty="0" smtClean="0"/>
              <a:t>赋值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computed:mapState</a:t>
            </a:r>
            <a:r>
              <a:rPr lang="en-US" altLang="zh-CN" sz="2400" b="1" dirty="0">
                <a:solidFill>
                  <a:srgbClr val="FF0000"/>
                </a:solidFill>
              </a:rPr>
              <a:t>(["count"])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2400" b="1" dirty="0"/>
          </a:p>
          <a:p>
            <a:pPr marL="342900" indent="-342900">
              <a:buFont typeface="+mj-ea"/>
              <a:buAutoNum type="circleNumDbPlain"/>
            </a:pPr>
            <a:endParaRPr kumimoji="1"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005010" y="2843229"/>
            <a:ext cx="3625516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这三种做法的好处是，可以直接使用插值的形式了  </a:t>
            </a:r>
            <a:r>
              <a:rPr kumimoji="1" lang="en-US" altLang="zh-CN" sz="2800" b="1" dirty="0" smtClean="0"/>
              <a:t>{{count}}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51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8625" y="119856"/>
            <a:ext cx="636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3200" b="1" dirty="0"/>
              <a:t>m</a:t>
            </a:r>
            <a:r>
              <a:rPr lang="fr-FR" altLang="zh-CN" sz="3200" b="1" dirty="0" smtClean="0"/>
              <a:t>utations</a:t>
            </a:r>
            <a:r>
              <a:rPr lang="zh-CN" altLang="fr-FR" sz="3200" b="1" dirty="0"/>
              <a:t>修改</a:t>
            </a:r>
            <a:r>
              <a:rPr lang="zh-CN" altLang="fr-FR" sz="3200" b="1" dirty="0" smtClean="0"/>
              <a:t>状态</a:t>
            </a:r>
            <a:r>
              <a:rPr lang="en-US" altLang="zh-CN" sz="3200" b="1" dirty="0" smtClean="0"/>
              <a:t>--</a:t>
            </a:r>
            <a:r>
              <a:rPr lang="zh-CN" altLang="en-US" sz="3200" b="1" dirty="0" smtClean="0"/>
              <a:t>传值</a:t>
            </a:r>
            <a:endParaRPr lang="zh-CN" altLang="fr-FR" sz="32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953942"/>
            <a:ext cx="5664200" cy="3644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5010932"/>
            <a:ext cx="10058400" cy="150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8624" y="119856"/>
            <a:ext cx="676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3200" b="1" dirty="0"/>
              <a:t>m</a:t>
            </a:r>
            <a:r>
              <a:rPr lang="fr-FR" altLang="zh-CN" sz="3200" b="1" dirty="0" smtClean="0"/>
              <a:t>utations</a:t>
            </a:r>
            <a:r>
              <a:rPr lang="zh-CN" altLang="fr-FR" sz="3200" b="1" dirty="0"/>
              <a:t>修改</a:t>
            </a:r>
            <a:r>
              <a:rPr lang="zh-CN" altLang="fr-FR" sz="3200" b="1" dirty="0" smtClean="0"/>
              <a:t>状态</a:t>
            </a:r>
            <a:r>
              <a:rPr lang="en-US" altLang="zh-CN" sz="3200" b="1" dirty="0" smtClean="0"/>
              <a:t>--</a:t>
            </a:r>
            <a:r>
              <a:rPr lang="zh-CN" altLang="en-US" sz="3200" b="1" dirty="0" smtClean="0"/>
              <a:t>直接调用方法</a:t>
            </a:r>
            <a:endParaRPr lang="zh-CN" altLang="fr-FR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1027830"/>
            <a:ext cx="10058400" cy="1089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2669637"/>
            <a:ext cx="8991600" cy="977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4173883"/>
            <a:ext cx="9131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88624" y="119856"/>
            <a:ext cx="676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getters</a:t>
            </a:r>
            <a:r>
              <a:rPr lang="zh-CN" altLang="en-US" sz="3200" b="1" dirty="0"/>
              <a:t>计算过滤操作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1009984"/>
            <a:ext cx="5829300" cy="245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3555532"/>
            <a:ext cx="10058400" cy="1250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4940300"/>
            <a:ext cx="6680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139</Words>
  <Application>Microsoft Macintosh PowerPoint</Application>
  <PresentationFormat>宽屏</PresentationFormat>
  <Paragraphs>47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STXingkai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385</cp:revision>
  <cp:lastPrinted>2017-11-19T02:10:59Z</cp:lastPrinted>
  <dcterms:created xsi:type="dcterms:W3CDTF">2016-08-11T08:15:00Z</dcterms:created>
  <dcterms:modified xsi:type="dcterms:W3CDTF">2017-11-26T02:03:44Z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