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80" r:id="rId4"/>
    <p:sldId id="267" r:id="rId5"/>
    <p:sldId id="268" r:id="rId6"/>
    <p:sldId id="269" r:id="rId7"/>
    <p:sldId id="275" r:id="rId8"/>
    <p:sldId id="271" r:id="rId9"/>
    <p:sldId id="278" r:id="rId10"/>
    <p:sldId id="272" r:id="rId11"/>
    <p:sldId id="281" r:id="rId12"/>
    <p:sldId id="274" r:id="rId13"/>
    <p:sldId id="276" r:id="rId14"/>
    <p:sldId id="277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 autoAdjust="0"/>
    <p:restoredTop sz="90653"/>
  </p:normalViewPr>
  <p:slideViewPr>
    <p:cSldViewPr snapToGrid="0">
      <p:cViewPr>
        <p:scale>
          <a:sx n="101" d="100"/>
          <a:sy n="101" d="100"/>
        </p:scale>
        <p:origin x="31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Sass/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预处理器）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Sass </a:t>
            </a:r>
            <a:r>
              <a:rPr lang="zh-CN" altLang="en-US" dirty="0"/>
              <a:t>官网上是这样描述 </a:t>
            </a:r>
            <a:r>
              <a:rPr lang="en-US" altLang="zh-CN" dirty="0"/>
              <a:t>Sass </a:t>
            </a:r>
            <a:r>
              <a:rPr lang="zh-CN" altLang="en-US" dirty="0"/>
              <a:t>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Sass </a:t>
            </a:r>
            <a:r>
              <a:rPr lang="zh-CN" altLang="en-US" dirty="0"/>
              <a:t>是一门高于 </a:t>
            </a:r>
            <a:r>
              <a:rPr lang="en-US" altLang="zh-CN" dirty="0"/>
              <a:t>CSS </a:t>
            </a:r>
            <a:r>
              <a:rPr lang="zh-CN" altLang="en-US" dirty="0"/>
              <a:t>的元语言，它能用来清晰地、结构化地描述文件样式，有着比普通 </a:t>
            </a:r>
            <a:r>
              <a:rPr lang="en-US" altLang="zh-CN" dirty="0"/>
              <a:t>CSS </a:t>
            </a:r>
            <a:r>
              <a:rPr lang="zh-CN" altLang="en-US" dirty="0"/>
              <a:t>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Sass </a:t>
            </a:r>
            <a:r>
              <a:rPr lang="zh-CN" altLang="en-US" dirty="0"/>
              <a:t>能够提供更简洁、更优雅的语法，同时提供多种功能来创建可维护和管理的样式表。</a:t>
            </a:r>
            <a:endParaRPr lang="zh-CN" altLang="en-US" sz="3200" dirty="0"/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464695" y="28031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数字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bs()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ound(),ceil(),floor()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ercentage()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in(),max()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to-upper-case($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), to-lower-case($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-length($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-index($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-index($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,$</a:t>
            </a:r>
            <a:r>
              <a:rPr lang="en-US" altLang="zh-CN" dirty="0" err="1" smtClean="0"/>
              <a:t>subString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-insert($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,$</a:t>
            </a:r>
            <a:r>
              <a:rPr lang="en-US" altLang="zh-CN" dirty="0" err="1" smtClean="0"/>
              <a:t>inserStr,index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ength(list)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i</a:t>
            </a:r>
            <a:r>
              <a:rPr lang="en-US" altLang="zh-CN" dirty="0" smtClean="0"/>
              <a:t>ndex(</a:t>
            </a:r>
            <a:r>
              <a:rPr lang="en-US" altLang="zh-CN" dirty="0" err="1" smtClean="0"/>
              <a:t>list,sub_list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n</a:t>
            </a:r>
            <a:r>
              <a:rPr lang="en-US" altLang="zh-CN" dirty="0" smtClean="0"/>
              <a:t>th(</a:t>
            </a:r>
            <a:r>
              <a:rPr lang="en-US" altLang="zh-CN" dirty="0" err="1" smtClean="0"/>
              <a:t>list,index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ppend(</a:t>
            </a:r>
            <a:r>
              <a:rPr lang="en-US" altLang="zh-CN" dirty="0" err="1" smtClean="0"/>
              <a:t>list,value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oin(</a:t>
            </a:r>
            <a:r>
              <a:rPr lang="en-US" altLang="zh-CN" dirty="0" err="1" smtClean="0"/>
              <a:t>list,list</a:t>
            </a:r>
            <a:r>
              <a:rPr lang="en-US" altLang="zh-CN" dirty="0" smtClean="0"/>
              <a:t>)</a:t>
            </a: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布尔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5px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10px</a:t>
            </a:r>
            <a:r>
              <a:rPr lang="zh-CN" altLang="en-US" dirty="0" smtClean="0"/>
              <a:t> </a:t>
            </a:r>
            <a:r>
              <a:rPr lang="en-US" altLang="zh-CN" dirty="0" smtClean="0"/>
              <a:t>(&lt;=</a:t>
            </a:r>
            <a:r>
              <a:rPr lang="zh-CN" altLang="en-US" dirty="0" smtClean="0"/>
              <a:t> </a:t>
            </a:r>
            <a:r>
              <a:rPr lang="zh-CN" altLang="en-US" dirty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r>
              <a:rPr lang="zh-CN" altLang="en-US" dirty="0" smtClean="0"/>
              <a:t> 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、  </a:t>
            </a:r>
            <a:r>
              <a:rPr lang="en-US" altLang="zh-CN" dirty="0" smtClean="0"/>
              <a:t>or</a:t>
            </a:r>
            <a:r>
              <a:rPr lang="zh-CN" altLang="en-US" dirty="0" smtClean="0"/>
              <a:t>、  </a:t>
            </a:r>
            <a:r>
              <a:rPr lang="en-US" altLang="zh-CN" dirty="0" smtClean="0"/>
              <a:t>not</a:t>
            </a:r>
            <a:endParaRPr lang="zh-CN" altLang="en-US" dirty="0" smtClean="0"/>
          </a:p>
          <a:p>
            <a:endParaRPr lang="en-US" altLang="zh-CN" dirty="0" smtClean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@if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@for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开始 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结束</a:t>
            </a:r>
            <a:r>
              <a:rPr lang="en-US" altLang="zh-CN" dirty="0" smtClean="0"/>
              <a:t>{}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$list{}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{}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</a:t>
            </a:r>
            <a:r>
              <a:rPr lang="is-IS" altLang="zh-CN" dirty="0" smtClean="0"/>
              <a:t>…</a:t>
            </a:r>
            <a:r>
              <a:rPr lang="en-US" altLang="zh-CN" dirty="0" smtClean="0"/>
              <a:t>){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endParaRPr lang="zh-CN" altLang="en-US" dirty="0"/>
          </a:p>
          <a:p>
            <a:r>
              <a:rPr lang="en-US" altLang="zh-CN" dirty="0" smtClean="0"/>
              <a:t>}</a:t>
            </a: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94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安装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Ruby(</a:t>
            </a:r>
            <a:r>
              <a:rPr lang="en-US" altLang="zh-CN" dirty="0"/>
              <a:t>ruby -</a:t>
            </a:r>
            <a:r>
              <a:rPr lang="en-US" altLang="zh-CN" dirty="0" smtClean="0"/>
              <a:t>v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em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install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sass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3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7" name="C9FD8390-6A3F-427E-B957-CE302826738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787" y="2413902"/>
            <a:ext cx="6130470" cy="3037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3332"/>
            <a:ext cx="10515600" cy="98349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SASS </a:t>
            </a:r>
            <a:r>
              <a:rPr lang="zh-CN" altLang="en-US" dirty="0"/>
              <a:t>和 </a:t>
            </a:r>
            <a:r>
              <a:rPr lang="en-US" altLang="zh-CN" dirty="0"/>
              <a:t>SCSS </a:t>
            </a:r>
            <a:r>
              <a:rPr lang="zh-CN" altLang="en-US" dirty="0"/>
              <a:t>有什么区别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187368"/>
            <a:ext cx="1004744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文件扩展名不同，</a:t>
            </a:r>
            <a:r>
              <a:rPr lang="en-US" altLang="zh-CN" dirty="0"/>
              <a:t>Sass </a:t>
            </a:r>
            <a:r>
              <a:rPr lang="zh-CN" altLang="en-US" dirty="0"/>
              <a:t>是以“</a:t>
            </a:r>
            <a:r>
              <a:rPr lang="en-US" altLang="zh-CN" dirty="0"/>
              <a:t>.sass”</a:t>
            </a:r>
            <a:r>
              <a:rPr lang="zh-CN" altLang="en-US" dirty="0"/>
              <a:t>后缀为扩展名，而 </a:t>
            </a:r>
            <a:r>
              <a:rPr lang="en-US" altLang="zh-CN" dirty="0"/>
              <a:t>SCSS </a:t>
            </a:r>
            <a:r>
              <a:rPr lang="zh-CN" altLang="en-US" dirty="0"/>
              <a:t>是以“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en-US" altLang="zh-CN" dirty="0"/>
              <a:t>”</a:t>
            </a:r>
            <a:r>
              <a:rPr lang="zh-CN" altLang="en-US" dirty="0"/>
              <a:t>后缀为扩展名</a:t>
            </a:r>
          </a:p>
          <a:p>
            <a:r>
              <a:rPr lang="zh-CN" altLang="en-US" dirty="0"/>
              <a:t>语法书写方式不同，</a:t>
            </a:r>
            <a:r>
              <a:rPr lang="en-US" altLang="zh-CN" dirty="0"/>
              <a:t>Sass </a:t>
            </a:r>
            <a:r>
              <a:rPr lang="zh-CN" altLang="en-US" dirty="0"/>
              <a:t>是以严格的缩进式语法规则来书写，不带大括号</a:t>
            </a:r>
            <a:r>
              <a:rPr lang="en-US" altLang="zh-CN" dirty="0"/>
              <a:t>({})</a:t>
            </a:r>
            <a:r>
              <a:rPr lang="zh-CN" altLang="en-US" dirty="0"/>
              <a:t>和分号</a:t>
            </a:r>
            <a:r>
              <a:rPr lang="en-US" altLang="zh-CN" dirty="0"/>
              <a:t>(;)</a:t>
            </a:r>
            <a:r>
              <a:rPr lang="zh-CN" altLang="en-US" dirty="0"/>
              <a:t>，而 </a:t>
            </a:r>
            <a:r>
              <a:rPr lang="en-US" altLang="zh-CN" dirty="0"/>
              <a:t>SCSS </a:t>
            </a:r>
            <a:r>
              <a:rPr lang="zh-CN" altLang="en-US" dirty="0"/>
              <a:t>的语法书写和我们的 </a:t>
            </a:r>
            <a:r>
              <a:rPr lang="en-US" altLang="zh-CN" dirty="0"/>
              <a:t>CSS </a:t>
            </a:r>
            <a:r>
              <a:rPr lang="zh-CN" altLang="en-US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8233"/>
            <a:ext cx="4508500" cy="2311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编译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命令：</a:t>
            </a:r>
            <a:r>
              <a:rPr lang="en-US" altLang="zh-CN" dirty="0"/>
              <a:t>s</a:t>
            </a:r>
            <a:r>
              <a:rPr lang="en-US" altLang="zh-CN" dirty="0" smtClean="0"/>
              <a:t>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sass/</a:t>
            </a:r>
            <a:r>
              <a:rPr lang="en-US" altLang="zh-CN" dirty="0" err="1" smtClean="0"/>
              <a:t>style.scss:css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style.css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自动编译命令：</a:t>
            </a:r>
            <a:r>
              <a:rPr lang="en-US" altLang="zh-CN" dirty="0" smtClean="0"/>
              <a:t>sass</a:t>
            </a:r>
            <a:r>
              <a:rPr lang="zh-CN" altLang="en-US" dirty="0"/>
              <a:t> </a:t>
            </a:r>
            <a:r>
              <a:rPr lang="en-US" altLang="zh-CN" dirty="0" smtClean="0"/>
              <a:t>--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scss:css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输出</a:t>
            </a:r>
            <a:r>
              <a:rPr lang="zh-CN" altLang="en-US" dirty="0" smtClean="0"/>
              <a:t>格式：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--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sass:css</a:t>
            </a:r>
            <a:r>
              <a:rPr lang="zh-CN" altLang="en-US" dirty="0" smtClean="0"/>
              <a:t> </a:t>
            </a:r>
            <a:r>
              <a:rPr lang="en-US" altLang="zh-CN" dirty="0" smtClean="0"/>
              <a:t>--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nested</a:t>
            </a:r>
            <a:endParaRPr lang="zh-CN" altLang="en-US" dirty="0" smtClean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css</a:t>
            </a:r>
            <a:r>
              <a:rPr lang="zh-CN" altLang="en-US" dirty="0" smtClean="0"/>
              <a:t>输出格式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nested</a:t>
            </a:r>
            <a:r>
              <a:rPr lang="zh-CN" altLang="en-US" dirty="0" smtClean="0"/>
              <a:t> 嵌套</a:t>
            </a:r>
          </a:p>
          <a:p>
            <a:endParaRPr lang="zh-CN" altLang="en-US" dirty="0"/>
          </a:p>
          <a:p>
            <a:r>
              <a:rPr lang="en-US" altLang="zh-CN" dirty="0" smtClean="0"/>
              <a:t>compact</a:t>
            </a:r>
            <a:r>
              <a:rPr lang="zh-CN" altLang="en-US" dirty="0" smtClean="0"/>
              <a:t> 紧凑</a:t>
            </a:r>
          </a:p>
          <a:p>
            <a:endParaRPr lang="zh-CN" altLang="en-US" dirty="0"/>
          </a:p>
          <a:p>
            <a:r>
              <a:rPr lang="en-US" altLang="zh-CN" dirty="0"/>
              <a:t>e</a:t>
            </a:r>
            <a:r>
              <a:rPr lang="en-US" altLang="zh-CN" dirty="0" smtClean="0"/>
              <a:t>xpanded</a:t>
            </a:r>
            <a:r>
              <a:rPr lang="zh-CN" altLang="en-US" dirty="0" smtClean="0"/>
              <a:t> </a:t>
            </a:r>
            <a:r>
              <a:rPr lang="zh-CN" altLang="en-US" dirty="0" smtClean="0"/>
              <a:t>扩展</a:t>
            </a:r>
          </a:p>
          <a:p>
            <a:endParaRPr lang="zh-CN" altLang="en-US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ompressed</a:t>
            </a:r>
            <a:r>
              <a:rPr lang="zh-CN" altLang="en-US" dirty="0" smtClean="0"/>
              <a:t> 压缩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变量和嵌套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符号定义变量（</a:t>
            </a:r>
            <a:r>
              <a:rPr lang="en-US" altLang="zh-CN" dirty="0" smtClean="0"/>
              <a:t>$color</a:t>
            </a:r>
            <a:r>
              <a:rPr lang="zh-CN" altLang="en-US" dirty="0" smtClean="0"/>
              <a:t> </a:t>
            </a:r>
            <a:r>
              <a:rPr lang="en-US" altLang="zh-CN" dirty="0" smtClean="0"/>
              <a:t>:#</a:t>
            </a:r>
            <a:r>
              <a:rPr lang="en-US" altLang="zh-CN" dirty="0" err="1" smtClean="0"/>
              <a:t>fff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选择器嵌套</a:t>
            </a:r>
          </a:p>
          <a:p>
            <a:endParaRPr lang="zh-CN" altLang="en-US" dirty="0"/>
          </a:p>
          <a:p>
            <a:r>
              <a:rPr lang="en-US" altLang="zh-CN" dirty="0" smtClean="0"/>
              <a:t>&amp;</a:t>
            </a:r>
            <a:r>
              <a:rPr lang="zh-CN" altLang="en-US" dirty="0" smtClean="0"/>
              <a:t>符号引用父选择器（</a:t>
            </a:r>
            <a:r>
              <a:rPr lang="en-US" altLang="zh-CN" dirty="0" smtClean="0"/>
              <a:t>&amp;:hover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&amp;-test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  <a:p>
            <a:r>
              <a:rPr lang="zh-CN" altLang="en-US" dirty="0" smtClean="0"/>
              <a:t>属性嵌套</a:t>
            </a:r>
            <a:r>
              <a:rPr lang="en-US" altLang="zh-CN" dirty="0" smtClean="0"/>
              <a:t>border:{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left:0;right:0}</a:t>
            </a:r>
            <a:endParaRPr lang="zh-CN" altLang="en-US" dirty="0" smtClean="0"/>
          </a:p>
          <a:p>
            <a:endParaRPr lang="zh-CN" altLang="en-US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特俗变量</a:t>
            </a:r>
            <a:r>
              <a:rPr lang="en-US" altLang="zh-CN" dirty="0"/>
              <a:t>(</a:t>
            </a:r>
            <a:r>
              <a:rPr lang="zh-CN" altLang="en-US" dirty="0"/>
              <a:t>一般我们定义的变量都为属性值，可直接使用，但是如果变量作为属性或在某些特殊情况下等则必须要以</a:t>
            </a:r>
            <a:r>
              <a:rPr lang="en-US" altLang="zh-CN" dirty="0"/>
              <a:t>#{$variables}</a:t>
            </a:r>
            <a:r>
              <a:rPr lang="zh-CN" altLang="en-US" dirty="0"/>
              <a:t>形式使用。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mixin</a:t>
            </a:r>
            <a:r>
              <a:rPr lang="zh-CN" altLang="en-US" dirty="0" smtClean="0"/>
              <a:t>混合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mixin</a:t>
            </a:r>
            <a:r>
              <a:rPr lang="zh-CN" altLang="en-US" dirty="0" smtClean="0"/>
              <a:t>  </a:t>
            </a:r>
            <a:r>
              <a:rPr lang="en-US" altLang="zh-CN" dirty="0" smtClean="0"/>
              <a:t>name($</a:t>
            </a:r>
            <a:r>
              <a:rPr lang="en-US" altLang="zh-CN" dirty="0" err="1" smtClean="0"/>
              <a:t>color,$back</a:t>
            </a:r>
            <a:r>
              <a:rPr lang="en-US" altLang="zh-CN" dirty="0" smtClean="0"/>
              <a:t>){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is-IS" altLang="zh-CN" dirty="0" smtClean="0"/>
              <a:t>…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Seletor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@include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继承和</a:t>
            </a:r>
            <a:r>
              <a:rPr lang="en-US" altLang="zh-CN" dirty="0" smtClean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@</a:t>
            </a:r>
            <a:r>
              <a:rPr lang="en-US" altLang="zh-CN" dirty="0" smtClean="0"/>
              <a:t>extend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继承子选择器</a:t>
            </a:r>
          </a:p>
          <a:p>
            <a:endParaRPr lang="zh-CN" altLang="en-US" dirty="0"/>
          </a:p>
          <a:p>
            <a:r>
              <a:rPr lang="en-US" altLang="zh-CN" dirty="0" smtClean="0"/>
              <a:t>@import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‘base’;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(_</a:t>
            </a:r>
            <a:r>
              <a:rPr lang="en-US" altLang="zh-CN" dirty="0" err="1" smtClean="0"/>
              <a:t>base.scss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Data_type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207" y="14099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CN" altLang="en-US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nb-NO" altLang="zh-CN" dirty="0" err="1"/>
              <a:t>Sass</a:t>
            </a:r>
            <a:r>
              <a:rPr lang="nb-NO" altLang="zh-CN" dirty="0"/>
              <a:t> -i   type-</a:t>
            </a:r>
            <a:r>
              <a:rPr lang="nb-NO" altLang="zh-CN" dirty="0" err="1"/>
              <a:t>of</a:t>
            </a:r>
            <a:r>
              <a:rPr lang="nb-NO" altLang="zh-CN" dirty="0"/>
              <a:t>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nb-NO" altLang="zh-CN" dirty="0"/>
              <a:t> 1. </a:t>
            </a:r>
            <a:r>
              <a:rPr lang="zh-CN" altLang="nb-NO" dirty="0"/>
              <a:t>数字</a:t>
            </a:r>
            <a:r>
              <a:rPr lang="nb-NO" altLang="zh-CN" dirty="0"/>
              <a:t>: </a:t>
            </a:r>
            <a:r>
              <a:rPr lang="zh-CN" altLang="nb-NO" dirty="0"/>
              <a:t>如，</a:t>
            </a:r>
            <a:r>
              <a:rPr lang="nb-NO" altLang="zh-CN" dirty="0"/>
              <a:t>1</a:t>
            </a:r>
            <a:r>
              <a:rPr lang="zh-CN" altLang="nb-NO" dirty="0"/>
              <a:t>、 </a:t>
            </a:r>
            <a:r>
              <a:rPr lang="nb-NO" altLang="zh-CN" dirty="0"/>
              <a:t>2</a:t>
            </a:r>
            <a:r>
              <a:rPr lang="zh-CN" altLang="nb-NO" dirty="0"/>
              <a:t>、 </a:t>
            </a:r>
            <a:r>
              <a:rPr lang="nb-NO" altLang="zh-CN" dirty="0"/>
              <a:t>13</a:t>
            </a:r>
            <a:r>
              <a:rPr lang="zh-CN" altLang="nb-NO" dirty="0"/>
              <a:t>、 </a:t>
            </a:r>
            <a:r>
              <a:rPr lang="nb-NO" altLang="zh-CN" dirty="0"/>
              <a:t>10px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2. </a:t>
            </a:r>
            <a:r>
              <a:rPr lang="zh-CN" altLang="nb-NO" dirty="0"/>
              <a:t>字符串：有引号字符串或无引号字符串，如</a:t>
            </a:r>
            <a:r>
              <a:rPr lang="zh-CN" altLang="nb-NO" dirty="0" smtClean="0"/>
              <a:t>，</a:t>
            </a:r>
            <a:r>
              <a:rPr lang="en-US" altLang="zh-CN" dirty="0" smtClean="0"/>
              <a:t>”</a:t>
            </a:r>
            <a:r>
              <a:rPr lang="nb-NO" altLang="zh-CN" dirty="0" err="1" smtClean="0"/>
              <a:t>foo</a:t>
            </a:r>
            <a:r>
              <a:rPr lang="en-US" altLang="zh-CN" dirty="0" smtClean="0"/>
              <a:t>”</a:t>
            </a:r>
            <a:r>
              <a:rPr lang="zh-CN" altLang="nb-NO" dirty="0" smtClean="0"/>
              <a:t>、 </a:t>
            </a:r>
            <a:r>
              <a:rPr lang="nb-NO" altLang="zh-CN" dirty="0"/>
              <a:t>'bar'</a:t>
            </a:r>
            <a:r>
              <a:rPr lang="zh-CN" altLang="nb-NO" dirty="0"/>
              <a:t>、 </a:t>
            </a:r>
            <a:r>
              <a:rPr lang="nb-NO" altLang="zh-CN" dirty="0" err="1"/>
              <a:t>baz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3. </a:t>
            </a:r>
            <a:r>
              <a:rPr lang="zh-CN" altLang="nb-NO" dirty="0"/>
              <a:t>颜色：如，</a:t>
            </a:r>
            <a:r>
              <a:rPr lang="nb-NO" altLang="zh-CN" dirty="0" err="1"/>
              <a:t>blue</a:t>
            </a:r>
            <a:r>
              <a:rPr lang="zh-CN" altLang="nb-NO" dirty="0"/>
              <a:t>、 </a:t>
            </a:r>
            <a:r>
              <a:rPr lang="nb-NO" altLang="zh-CN" dirty="0"/>
              <a:t>#04a3f9</a:t>
            </a:r>
            <a:r>
              <a:rPr lang="zh-CN" altLang="nb-NO" dirty="0"/>
              <a:t>、 </a:t>
            </a:r>
            <a:r>
              <a:rPr lang="nb-NO" altLang="zh-CN" dirty="0" err="1"/>
              <a:t>rgba</a:t>
            </a:r>
            <a:r>
              <a:rPr lang="nb-NO" altLang="zh-CN" dirty="0"/>
              <a:t>(255,0,0,0.5)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4. </a:t>
            </a:r>
            <a:r>
              <a:rPr lang="zh-CN" altLang="nb-NO" dirty="0"/>
              <a:t>布尔型：如，</a:t>
            </a:r>
            <a:r>
              <a:rPr lang="nb-NO" altLang="zh-CN" dirty="0"/>
              <a:t>true</a:t>
            </a:r>
            <a:r>
              <a:rPr lang="zh-CN" altLang="nb-NO" dirty="0"/>
              <a:t>、 </a:t>
            </a:r>
            <a:r>
              <a:rPr lang="nb-NO" altLang="zh-CN" dirty="0"/>
              <a:t>false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5. </a:t>
            </a:r>
            <a:r>
              <a:rPr lang="zh-CN" altLang="nb-NO" dirty="0"/>
              <a:t>空值：如，</a:t>
            </a:r>
            <a:r>
              <a:rPr lang="nb-NO" altLang="zh-CN" dirty="0"/>
              <a:t>null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6. </a:t>
            </a:r>
            <a:r>
              <a:rPr lang="zh-CN" altLang="nb-NO" dirty="0"/>
              <a:t>值列表：用空格或者逗号分开，如，</a:t>
            </a:r>
            <a:r>
              <a:rPr lang="nb-NO" altLang="zh-CN" dirty="0"/>
              <a:t>1.5em 1em 0 2em</a:t>
            </a:r>
            <a:r>
              <a:rPr lang="zh-CN" altLang="nb-NO" dirty="0"/>
              <a:t>。</a:t>
            </a:r>
            <a:endParaRPr lang="nb-NO" altLang="zh-CN" dirty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12119</TotalTime>
  <Words>504</Words>
  <Application>Microsoft Macintosh PowerPoint</Application>
  <PresentationFormat>宽屏</PresentationFormat>
  <Paragraphs>116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宋体</vt:lpstr>
      <vt:lpstr>Arial</vt:lpstr>
      <vt:lpstr>Office 主题</vt:lpstr>
      <vt:lpstr>Sass/scss（css预处理器）</vt:lpstr>
      <vt:lpstr>安装sass</vt:lpstr>
      <vt:lpstr>SASS 和 SCSS 有什么区别？</vt:lpstr>
      <vt:lpstr>编译sass文件</vt:lpstr>
      <vt:lpstr>css输出格式</vt:lpstr>
      <vt:lpstr>变量和嵌套</vt:lpstr>
      <vt:lpstr>mixin混合</vt:lpstr>
      <vt:lpstr>继承和import</vt:lpstr>
      <vt:lpstr>Data_type</vt:lpstr>
      <vt:lpstr>数字函数</vt:lpstr>
      <vt:lpstr>字符串函数</vt:lpstr>
      <vt:lpstr>列表list</vt:lpstr>
      <vt:lpstr>布尔</vt:lpstr>
      <vt:lpstr>控制指令</vt:lpstr>
      <vt:lpstr>自定义函数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237</cp:revision>
  <dcterms:created xsi:type="dcterms:W3CDTF">2016-08-11T08:15:00Z</dcterms:created>
  <dcterms:modified xsi:type="dcterms:W3CDTF">2017-10-21T03:28:06Z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