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8" r:id="rId7"/>
    <p:sldId id="271" r:id="rId8"/>
    <p:sldId id="272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 autoAdjust="0"/>
    <p:restoredTop sz="94886"/>
  </p:normalViewPr>
  <p:slideViewPr>
    <p:cSldViewPr snapToGrid="0">
      <p:cViewPr varScale="1">
        <p:scale>
          <a:sx n="85" d="100"/>
          <a:sy n="85" d="100"/>
        </p:scale>
        <p:origin x="20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17/1/7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块作用域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泄密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变量不提升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临时失效区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不可重复声明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变量的解构赋值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数组的解构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默认值，不完全解析，不能被解析的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对象的解构赋值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对象的嵌套模式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对象的解构的默认值和变量名的更改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变量的解构赋值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字符串的解构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数组参数的解构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函数参数的解构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函数参数的默认值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声明的变量不能改变值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对物理内存地址不可改变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创建类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extends</a:t>
            </a:r>
            <a:r>
              <a:rPr lang="zh-CN" altLang="en-US" dirty="0" smtClean="0"/>
              <a:t>继承类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类不被提升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add()  , size  ,  delete()  ,  clear()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keys, values, entries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的特殊应用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size  ,  has() ,  clear()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数组参数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对象的新特性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对象属性的简写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属性表达式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Object.is</a:t>
            </a:r>
            <a:r>
              <a:rPr lang="en-US" altLang="zh-CN" dirty="0" smtClean="0"/>
              <a:t>() , </a:t>
            </a:r>
            <a:r>
              <a:rPr lang="en-US" altLang="zh-CN" dirty="0" err="1" smtClean="0"/>
              <a:t>Object.assign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遍历对象属性</a:t>
            </a:r>
            <a:r>
              <a:rPr lang="en-US" altLang="zh-CN" dirty="0" err="1" smtClean="0"/>
              <a:t>Object.keys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promise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cacth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all() , race() , resolve() , reject()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数组的新方法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Array.from</a:t>
            </a:r>
            <a:r>
              <a:rPr lang="en-US" altLang="zh-CN" dirty="0" smtClean="0"/>
              <a:t>()  ,  </a:t>
            </a:r>
            <a:r>
              <a:rPr lang="en-US" altLang="zh-CN" dirty="0" err="1" smtClean="0"/>
              <a:t>Array.of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copyWithin</a:t>
            </a:r>
            <a:r>
              <a:rPr lang="en-US" altLang="zh-CN" dirty="0" smtClean="0"/>
              <a:t>() ,  find() , 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 , fill()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includes() , 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() , </a:t>
            </a:r>
            <a:r>
              <a:rPr lang="en-US" altLang="zh-CN" dirty="0" err="1" smtClean="0"/>
              <a:t>endsWith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repeat()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模板字符串，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218</Words>
  <Application>Microsoft Macintosh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宋体</vt:lpstr>
      <vt:lpstr>Office 主题</vt:lpstr>
      <vt:lpstr>let</vt:lpstr>
      <vt:lpstr>const</vt:lpstr>
      <vt:lpstr>class</vt:lpstr>
      <vt:lpstr>set</vt:lpstr>
      <vt:lpstr>map</vt:lpstr>
      <vt:lpstr>对象的新特性</vt:lpstr>
      <vt:lpstr>promise</vt:lpstr>
      <vt:lpstr>数组的新方法</vt:lpstr>
      <vt:lpstr>字符串新特性</vt:lpstr>
      <vt:lpstr>箭头函数</vt:lpstr>
      <vt:lpstr>变量的解构赋值</vt:lpstr>
      <vt:lpstr>变量的解构赋值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99</cp:revision>
  <dcterms:created xsi:type="dcterms:W3CDTF">2016-08-11T08:15:00Z</dcterms:created>
  <dcterms:modified xsi:type="dcterms:W3CDTF">2017-01-07T09:37:19Z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