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7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media/image47.jpeg" ContentType="image/jpeg"/>
  <Override PartName="/ppt/media/image46.jpeg" ContentType="image/jpe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7.png" ContentType="image/png"/>
  <Override PartName="/ppt/media/image15.jpeg" ContentType="image/jpeg"/>
  <Override PartName="/ppt/media/image45.jpeg" ContentType="image/jpeg"/>
  <Override PartName="/ppt/media/image12.jpeg" ContentType="image/jpeg"/>
  <Override PartName="/ppt/media/image10.jpeg" ContentType="image/jpeg"/>
  <Override PartName="/ppt/media/image38.png" ContentType="image/png"/>
  <Override PartName="/ppt/media/image13.png" ContentType="image/png"/>
  <Override PartName="/ppt/media/image39.png" ContentType="image/png"/>
  <Override PartName="/ppt/media/image14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7.png" ContentType="image/png"/>
  <Override PartName="/ppt/media/image1.png" ContentType="image/png"/>
  <Override PartName="/ppt/media/image3.png" ContentType="image/png"/>
  <Override PartName="/ppt/media/image5.png" ContentType="image/png"/>
  <Override PartName="/ppt/media/image8.wmf" ContentType="image/x-wmf"/>
  <Override PartName="/ppt/media/image2.wmf" ContentType="image/x-wmf"/>
  <Override PartName="/ppt/media/image6.wmf" ContentType="image/x-wmf"/>
  <Override PartName="/ppt/media/image4.wmf" ContentType="image/x-wmf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0" sz="1300" spc="-1" strike="noStrike">
                <a:solidFill>
                  <a:srgbClr val="000000"/>
                </a:solidFill>
                <a:latin typeface="Arial"/>
                <a:ea typeface="DejaVu Sans"/>
              </a:rPr>
              <a:t>XDN Gerrit (56 repos)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explosion val="0"/>
          <c:dPt>
            <c:idx val="0"/>
            <c:spPr>
              <a:solidFill>
                <a:srgbClr val="004586"/>
              </a:solidFill>
              <a:ln>
                <a:noFill/>
              </a:ln>
            </c:spPr>
          </c:dPt>
          <c:dPt>
            <c:idx val="1"/>
            <c:spPr>
              <a:solidFill>
                <a:srgbClr val="ff420e"/>
              </a:solidFill>
              <a:ln>
                <a:noFill/>
              </a:ln>
            </c:spPr>
          </c:dPt>
          <c:dPt>
            <c:idx val="2"/>
            <c:spPr>
              <a:solidFill>
                <a:srgbClr val="ffd320"/>
              </a:solidFill>
              <a:ln>
                <a:noFill/>
              </a:ln>
            </c:spPr>
          </c:dPt>
          <c:dPt>
            <c:idx val="3"/>
            <c:spPr>
              <a:solidFill>
                <a:srgbClr val="579d1c"/>
              </a:solidFill>
              <a:ln>
                <a:noFill/>
              </a:ln>
            </c:spPr>
          </c:dPt>
          <c:dPt>
            <c:idx val="4"/>
            <c:spPr>
              <a:solidFill>
                <a:srgbClr val="7e0021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dLblPos val="bestFit"/>
              <c:showLegendKey val="0"/>
              <c:showVal val="1"/>
              <c:showCatName val="0"/>
              <c:showSerName val="0"/>
              <c:showPercent val="1"/>
            </c:dLbl>
            <c:dLbl>
              <c:idx val="1"/>
              <c:dLblPos val="bestFit"/>
              <c:showLegendKey val="0"/>
              <c:showVal val="1"/>
              <c:showCatName val="0"/>
              <c:showSerName val="0"/>
              <c:showPercent val="1"/>
            </c:dLbl>
            <c:dLbl>
              <c:idx val="2"/>
              <c:dLblPos val="bestFit"/>
              <c:showLegendKey val="0"/>
              <c:showVal val="1"/>
              <c:showCatName val="0"/>
              <c:showSerName val="0"/>
              <c:showPercent val="1"/>
            </c:dLbl>
            <c:dLbl>
              <c:idx val="3"/>
              <c:dLblPos val="bestFit"/>
              <c:showLegendKey val="0"/>
              <c:showVal val="1"/>
              <c:showCatName val="0"/>
              <c:showSerName val="0"/>
              <c:showPercent val="1"/>
            </c:dLbl>
            <c:dLbl>
              <c:idx val="4"/>
              <c:dLblPos val="bestFit"/>
              <c:showLegendKey val="0"/>
              <c:showVal val="1"/>
              <c:showCatName val="0"/>
              <c:showSerName val="0"/>
              <c:showPercent val="1"/>
            </c:dLbl>
            <c:dLblPos val="bestFit"/>
            <c:showLegendKey val="0"/>
            <c:showVal val="1"/>
            <c:showCatName val="0"/>
            <c:showSerName val="0"/>
            <c:showPercent val="1"/>
            <c:showLeaderLines val="0"/>
          </c:dLbls>
          <c:cat>
            <c:strRef>
              <c:f>categories</c:f>
              <c:strCache>
                <c:ptCount val="5"/>
                <c:pt idx="0">
                  <c:v>Obsolete</c:v>
                </c:pt>
                <c:pt idx="1">
                  <c:v>Migrated to ECN</c:v>
                </c:pt>
                <c:pt idx="2">
                  <c:v>Need to be migrated</c:v>
                </c:pt>
                <c:pt idx="3">
                  <c:v>Manually synced</c:v>
                </c:pt>
                <c:pt idx="4">
                  <c:v>Unknown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18</c:v>
                </c:pt>
                <c:pt idx="1">
                  <c:v>22</c:v>
                </c:pt>
                <c:pt idx="2">
                  <c:v>13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 2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explosion val="0"/>
          <c:dPt>
            <c:idx val="0"/>
            <c:spPr>
              <a:solidFill>
                <a:srgbClr val="004586"/>
              </a:solidFill>
              <a:ln>
                <a:noFill/>
              </a:ln>
            </c:spPr>
          </c:dPt>
          <c:dPt>
            <c:idx val="1"/>
            <c:spPr>
              <a:solidFill>
                <a:srgbClr val="ff420e"/>
              </a:solidFill>
              <a:ln>
                <a:noFill/>
              </a:ln>
            </c:spPr>
          </c:dPt>
          <c:dPt>
            <c:idx val="2"/>
            <c:spPr>
              <a:solidFill>
                <a:srgbClr val="ffd320"/>
              </a:solidFill>
              <a:ln>
                <a:noFill/>
              </a:ln>
            </c:spPr>
          </c:dPt>
          <c:dPt>
            <c:idx val="3"/>
            <c:spPr>
              <a:solidFill>
                <a:srgbClr val="579d1c"/>
              </a:solidFill>
              <a:ln>
                <a:noFill/>
              </a:ln>
            </c:spPr>
          </c:dPt>
          <c:dPt>
            <c:idx val="4"/>
            <c:spPr>
              <a:solidFill>
                <a:srgbClr val="7e0021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dLblPos val="bestFit"/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dLblPos val="bestFit"/>
              <c:showLegendKey val="0"/>
              <c:showVal val="0"/>
              <c:showCatName val="0"/>
              <c:showSerName val="0"/>
              <c:showPercent val="0"/>
            </c:dLbl>
            <c:dLbl>
              <c:idx val="2"/>
              <c:dLblPos val="bestFit"/>
              <c:showLegendKey val="0"/>
              <c:showVal val="0"/>
              <c:showCatName val="0"/>
              <c:showSerName val="0"/>
              <c:showPercent val="0"/>
            </c:dLbl>
            <c:dLbl>
              <c:idx val="3"/>
              <c:dLblPos val="bestFit"/>
              <c:showLegendKey val="0"/>
              <c:showVal val="0"/>
              <c:showCatName val="0"/>
              <c:showSerName val="0"/>
              <c:showPercent val="0"/>
            </c:dLbl>
            <c:dLbl>
              <c:idx val="4"/>
              <c:dLblPos val="bestFit"/>
              <c:showLegendKey val="0"/>
              <c:showVal val="0"/>
              <c:showCatName val="0"/>
              <c:showSerName val="0"/>
              <c:showPercent val="0"/>
            </c:dLbl>
            <c:dLblPos val="bestFit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Obsolete</c:v>
                </c:pt>
                <c:pt idx="1">
                  <c:v>Migrated to ECN</c:v>
                </c:pt>
                <c:pt idx="2">
                  <c:v>Need to be migrated</c:v>
                </c:pt>
                <c:pt idx="3">
                  <c:v>Manually synced</c:v>
                </c:pt>
                <c:pt idx="4">
                  <c:v>Unknown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Column 3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explosion val="0"/>
          <c:dPt>
            <c:idx val="0"/>
            <c:spPr>
              <a:solidFill>
                <a:srgbClr val="004586"/>
              </a:solidFill>
              <a:ln>
                <a:noFill/>
              </a:ln>
            </c:spPr>
          </c:dPt>
          <c:dPt>
            <c:idx val="1"/>
            <c:spPr>
              <a:solidFill>
                <a:srgbClr val="ff420e"/>
              </a:solidFill>
              <a:ln>
                <a:noFill/>
              </a:ln>
            </c:spPr>
          </c:dPt>
          <c:dPt>
            <c:idx val="2"/>
            <c:spPr>
              <a:solidFill>
                <a:srgbClr val="ffd320"/>
              </a:solidFill>
              <a:ln>
                <a:noFill/>
              </a:ln>
            </c:spPr>
          </c:dPt>
          <c:dPt>
            <c:idx val="3"/>
            <c:spPr>
              <a:solidFill>
                <a:srgbClr val="579d1c"/>
              </a:solidFill>
              <a:ln>
                <a:noFill/>
              </a:ln>
            </c:spPr>
          </c:dPt>
          <c:dPt>
            <c:idx val="4"/>
            <c:spPr>
              <a:solidFill>
                <a:srgbClr val="7e0021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dLblPos val="bestFit"/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dLblPos val="bestFit"/>
              <c:showLegendKey val="0"/>
              <c:showVal val="0"/>
              <c:showCatName val="0"/>
              <c:showSerName val="0"/>
              <c:showPercent val="0"/>
            </c:dLbl>
            <c:dLbl>
              <c:idx val="2"/>
              <c:dLblPos val="bestFit"/>
              <c:showLegendKey val="0"/>
              <c:showVal val="0"/>
              <c:showCatName val="0"/>
              <c:showSerName val="0"/>
              <c:showPercent val="0"/>
            </c:dLbl>
            <c:dLbl>
              <c:idx val="3"/>
              <c:dLblPos val="bestFit"/>
              <c:showLegendKey val="0"/>
              <c:showVal val="0"/>
              <c:showCatName val="0"/>
              <c:showSerName val="0"/>
              <c:showPercent val="0"/>
            </c:dLbl>
            <c:dLbl>
              <c:idx val="4"/>
              <c:dLblPos val="bestFit"/>
              <c:showLegendKey val="0"/>
              <c:showVal val="0"/>
              <c:showCatName val="0"/>
              <c:showSerName val="0"/>
              <c:showPercent val="0"/>
            </c:dLbl>
            <c:dLblPos val="bestFit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Obsolete</c:v>
                </c:pt>
                <c:pt idx="1">
                  <c:v>Migrated to ECN</c:v>
                </c:pt>
                <c:pt idx="2">
                  <c:v>Need to be migrated</c:v>
                </c:pt>
                <c:pt idx="3">
                  <c:v>Manually synced</c:v>
                </c:pt>
                <c:pt idx="4">
                  <c:v>Unknown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firstSliceAng val="0"/>
      </c:pieChart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zero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0" sz="1300" spc="-1" strike="noStrike">
                <a:solidFill>
                  <a:srgbClr val="000000"/>
                </a:solidFill>
                <a:latin typeface="Arial"/>
                <a:ea typeface="DejaVu Sans"/>
              </a:rPr>
              <a:t>Plain XDN SSH Git (74 repos)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explosion val="0"/>
          <c:dPt>
            <c:idx val="0"/>
            <c:spPr>
              <a:solidFill>
                <a:srgbClr val="004586"/>
              </a:solidFill>
              <a:ln>
                <a:noFill/>
              </a:ln>
            </c:spPr>
          </c:dPt>
          <c:dPt>
            <c:idx val="1"/>
            <c:spPr>
              <a:solidFill>
                <a:srgbClr val="ff420e"/>
              </a:solidFill>
              <a:ln>
                <a:noFill/>
              </a:ln>
            </c:spPr>
          </c:dPt>
          <c:dPt>
            <c:idx val="2"/>
            <c:spPr>
              <a:solidFill>
                <a:srgbClr val="ffd320"/>
              </a:solidFill>
              <a:ln>
                <a:noFill/>
              </a:ln>
            </c:spPr>
          </c:dPt>
          <c:dPt>
            <c:idx val="3"/>
            <c:spPr>
              <a:solidFill>
                <a:srgbClr val="579d1c"/>
              </a:solidFill>
              <a:ln>
                <a:noFill/>
              </a:ln>
            </c:spPr>
          </c:dPt>
          <c:dPt>
            <c:idx val="4"/>
            <c:spPr>
              <a:solidFill>
                <a:srgbClr val="7e0021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dLblPos val="bestFit"/>
              <c:showLegendKey val="0"/>
              <c:showVal val="1"/>
              <c:showCatName val="0"/>
              <c:showSerName val="0"/>
              <c:showPercent val="1"/>
            </c:dLbl>
            <c:dLbl>
              <c:idx val="1"/>
              <c:dLblPos val="bestFit"/>
              <c:showLegendKey val="0"/>
              <c:showVal val="1"/>
              <c:showCatName val="0"/>
              <c:showSerName val="0"/>
              <c:showPercent val="1"/>
            </c:dLbl>
            <c:dLbl>
              <c:idx val="2"/>
              <c:dLblPos val="bestFit"/>
              <c:showLegendKey val="0"/>
              <c:showVal val="1"/>
              <c:showCatName val="0"/>
              <c:showSerName val="0"/>
              <c:showPercent val="1"/>
            </c:dLbl>
            <c:dLbl>
              <c:idx val="3"/>
              <c:dLblPos val="bestFit"/>
              <c:showLegendKey val="0"/>
              <c:showVal val="1"/>
              <c:showCatName val="0"/>
              <c:showSerName val="0"/>
              <c:showPercent val="1"/>
            </c:dLbl>
            <c:dLbl>
              <c:idx val="4"/>
              <c:dLblPos val="bestFit"/>
              <c:showLegendKey val="0"/>
              <c:showVal val="1"/>
              <c:showCatName val="0"/>
              <c:showSerName val="0"/>
              <c:showPercent val="1"/>
            </c:dLbl>
            <c:dLblPos val="bestFit"/>
            <c:showLegendKey val="0"/>
            <c:showVal val="1"/>
            <c:showCatName val="0"/>
            <c:showSerName val="0"/>
            <c:showPercent val="1"/>
            <c:showLeaderLines val="0"/>
          </c:dLbls>
          <c:cat>
            <c:strRef>
              <c:f>categories</c:f>
              <c:strCache>
                <c:ptCount val="5"/>
                <c:pt idx="0">
                  <c:v>Obsolete</c:v>
                </c:pt>
                <c:pt idx="1">
                  <c:v>Migrated to XDN Gerrit</c:v>
                </c:pt>
                <c:pt idx="2">
                  <c:v>Need to be migrated</c:v>
                </c:pt>
                <c:pt idx="3">
                  <c:v>Mybe needed</c:v>
                </c:pt>
                <c:pt idx="4">
                  <c:v>Unknown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36</c:v>
                </c:pt>
                <c:pt idx="1">
                  <c:v>29</c:v>
                </c:pt>
                <c:pt idx="2">
                  <c:v>5</c:v>
                </c:pt>
                <c:pt idx="3">
                  <c:v>3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 2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explosion val="0"/>
          <c:dPt>
            <c:idx val="0"/>
            <c:spPr>
              <a:solidFill>
                <a:srgbClr val="004586"/>
              </a:solidFill>
              <a:ln>
                <a:noFill/>
              </a:ln>
            </c:spPr>
          </c:dPt>
          <c:dPt>
            <c:idx val="1"/>
            <c:spPr>
              <a:solidFill>
                <a:srgbClr val="ff420e"/>
              </a:solidFill>
              <a:ln>
                <a:noFill/>
              </a:ln>
            </c:spPr>
          </c:dPt>
          <c:dPt>
            <c:idx val="2"/>
            <c:spPr>
              <a:solidFill>
                <a:srgbClr val="ffd320"/>
              </a:solidFill>
              <a:ln>
                <a:noFill/>
              </a:ln>
            </c:spPr>
          </c:dPt>
          <c:dPt>
            <c:idx val="3"/>
            <c:spPr>
              <a:solidFill>
                <a:srgbClr val="579d1c"/>
              </a:solidFill>
              <a:ln>
                <a:noFill/>
              </a:ln>
            </c:spPr>
          </c:dPt>
          <c:dPt>
            <c:idx val="4"/>
            <c:spPr>
              <a:solidFill>
                <a:srgbClr val="7e0021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dLblPos val="bestFit"/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dLblPos val="bestFit"/>
              <c:showLegendKey val="0"/>
              <c:showVal val="0"/>
              <c:showCatName val="0"/>
              <c:showSerName val="0"/>
              <c:showPercent val="0"/>
            </c:dLbl>
            <c:dLbl>
              <c:idx val="2"/>
              <c:dLblPos val="bestFit"/>
              <c:showLegendKey val="0"/>
              <c:showVal val="0"/>
              <c:showCatName val="0"/>
              <c:showSerName val="0"/>
              <c:showPercent val="0"/>
            </c:dLbl>
            <c:dLbl>
              <c:idx val="3"/>
              <c:dLblPos val="bestFit"/>
              <c:showLegendKey val="0"/>
              <c:showVal val="0"/>
              <c:showCatName val="0"/>
              <c:showSerName val="0"/>
              <c:showPercent val="0"/>
            </c:dLbl>
            <c:dLbl>
              <c:idx val="4"/>
              <c:dLblPos val="bestFit"/>
              <c:showLegendKey val="0"/>
              <c:showVal val="0"/>
              <c:showCatName val="0"/>
              <c:showSerName val="0"/>
              <c:showPercent val="0"/>
            </c:dLbl>
            <c:dLblPos val="bestFit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Obsolete</c:v>
                </c:pt>
                <c:pt idx="1">
                  <c:v>Migrated to XDN Gerrit</c:v>
                </c:pt>
                <c:pt idx="2">
                  <c:v>Need to be migrated</c:v>
                </c:pt>
                <c:pt idx="3">
                  <c:v>Mybe needed</c:v>
                </c:pt>
                <c:pt idx="4">
                  <c:v>Unknown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Column 3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explosion val="0"/>
          <c:dPt>
            <c:idx val="0"/>
            <c:spPr>
              <a:solidFill>
                <a:srgbClr val="004586"/>
              </a:solidFill>
              <a:ln>
                <a:noFill/>
              </a:ln>
            </c:spPr>
          </c:dPt>
          <c:dPt>
            <c:idx val="1"/>
            <c:spPr>
              <a:solidFill>
                <a:srgbClr val="ff420e"/>
              </a:solidFill>
              <a:ln>
                <a:noFill/>
              </a:ln>
            </c:spPr>
          </c:dPt>
          <c:dPt>
            <c:idx val="2"/>
            <c:spPr>
              <a:solidFill>
                <a:srgbClr val="ffd320"/>
              </a:solidFill>
              <a:ln>
                <a:noFill/>
              </a:ln>
            </c:spPr>
          </c:dPt>
          <c:dPt>
            <c:idx val="3"/>
            <c:spPr>
              <a:solidFill>
                <a:srgbClr val="579d1c"/>
              </a:solidFill>
              <a:ln>
                <a:noFill/>
              </a:ln>
            </c:spPr>
          </c:dPt>
          <c:dPt>
            <c:idx val="4"/>
            <c:spPr>
              <a:solidFill>
                <a:srgbClr val="7e0021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dLblPos val="bestFit"/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dLblPos val="bestFit"/>
              <c:showLegendKey val="0"/>
              <c:showVal val="0"/>
              <c:showCatName val="0"/>
              <c:showSerName val="0"/>
              <c:showPercent val="0"/>
            </c:dLbl>
            <c:dLbl>
              <c:idx val="2"/>
              <c:dLblPos val="bestFit"/>
              <c:showLegendKey val="0"/>
              <c:showVal val="0"/>
              <c:showCatName val="0"/>
              <c:showSerName val="0"/>
              <c:showPercent val="0"/>
            </c:dLbl>
            <c:dLbl>
              <c:idx val="3"/>
              <c:dLblPos val="bestFit"/>
              <c:showLegendKey val="0"/>
              <c:showVal val="0"/>
              <c:showCatName val="0"/>
              <c:showSerName val="0"/>
              <c:showPercent val="0"/>
            </c:dLbl>
            <c:dLbl>
              <c:idx val="4"/>
              <c:dLblPos val="bestFit"/>
              <c:showLegendKey val="0"/>
              <c:showVal val="0"/>
              <c:showCatName val="0"/>
              <c:showSerName val="0"/>
              <c:showPercent val="0"/>
            </c:dLbl>
            <c:dLblPos val="bestFit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Obsolete</c:v>
                </c:pt>
                <c:pt idx="1">
                  <c:v>Migrated to XDN Gerrit</c:v>
                </c:pt>
                <c:pt idx="2">
                  <c:v>Need to be migrated</c:v>
                </c:pt>
                <c:pt idx="3">
                  <c:v>Mybe needed</c:v>
                </c:pt>
                <c:pt idx="4">
                  <c:v>Unknown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firstSliceAng val="0"/>
      </c:pieChart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zero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1B1C8D1-C643-4C11-B7B1-6F6F2BECFF2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200" cy="4007880"/>
          </a:xfrm>
          <a:prstGeom prst="rect">
            <a:avLst/>
          </a:prstGeom>
        </p:spPr>
      </p:sp>
      <p:sp>
        <p:nvSpPr>
          <p:cNvPr id="25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14" name="CustomShape 3"/>
          <p:cNvSpPr/>
          <p:nvPr/>
        </p:nvSpPr>
        <p:spPr>
          <a:xfrm>
            <a:off x="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15" name="CustomShape 4"/>
          <p:cNvSpPr/>
          <p:nvPr/>
        </p:nvSpPr>
        <p:spPr>
          <a:xfrm>
            <a:off x="388476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2018-02-21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16" name="CustomShape 5"/>
          <p:cNvSpPr/>
          <p:nvPr/>
        </p:nvSpPr>
        <p:spPr>
          <a:xfrm>
            <a:off x="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17" name="CustomShape 6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fld id="{004CC6C6-B739-4E5D-95BC-5B7AE919C48D}" type="slidenum"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&lt;number&gt;</a:t>
            </a:fld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25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44" name="CustomShape 3"/>
          <p:cNvSpPr/>
          <p:nvPr/>
        </p:nvSpPr>
        <p:spPr>
          <a:xfrm>
            <a:off x="388476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December 2017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45" name="CustomShape 4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fld id="{7CB7EDB4-CAA5-4CC9-8833-E5A884ED7B3D}" type="slidenum"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&lt;number&gt;</a:t>
            </a:fld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46" name="CustomShape 5"/>
          <p:cNvSpPr/>
          <p:nvPr/>
        </p:nvSpPr>
        <p:spPr>
          <a:xfrm>
            <a:off x="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47" name="CustomShape 6"/>
          <p:cNvSpPr/>
          <p:nvPr/>
        </p:nvSpPr>
        <p:spPr>
          <a:xfrm>
            <a:off x="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25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50" name="CustomShape 3"/>
          <p:cNvSpPr/>
          <p:nvPr/>
        </p:nvSpPr>
        <p:spPr>
          <a:xfrm>
            <a:off x="388476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December 2017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51" name="CustomShape 4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fld id="{30D362A5-7711-4F8B-B56B-2C2572502E75}" type="slidenum"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&lt;number&gt;</a:t>
            </a:fld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52" name="CustomShape 5"/>
          <p:cNvSpPr/>
          <p:nvPr/>
        </p:nvSpPr>
        <p:spPr>
          <a:xfrm>
            <a:off x="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53" name="CustomShape 6"/>
          <p:cNvSpPr/>
          <p:nvPr/>
        </p:nvSpPr>
        <p:spPr>
          <a:xfrm>
            <a:off x="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25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56" name="CustomShape 3"/>
          <p:cNvSpPr/>
          <p:nvPr/>
        </p:nvSpPr>
        <p:spPr>
          <a:xfrm>
            <a:off x="388476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December 2017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57" name="CustomShape 4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fld id="{4A612082-313A-4748-AC35-E2BC006545E9}" type="slidenum"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&lt;number&gt;</a:t>
            </a:fld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58" name="CustomShape 5"/>
          <p:cNvSpPr/>
          <p:nvPr/>
        </p:nvSpPr>
        <p:spPr>
          <a:xfrm>
            <a:off x="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59" name="CustomShape 6"/>
          <p:cNvSpPr/>
          <p:nvPr/>
        </p:nvSpPr>
        <p:spPr>
          <a:xfrm>
            <a:off x="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25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62" name="CustomShape 3"/>
          <p:cNvSpPr/>
          <p:nvPr/>
        </p:nvSpPr>
        <p:spPr>
          <a:xfrm>
            <a:off x="388476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December 2017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63" name="CustomShape 4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fld id="{58351393-C175-482C-B55E-6675F7498845}" type="slidenum"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&lt;number&gt;</a:t>
            </a:fld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64" name="CustomShape 5"/>
          <p:cNvSpPr/>
          <p:nvPr/>
        </p:nvSpPr>
        <p:spPr>
          <a:xfrm>
            <a:off x="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65" name="CustomShape 6"/>
          <p:cNvSpPr/>
          <p:nvPr/>
        </p:nvSpPr>
        <p:spPr>
          <a:xfrm>
            <a:off x="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25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68" name="CustomShape 3"/>
          <p:cNvSpPr/>
          <p:nvPr/>
        </p:nvSpPr>
        <p:spPr>
          <a:xfrm>
            <a:off x="388476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December 2017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69" name="CustomShape 4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fld id="{BB5BF151-2431-404B-8F2F-53906FEC90E8}" type="slidenum"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&lt;number&gt;</a:t>
            </a:fld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70" name="CustomShape 5"/>
          <p:cNvSpPr/>
          <p:nvPr/>
        </p:nvSpPr>
        <p:spPr>
          <a:xfrm>
            <a:off x="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71" name="CustomShape 6"/>
          <p:cNvSpPr/>
          <p:nvPr/>
        </p:nvSpPr>
        <p:spPr>
          <a:xfrm>
            <a:off x="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25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74" name="CustomShape 3"/>
          <p:cNvSpPr/>
          <p:nvPr/>
        </p:nvSpPr>
        <p:spPr>
          <a:xfrm>
            <a:off x="388476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December 2017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75" name="CustomShape 4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fld id="{261F1DF3-D273-41FD-B74C-302C827096F4}" type="slidenum"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&lt;number&gt;</a:t>
            </a:fld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76" name="CustomShape 5"/>
          <p:cNvSpPr/>
          <p:nvPr/>
        </p:nvSpPr>
        <p:spPr>
          <a:xfrm>
            <a:off x="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77" name="CustomShape 6"/>
          <p:cNvSpPr/>
          <p:nvPr/>
        </p:nvSpPr>
        <p:spPr>
          <a:xfrm>
            <a:off x="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25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80" name="CustomShape 3"/>
          <p:cNvSpPr/>
          <p:nvPr/>
        </p:nvSpPr>
        <p:spPr>
          <a:xfrm>
            <a:off x="388476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December 2017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81" name="CustomShape 4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fld id="{B55EDAAE-A1DA-4B6A-AA7C-DA1102DF1498}" type="slidenum"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&lt;number&gt;</a:t>
            </a:fld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82" name="CustomShape 5"/>
          <p:cNvSpPr/>
          <p:nvPr/>
        </p:nvSpPr>
        <p:spPr>
          <a:xfrm>
            <a:off x="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83" name="CustomShape 6"/>
          <p:cNvSpPr/>
          <p:nvPr/>
        </p:nvSpPr>
        <p:spPr>
          <a:xfrm>
            <a:off x="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25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86" name="CustomShape 3"/>
          <p:cNvSpPr/>
          <p:nvPr/>
        </p:nvSpPr>
        <p:spPr>
          <a:xfrm>
            <a:off x="388476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December 2017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87" name="CustomShape 4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fld id="{69F9722D-E581-4D87-8F7B-5910522DFDA1}" type="slidenum"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&lt;number&gt;</a:t>
            </a:fld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88" name="CustomShape 5"/>
          <p:cNvSpPr/>
          <p:nvPr/>
        </p:nvSpPr>
        <p:spPr>
          <a:xfrm>
            <a:off x="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89" name="CustomShape 6"/>
          <p:cNvSpPr/>
          <p:nvPr/>
        </p:nvSpPr>
        <p:spPr>
          <a:xfrm>
            <a:off x="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25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92" name="CustomShape 3"/>
          <p:cNvSpPr/>
          <p:nvPr/>
        </p:nvSpPr>
        <p:spPr>
          <a:xfrm>
            <a:off x="388476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December 2017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93" name="CustomShape 4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fld id="{DD2B3CFA-C746-4DAB-B35E-30D8DBB9EA6D}" type="slidenum"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&lt;number&gt;</a:t>
            </a:fld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94" name="CustomShape 5"/>
          <p:cNvSpPr/>
          <p:nvPr/>
        </p:nvSpPr>
        <p:spPr>
          <a:xfrm>
            <a:off x="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95" name="CustomShape 6"/>
          <p:cNvSpPr/>
          <p:nvPr/>
        </p:nvSpPr>
        <p:spPr>
          <a:xfrm>
            <a:off x="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25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98" name="CustomShape 3"/>
          <p:cNvSpPr/>
          <p:nvPr/>
        </p:nvSpPr>
        <p:spPr>
          <a:xfrm>
            <a:off x="388476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December 2017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99" name="CustomShape 4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fld id="{D1FF2244-C707-4CDE-865A-1C7282235786}" type="slidenum"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&lt;number&gt;</a:t>
            </a:fld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00" name="CustomShape 5"/>
          <p:cNvSpPr/>
          <p:nvPr/>
        </p:nvSpPr>
        <p:spPr>
          <a:xfrm>
            <a:off x="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01" name="CustomShape 6"/>
          <p:cNvSpPr/>
          <p:nvPr/>
        </p:nvSpPr>
        <p:spPr>
          <a:xfrm>
            <a:off x="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26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04" name="CustomShape 3"/>
          <p:cNvSpPr/>
          <p:nvPr/>
        </p:nvSpPr>
        <p:spPr>
          <a:xfrm>
            <a:off x="388476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December 2017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05" name="CustomShape 4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fld id="{B3BF5B66-3E55-4548-A689-F061AAF02CC9}" type="slidenum"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&lt;number&gt;</a:t>
            </a:fld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06" name="CustomShape 5"/>
          <p:cNvSpPr/>
          <p:nvPr/>
        </p:nvSpPr>
        <p:spPr>
          <a:xfrm>
            <a:off x="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07" name="CustomShape 6"/>
          <p:cNvSpPr/>
          <p:nvPr/>
        </p:nvSpPr>
        <p:spPr>
          <a:xfrm>
            <a:off x="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26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10" name="CustomShape 3"/>
          <p:cNvSpPr/>
          <p:nvPr/>
        </p:nvSpPr>
        <p:spPr>
          <a:xfrm>
            <a:off x="388476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December 2017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11" name="CustomShape 4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fld id="{0E321E33-7101-4EF0-92DA-EA24AC24085C}" type="slidenum"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&lt;number&gt;</a:t>
            </a:fld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12" name="CustomShape 5"/>
          <p:cNvSpPr/>
          <p:nvPr/>
        </p:nvSpPr>
        <p:spPr>
          <a:xfrm>
            <a:off x="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13" name="CustomShape 6"/>
          <p:cNvSpPr/>
          <p:nvPr/>
        </p:nvSpPr>
        <p:spPr>
          <a:xfrm>
            <a:off x="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26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16" name="CustomShape 3"/>
          <p:cNvSpPr/>
          <p:nvPr/>
        </p:nvSpPr>
        <p:spPr>
          <a:xfrm>
            <a:off x="388476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December 2017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17" name="CustomShape 4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fld id="{79BD0490-AB87-462A-977F-CC9861B22A3B}" type="slidenum"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&lt;number&gt;</a:t>
            </a:fld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18" name="CustomShape 5"/>
          <p:cNvSpPr/>
          <p:nvPr/>
        </p:nvSpPr>
        <p:spPr>
          <a:xfrm>
            <a:off x="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19" name="CustomShape 6"/>
          <p:cNvSpPr/>
          <p:nvPr/>
        </p:nvSpPr>
        <p:spPr>
          <a:xfrm>
            <a:off x="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26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22" name="CustomShape 3"/>
          <p:cNvSpPr/>
          <p:nvPr/>
        </p:nvSpPr>
        <p:spPr>
          <a:xfrm>
            <a:off x="388476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December 2017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23" name="CustomShape 4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fld id="{C634C4F7-FA29-4F61-846D-4B6A84B03780}" type="slidenum"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&lt;number&gt;</a:t>
            </a:fld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24" name="CustomShape 5"/>
          <p:cNvSpPr/>
          <p:nvPr/>
        </p:nvSpPr>
        <p:spPr>
          <a:xfrm>
            <a:off x="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25" name="CustomShape 6"/>
          <p:cNvSpPr/>
          <p:nvPr/>
        </p:nvSpPr>
        <p:spPr>
          <a:xfrm>
            <a:off x="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26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28" name="CustomShape 3"/>
          <p:cNvSpPr/>
          <p:nvPr/>
        </p:nvSpPr>
        <p:spPr>
          <a:xfrm>
            <a:off x="388476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December 2017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29" name="CustomShape 4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fld id="{CD5EABF0-2E41-4F99-BD05-4C94355909F0}" type="slidenum"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&lt;number&gt;</a:t>
            </a:fld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30" name="CustomShape 5"/>
          <p:cNvSpPr/>
          <p:nvPr/>
        </p:nvSpPr>
        <p:spPr>
          <a:xfrm>
            <a:off x="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31" name="CustomShape 6"/>
          <p:cNvSpPr/>
          <p:nvPr/>
        </p:nvSpPr>
        <p:spPr>
          <a:xfrm>
            <a:off x="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26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34" name="CustomShape 3"/>
          <p:cNvSpPr/>
          <p:nvPr/>
        </p:nvSpPr>
        <p:spPr>
          <a:xfrm>
            <a:off x="388476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December 2017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35" name="CustomShape 4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fld id="{6D7D657A-0FDB-48DC-B7E0-8F8299670979}" type="slidenum"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&lt;number&gt;</a:t>
            </a:fld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36" name="CustomShape 5"/>
          <p:cNvSpPr/>
          <p:nvPr/>
        </p:nvSpPr>
        <p:spPr>
          <a:xfrm>
            <a:off x="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37" name="CustomShape 6"/>
          <p:cNvSpPr/>
          <p:nvPr/>
        </p:nvSpPr>
        <p:spPr>
          <a:xfrm>
            <a:off x="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26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40" name="CustomShape 3"/>
          <p:cNvSpPr/>
          <p:nvPr/>
        </p:nvSpPr>
        <p:spPr>
          <a:xfrm>
            <a:off x="388476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December 2017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41" name="CustomShape 4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fld id="{EA0C4FDE-1E69-435F-B4FA-83514641BA77}" type="slidenum"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&lt;number&gt;</a:t>
            </a:fld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42" name="CustomShape 5"/>
          <p:cNvSpPr/>
          <p:nvPr/>
        </p:nvSpPr>
        <p:spPr>
          <a:xfrm>
            <a:off x="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43" name="CustomShape 6"/>
          <p:cNvSpPr/>
          <p:nvPr/>
        </p:nvSpPr>
        <p:spPr>
          <a:xfrm>
            <a:off x="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26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46" name="CustomShape 3"/>
          <p:cNvSpPr/>
          <p:nvPr/>
        </p:nvSpPr>
        <p:spPr>
          <a:xfrm>
            <a:off x="388476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December 2017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47" name="CustomShape 4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fld id="{DFE585E5-90D8-4791-B111-00F21CA34DB2}" type="slidenum"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&lt;number&gt;</a:t>
            </a:fld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48" name="CustomShape 5"/>
          <p:cNvSpPr/>
          <p:nvPr/>
        </p:nvSpPr>
        <p:spPr>
          <a:xfrm>
            <a:off x="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49" name="CustomShape 6"/>
          <p:cNvSpPr/>
          <p:nvPr/>
        </p:nvSpPr>
        <p:spPr>
          <a:xfrm>
            <a:off x="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26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52" name="CustomShape 3"/>
          <p:cNvSpPr/>
          <p:nvPr/>
        </p:nvSpPr>
        <p:spPr>
          <a:xfrm>
            <a:off x="388476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December 2017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53" name="CustomShape 4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fld id="{ABC8FC40-A478-4E57-A376-313C479D361E}" type="slidenum"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&lt;number&gt;</a:t>
            </a:fld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54" name="CustomShape 5"/>
          <p:cNvSpPr/>
          <p:nvPr/>
        </p:nvSpPr>
        <p:spPr>
          <a:xfrm>
            <a:off x="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55" name="CustomShape 6"/>
          <p:cNvSpPr/>
          <p:nvPr/>
        </p:nvSpPr>
        <p:spPr>
          <a:xfrm>
            <a:off x="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26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58" name="CustomShape 3"/>
          <p:cNvSpPr/>
          <p:nvPr/>
        </p:nvSpPr>
        <p:spPr>
          <a:xfrm>
            <a:off x="388476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December 2017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59" name="CustomShape 4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fld id="{BE3902DD-31F8-4AEF-A23C-B67C07AF44FF}" type="slidenum"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&lt;number&gt;</a:t>
            </a:fld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60" name="CustomShape 5"/>
          <p:cNvSpPr/>
          <p:nvPr/>
        </p:nvSpPr>
        <p:spPr>
          <a:xfrm>
            <a:off x="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61" name="CustomShape 6"/>
          <p:cNvSpPr/>
          <p:nvPr/>
        </p:nvSpPr>
        <p:spPr>
          <a:xfrm>
            <a:off x="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26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64" name="CustomShape 3"/>
          <p:cNvSpPr/>
          <p:nvPr/>
        </p:nvSpPr>
        <p:spPr>
          <a:xfrm>
            <a:off x="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Test document 2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65" name="CustomShape 4"/>
          <p:cNvSpPr/>
          <p:nvPr/>
        </p:nvSpPr>
        <p:spPr>
          <a:xfrm>
            <a:off x="388476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66" name="CustomShape 5"/>
          <p:cNvSpPr/>
          <p:nvPr/>
        </p:nvSpPr>
        <p:spPr>
          <a:xfrm>
            <a:off x="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1551-192072 Uen, Rev PA1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667" name="CustomShape 6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fld id="{E894680E-085D-46B2-AC4F-47EFFFEAD9C5}" type="slidenum"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&lt;number&gt;</a:t>
            </a:fld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25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20" name="CustomShape 3"/>
          <p:cNvSpPr/>
          <p:nvPr/>
        </p:nvSpPr>
        <p:spPr>
          <a:xfrm>
            <a:off x="388476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December 2017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21" name="CustomShape 4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fld id="{FBA2D050-D1BC-4E40-8DF8-B04B9935B383}" type="slidenum"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&lt;number&gt;</a:t>
            </a:fld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22" name="CustomShape 5"/>
          <p:cNvSpPr/>
          <p:nvPr/>
        </p:nvSpPr>
        <p:spPr>
          <a:xfrm>
            <a:off x="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23" name="CustomShape 6"/>
          <p:cNvSpPr/>
          <p:nvPr/>
        </p:nvSpPr>
        <p:spPr>
          <a:xfrm>
            <a:off x="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25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26" name="CustomShape 3"/>
          <p:cNvSpPr/>
          <p:nvPr/>
        </p:nvSpPr>
        <p:spPr>
          <a:xfrm>
            <a:off x="388476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December 2017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27" name="CustomShape 4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fld id="{AF5BCA5E-025B-4E96-B467-F5AE3B27E1A6}" type="slidenum"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&lt;number&gt;</a:t>
            </a:fld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28" name="CustomShape 5"/>
          <p:cNvSpPr/>
          <p:nvPr/>
        </p:nvSpPr>
        <p:spPr>
          <a:xfrm>
            <a:off x="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29" name="CustomShape 6"/>
          <p:cNvSpPr/>
          <p:nvPr/>
        </p:nvSpPr>
        <p:spPr>
          <a:xfrm>
            <a:off x="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25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32" name="CustomShape 3"/>
          <p:cNvSpPr/>
          <p:nvPr/>
        </p:nvSpPr>
        <p:spPr>
          <a:xfrm>
            <a:off x="388476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December 2017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33" name="CustomShape 4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fld id="{802AC0E1-0163-418E-8332-70CE15F2C246}" type="slidenum"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&lt;number&gt;</a:t>
            </a:fld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34" name="CustomShape 5"/>
          <p:cNvSpPr/>
          <p:nvPr/>
        </p:nvSpPr>
        <p:spPr>
          <a:xfrm>
            <a:off x="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35" name="CustomShape 6"/>
          <p:cNvSpPr/>
          <p:nvPr/>
        </p:nvSpPr>
        <p:spPr>
          <a:xfrm>
            <a:off x="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25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38" name="CustomShape 3"/>
          <p:cNvSpPr/>
          <p:nvPr/>
        </p:nvSpPr>
        <p:spPr>
          <a:xfrm>
            <a:off x="388476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December 2017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39" name="CustomShape 4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fld id="{D9D666A4-BBF5-4AEC-9D0B-C0BECD07D261}" type="slidenum"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&lt;number&gt;</a:t>
            </a:fld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40" name="CustomShape 5"/>
          <p:cNvSpPr/>
          <p:nvPr/>
        </p:nvSpPr>
        <p:spPr>
          <a:xfrm>
            <a:off x="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41" name="CustomShape 6"/>
          <p:cNvSpPr/>
          <p:nvPr/>
        </p:nvSpPr>
        <p:spPr>
          <a:xfrm>
            <a:off x="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180000" indent="-1785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21" strike="noStrike">
                <a:solidFill>
                  <a:srgbClr val="000000"/>
                </a:solidFill>
                <a:latin typeface="Ericsson Hilda Light"/>
                <a:ea typeface="+mn-ea"/>
              </a:rPr>
              <a:t> 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wmf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phic 5" descr=""/>
          <p:cNvPicPr/>
          <p:nvPr/>
        </p:nvPicPr>
        <p:blipFill>
          <a:blip r:embed="rId2"/>
          <a:stretch/>
        </p:blipFill>
        <p:spPr>
          <a:xfrm>
            <a:off x="11487240" y="476280"/>
            <a:ext cx="254520" cy="254520"/>
          </a:xfrm>
          <a:prstGeom prst="rect">
            <a:avLst/>
          </a:prstGeom>
          <a:ln>
            <a:noFill/>
          </a:ln>
        </p:spPr>
      </p:pic>
      <p:pic>
        <p:nvPicPr>
          <p:cNvPr id="1" name="image" descr=""/>
          <p:cNvPicPr/>
          <p:nvPr/>
        </p:nvPicPr>
        <p:blipFill>
          <a:blip r:embed="rId3"/>
          <a:stretch/>
        </p:blipFill>
        <p:spPr>
          <a:xfrm>
            <a:off x="11376720" y="429480"/>
            <a:ext cx="480960" cy="48096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395640" y="6524640"/>
            <a:ext cx="36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2"/>
          <p:cNvSpPr/>
          <p:nvPr/>
        </p:nvSpPr>
        <p:spPr>
          <a:xfrm>
            <a:off x="395640" y="6408720"/>
            <a:ext cx="78120" cy="2610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phic 5" descr=""/>
          <p:cNvPicPr/>
          <p:nvPr/>
        </p:nvPicPr>
        <p:blipFill>
          <a:blip r:embed="rId2"/>
          <a:stretch/>
        </p:blipFill>
        <p:spPr>
          <a:xfrm>
            <a:off x="11487240" y="476280"/>
            <a:ext cx="254520" cy="254520"/>
          </a:xfrm>
          <a:prstGeom prst="rect">
            <a:avLst/>
          </a:prstGeom>
          <a:ln>
            <a:noFill/>
          </a:ln>
        </p:spPr>
      </p:pic>
      <p:pic>
        <p:nvPicPr>
          <p:cNvPr id="43" name="image" descr=""/>
          <p:cNvPicPr/>
          <p:nvPr/>
        </p:nvPicPr>
        <p:blipFill>
          <a:blip r:embed="rId3"/>
          <a:stretch/>
        </p:blipFill>
        <p:spPr>
          <a:xfrm>
            <a:off x="11376720" y="429480"/>
            <a:ext cx="480960" cy="48096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395640" y="6524640"/>
            <a:ext cx="36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395640" y="6408720"/>
            <a:ext cx="78120" cy="2610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raphic 5" descr=""/>
          <p:cNvPicPr/>
          <p:nvPr/>
        </p:nvPicPr>
        <p:blipFill>
          <a:blip r:embed="rId2"/>
          <a:stretch/>
        </p:blipFill>
        <p:spPr>
          <a:xfrm>
            <a:off x="11487240" y="476280"/>
            <a:ext cx="254520" cy="254520"/>
          </a:xfrm>
          <a:prstGeom prst="rect">
            <a:avLst/>
          </a:prstGeom>
          <a:ln>
            <a:noFill/>
          </a:ln>
        </p:spPr>
      </p:pic>
      <p:pic>
        <p:nvPicPr>
          <p:cNvPr id="85" name="image" descr=""/>
          <p:cNvPicPr/>
          <p:nvPr/>
        </p:nvPicPr>
        <p:blipFill>
          <a:blip r:embed="rId3"/>
          <a:stretch/>
        </p:blipFill>
        <p:spPr>
          <a:xfrm>
            <a:off x="11376720" y="429480"/>
            <a:ext cx="480960" cy="48096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395640" y="6524640"/>
            <a:ext cx="36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395640" y="6408720"/>
            <a:ext cx="78120" cy="2610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raphic 5" descr=""/>
          <p:cNvPicPr/>
          <p:nvPr/>
        </p:nvPicPr>
        <p:blipFill>
          <a:blip r:embed="rId2"/>
          <a:stretch/>
        </p:blipFill>
        <p:spPr>
          <a:xfrm>
            <a:off x="11487240" y="476280"/>
            <a:ext cx="254520" cy="254520"/>
          </a:xfrm>
          <a:prstGeom prst="rect">
            <a:avLst/>
          </a:prstGeom>
          <a:ln>
            <a:noFill/>
          </a:ln>
        </p:spPr>
      </p:pic>
      <p:pic>
        <p:nvPicPr>
          <p:cNvPr id="127" name="image" descr=""/>
          <p:cNvPicPr/>
          <p:nvPr/>
        </p:nvPicPr>
        <p:blipFill>
          <a:blip r:embed="rId3"/>
          <a:stretch/>
        </p:blipFill>
        <p:spPr>
          <a:xfrm>
            <a:off x="11376720" y="429480"/>
            <a:ext cx="480960" cy="480960"/>
          </a:xfrm>
          <a:prstGeom prst="rect">
            <a:avLst/>
          </a:prstGeom>
          <a:ln>
            <a:noFill/>
          </a:ln>
        </p:spPr>
      </p:pic>
      <p:pic>
        <p:nvPicPr>
          <p:cNvPr id="128" name="Graphic 5" descr=""/>
          <p:cNvPicPr/>
          <p:nvPr/>
        </p:nvPicPr>
        <p:blipFill>
          <a:blip r:embed="rId4"/>
          <a:stretch/>
        </p:blipFill>
        <p:spPr>
          <a:xfrm>
            <a:off x="5505120" y="2854080"/>
            <a:ext cx="1161360" cy="1161720"/>
          </a:xfrm>
          <a:prstGeom prst="rect">
            <a:avLst/>
          </a:prstGeom>
          <a:ln>
            <a:noFill/>
          </a:ln>
        </p:spPr>
      </p:pic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buildmaster.dcp.fi.eu.xdn.ericsson.se/jenkins/" TargetMode="External"/><Relationship Id="rId2" Type="http://schemas.openxmlformats.org/officeDocument/2006/relationships/hyperlink" Target="https://jenkins.smcipipe.dcp.fi.eu.xdn.ericsson.se/securityRealm/commenceLogin?from=%2Fpipeline" TargetMode="External"/><Relationship Id="rId3" Type="http://schemas.openxmlformats.org/officeDocument/2006/relationships/hyperlink" Target="https://jenkinsmaster.dcp.fi.eu.xdn.ericsson.se/" TargetMode="External"/><Relationship Id="rId4" Type="http://schemas.openxmlformats.org/officeDocument/2006/relationships/hyperlink" Target="https://jenkins-master1.iota.lab.fi.eu.ericsson.se/" TargetMode="External"/><Relationship Id="rId5" Type="http://schemas.openxmlformats.org/officeDocument/2006/relationships/image" Target="../media/image27.png"/><Relationship Id="rId6" Type="http://schemas.openxmlformats.org/officeDocument/2006/relationships/hyperlink" Target="https://www.jenkins.io/images/logos/jenkins/jenkins.png" TargetMode="External"/><Relationship Id="rId7" Type="http://schemas.openxmlformats.org/officeDocument/2006/relationships/slideLayout" Target="../slideLayouts/slideLayout25.xml"/><Relationship Id="rId8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errit.ericsson.se/#/admin/projects/iota/iota" TargetMode="External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jenkins-master1.iota.lab.fi.eu.ericsson.se/" TargetMode="External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errit.ericsson.se/#/admin/projects/mgw/git-hooks" TargetMode="External"/><Relationship Id="rId2" Type="http://schemas.openxmlformats.org/officeDocument/2006/relationships/hyperlink" Target="http://cppcheck.sourceforge.net/" TargetMode="External"/><Relationship Id="rId3" Type="http://schemas.openxmlformats.org/officeDocument/2006/relationships/hyperlink" Target="https://gitlab.com/pycqa/flake8" TargetMode="External"/><Relationship Id="rId4" Type="http://schemas.openxmlformats.org/officeDocument/2006/relationships/hyperlink" Target="https://pmd.github.io/" TargetMode="External"/><Relationship Id="rId5" Type="http://schemas.openxmlformats.org/officeDocument/2006/relationships/hyperlink" Target="https://docs.python.org/3/library/json.html" TargetMode="External"/><Relationship Id="rId6" Type="http://schemas.openxmlformats.org/officeDocument/2006/relationships/hyperlink" Target="http://perlcritic.com/" TargetMode="External"/><Relationship Id="rId7" Type="http://schemas.openxmlformats.org/officeDocument/2006/relationships/hyperlink" Target="https://www.pylint.org/" TargetMode="External"/><Relationship Id="rId8" Type="http://schemas.openxmlformats.org/officeDocument/2006/relationships/hyperlink" Target="https://www.shellcheck.net/" TargetMode="External"/><Relationship Id="rId9" Type="http://schemas.openxmlformats.org/officeDocument/2006/relationships/hyperlink" Target="https://www.xmllint.com/" TargetMode="External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slideLayout" Target="../slideLayouts/slideLayout25.xml"/><Relationship Id="rId16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sonarqube.lmera.ericsson.se/projects?search=IoTA" TargetMode="External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iota.eteamspace.gic.ericsson.se/x/GADoAQ" TargetMode="External"/><Relationship Id="rId2" Type="http://schemas.openxmlformats.org/officeDocument/2006/relationships/hyperlink" Target="https://iota.eteamspace.gic.ericsson.se/x/zATX" TargetMode="External"/><Relationship Id="rId3" Type="http://schemas.openxmlformats.org/officeDocument/2006/relationships/hyperlink" Target="https://gerrit.ericsson.se/plugins/gitiles/iota/iota/+/refs/heads/master/ci/jenkins/configuration/intellij-code-style.xml" TargetMode="External"/><Relationship Id="rId4" Type="http://schemas.openxmlformats.org/officeDocument/2006/relationships/hyperlink" Target="https://gerrit.ericsson.se/plugins/gitiles/iota/iota/+/refs/heads/master/ci/jenkins/configuration/eclipse-code-style.xml" TargetMode="External"/><Relationship Id="rId5" Type="http://schemas.openxmlformats.org/officeDocument/2006/relationships/image" Target="../media/image36.png"/><Relationship Id="rId6" Type="http://schemas.openxmlformats.org/officeDocument/2006/relationships/slideLayout" Target="../slideLayouts/slideLayout25.xml"/><Relationship Id="rId7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armxray.seli.gic.ericsson.se/web/#/components?Key=proj-iota%2F*&amp;root_components_only=false" TargetMode="External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arm.sero.gic.ericsson.se/" TargetMode="External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evms.internal.ericsson.com/" TargetMode="External"/><Relationship Id="rId2" Type="http://schemas.openxmlformats.org/officeDocument/2006/relationships/hyperlink" Target="https://eteamproject.internal.ericsson.com/issues/?jql=project%20%3D%20ISSUE%20" TargetMode="External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ci-cluster-1.iota.seli.gic.ericsson.se/" TargetMode="External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ci-grafana.iota.seli.gic.ericsson.se/" TargetMode="External"/><Relationship Id="rId2" Type="http://schemas.openxmlformats.org/officeDocument/2006/relationships/hyperlink" Target="https://ci-prometheus.iota.seli.gic.ericsson.se/" TargetMode="External"/><Relationship Id="rId3" Type="http://schemas.openxmlformats.org/officeDocument/2006/relationships/hyperlink" Target="https://jenkins-master1.iota.lab.fi.eu.ericsson.se/view/Monitoring/" TargetMode="External"/><Relationship Id="rId4" Type="http://schemas.openxmlformats.org/officeDocument/2006/relationships/hyperlink" Target="https://admin-console.iota.seli.gic.ericsson.se/status/all-namespaces" TargetMode="External"/><Relationship Id="rId5" Type="http://schemas.openxmlformats.org/officeDocument/2006/relationships/hyperlink" Target="mailto:PDLIOTACON@pdl.internal.ericsson.com" TargetMode="External"/><Relationship Id="rId6" Type="http://schemas.openxmlformats.org/officeDocument/2006/relationships/hyperlink" Target="https://teams.microsoft.com/l/channel/19%3A371b27932bdb440cba1dbd074e00079e%40thread.skype/Alerts?groupId=10d2c195-faaa-40cb-970f-cae3f87ae95e&amp;tenantId=92e84ceb-fbfd-47ab-be52-080c6b87953f" TargetMode="External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slideLayout" Target="../slideLayouts/slideLayout25.xml"/><Relationship Id="rId10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iota.eteamspace.gic.ericsson.se/display/IoTA/Migration+Instructions" TargetMode="Externa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iota.eteamspace.gic.ericsson.se/display/IoTA/20B1.1+MoPs" TargetMode="External"/><Relationship Id="rId2" Type="http://schemas.openxmlformats.org/officeDocument/2006/relationships/hyperlink" Target="https://gerrit.dcp.fi.eu.xdn.ericsson.se/plugins/gitblit/tree/?r=ansible.git&amp;h=master" TargetMode="External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hyperlink" Target="https://mythology.net/greek/greek-creatures/chimera/" TargetMode="External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7.jpe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ews.rnd.gic.ericsson.se/" TargetMode="Externa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iota.eteamproject.gic.ericsson.se/browse/IOTA-57" TargetMode="External"/><Relationship Id="rId2" Type="http://schemas.openxmlformats.org/officeDocument/2006/relationships/hyperlink" Target="https://iota.eteamproject.gic.ericsson.se/secure/RapidBoard.jspa?rapidView=601&amp;view=planning&amp;issueLimit=1000" TargetMode="External"/><Relationship Id="rId3" Type="http://schemas.openxmlformats.org/officeDocument/2006/relationships/hyperlink" Target="https://iota.eteamspace.gic.ericsson.se/x/JzjBBQ" TargetMode="External"/><Relationship Id="rId4" Type="http://schemas.openxmlformats.org/officeDocument/2006/relationships/hyperlink" Target="https://iota.eteamspace.gic.ericsson.se/x/FogeBw" TargetMode="External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buildmaster.dcp.fi.eu.xdn.ericsson.se:8082/nexus" TargetMode="External"/><Relationship Id="rId2" Type="http://schemas.openxmlformats.org/officeDocument/2006/relationships/hyperlink" Target="https://gerrit.dcp.fi.eu.xdn.ericsson.se/" TargetMode="External"/><Relationship Id="rId3" Type="http://schemas.openxmlformats.org/officeDocument/2006/relationships/hyperlink" Target="https://jenkinsmaster.dcp.fi.eu.xdn.ericsson.se/" TargetMode="External"/><Relationship Id="rId4" Type="http://schemas.openxmlformats.org/officeDocument/2006/relationships/hyperlink" Target="https://cicd0-ocpcdmas.dcp.fi.eu.xdn.ericsson.se:8443/" TargetMode="External"/><Relationship Id="rId5" Type="http://schemas.openxmlformats.org/officeDocument/2006/relationships/hyperlink" Target="http://jenkinsslave.dcp.fi.eu.xdn.ericsson.se/" TargetMode="External"/><Relationship Id="rId6" Type="http://schemas.openxmlformats.org/officeDocument/2006/relationships/hyperlink" Target="https://ci-cluster-1.iota.seli.gic.ericsson.se/" TargetMode="External"/><Relationship Id="rId7" Type="http://schemas.openxmlformats.org/officeDocument/2006/relationships/image" Target="../media/image16.png"/><Relationship Id="rId8" Type="http://schemas.openxmlformats.org/officeDocument/2006/relationships/hyperlink" Target="https://gerrit.ericsson.se/" TargetMode="External"/><Relationship Id="rId9" Type="http://schemas.openxmlformats.org/officeDocument/2006/relationships/image" Target="../media/image17.png"/><Relationship Id="rId10" Type="http://schemas.openxmlformats.org/officeDocument/2006/relationships/hyperlink" Target="https://hydra.gic.ericsson.se/" TargetMode="External"/><Relationship Id="rId11" Type="http://schemas.openxmlformats.org/officeDocument/2006/relationships/image" Target="../media/image18.png"/><Relationship Id="rId12" Type="http://schemas.openxmlformats.org/officeDocument/2006/relationships/hyperlink" Target="https://sonarqube.lmera.ericsson.se/" TargetMode="External"/><Relationship Id="rId13" Type="http://schemas.openxmlformats.org/officeDocument/2006/relationships/hyperlink" Target="http://docker.dcp.fi.eu.xdn.ericsson.se:5000/v2/_catalog?n=1000" TargetMode="External"/><Relationship Id="rId14" Type="http://schemas.openxmlformats.org/officeDocument/2006/relationships/hyperlink" Target="https://sonar.dcp.fi.eu.xdn.ericsson.se/" TargetMode="External"/><Relationship Id="rId15" Type="http://schemas.openxmlformats.org/officeDocument/2006/relationships/hyperlink" Target="https://jenkins-master1.iota.lab.fi.eu.ericsson.se/" TargetMode="External"/><Relationship Id="rId16" Type="http://schemas.openxmlformats.org/officeDocument/2006/relationships/hyperlink" Target="http://jenkins-build1.iota.seli.gic.ericsson.se/" TargetMode="External"/><Relationship Id="rId17" Type="http://schemas.openxmlformats.org/officeDocument/2006/relationships/image" Target="../media/image19.png"/><Relationship Id="rId18" Type="http://schemas.openxmlformats.org/officeDocument/2006/relationships/hyperlink" Target="https://estart.internal.ericsson.com/" TargetMode="External"/><Relationship Id="rId19" Type="http://schemas.openxmlformats.org/officeDocument/2006/relationships/image" Target="../media/image20.png"/><Relationship Id="rId20" Type="http://schemas.openxmlformats.org/officeDocument/2006/relationships/hyperlink" Target="https://eteamproject.internal.ericsson.com/" TargetMode="External"/><Relationship Id="rId21" Type="http://schemas.openxmlformats.org/officeDocument/2006/relationships/image" Target="../media/image21.png"/><Relationship Id="rId22" Type="http://schemas.openxmlformats.org/officeDocument/2006/relationships/hyperlink" Target="https://evms.internal.ericsson.com/" TargetMode="External"/><Relationship Id="rId23" Type="http://schemas.openxmlformats.org/officeDocument/2006/relationships/image" Target="../media/image22.png"/><Relationship Id="rId24" Type="http://schemas.openxmlformats.org/officeDocument/2006/relationships/hyperlink" Target="https://zcms.ericsson.com/" TargetMode="External"/><Relationship Id="rId25" Type="http://schemas.openxmlformats.org/officeDocument/2006/relationships/image" Target="../media/image23.png"/><Relationship Id="rId26" Type="http://schemas.openxmlformats.org/officeDocument/2006/relationships/hyperlink" Target="https://arm.sero.gic.ericsson.se/" TargetMode="External"/><Relationship Id="rId27" Type="http://schemas.openxmlformats.org/officeDocument/2006/relationships/image" Target="../media/image24.png"/><Relationship Id="rId28" Type="http://schemas.openxmlformats.org/officeDocument/2006/relationships/hyperlink" Target="https://armxray.sero.gic.ericsson.se/" TargetMode="External"/><Relationship Id="rId29" Type="http://schemas.openxmlformats.org/officeDocument/2006/relationships/image" Target="../media/image25.png"/><Relationship Id="rId30" Type="http://schemas.openxmlformats.org/officeDocument/2006/relationships/hyperlink" Target="https://pmp.seli.gic.ericsson.se/" TargetMode="External"/><Relationship Id="rId31" Type="http://schemas.openxmlformats.org/officeDocument/2006/relationships/image" Target="../media/image26.png"/><Relationship Id="rId32" Type="http://schemas.openxmlformats.org/officeDocument/2006/relationships/hyperlink" Target="https://ecs.internal.ericsson.se/" TargetMode="External"/><Relationship Id="rId33" Type="http://schemas.openxmlformats.org/officeDocument/2006/relationships/hyperlink" Target="https://ocpcmas.dcp.fi.eu.xdn.ericsson.se:8443/" TargetMode="External"/><Relationship Id="rId34" Type="http://schemas.openxmlformats.org/officeDocument/2006/relationships/hyperlink" Target="https://fi-jo01-acc4-oam-ocpmas.dcp.fi.eu.xdn.ericsson.se:8443/" TargetMode="External"/><Relationship Id="rId35" Type="http://schemas.openxmlformats.org/officeDocument/2006/relationships/hyperlink" Target="https://acc50-ocpmas.dcp.fi.eu.xdn.ericsson.se:8443/" TargetMode="External"/><Relationship Id="rId36" Type="http://schemas.openxmlformats.org/officeDocument/2006/relationships/hyperlink" Target="https://ci-cluster-2.iota.seli.gic.ericsson.se/" TargetMode="External"/><Relationship Id="rId37" Type="http://schemas.openxmlformats.org/officeDocument/2006/relationships/slideLayout" Target="../slideLayouts/slideLayout25.xml"/><Relationship Id="rId3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79160" y="476280"/>
            <a:ext cx="8349840" cy="345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3080" tIns="36000" bIns="36720"/>
          <a:p>
            <a:pPr>
              <a:lnSpc>
                <a:spcPct val="85000"/>
              </a:lnSpc>
              <a:spcBef>
                <a:spcPts val="300"/>
              </a:spcBef>
            </a:pPr>
            <a:r>
              <a:rPr b="0" lang="en-US" sz="8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IoTA CI/CD Workshop 2021</a:t>
            </a:r>
            <a:br/>
            <a:br/>
            <a:r>
              <a:rPr b="0" lang="en-US" sz="8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BSS CI/CD pipeline</a:t>
            </a:r>
            <a:endParaRPr b="0" lang="en-US" sz="80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6238800" y="6264000"/>
            <a:ext cx="1908720" cy="2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0" bIns="0" anchor="ctr"/>
          <a:p>
            <a:pPr algn="r">
              <a:lnSpc>
                <a:spcPct val="100000"/>
              </a:lnSpc>
              <a:spcBef>
                <a:spcPts val="300"/>
              </a:spcBef>
            </a:pPr>
            <a:r>
              <a:rPr b="0" lang="en-US" sz="12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Kalervo Kujala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8227080" y="6264000"/>
            <a:ext cx="2512800" cy="261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b="0" lang="en-US" sz="12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IoTA CI/CD Workshop 2021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10809000" y="6264000"/>
            <a:ext cx="895680" cy="261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b="0" lang="en-US" sz="12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2021/04/07</a:t>
            </a:r>
            <a:endParaRPr b="0" lang="en-US" sz="12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CustomShape 1"/>
          <p:cNvSpPr/>
          <p:nvPr/>
        </p:nvSpPr>
        <p:spPr>
          <a:xfrm>
            <a:off x="479160" y="476280"/>
            <a:ext cx="8349840" cy="10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3080" tIns="36000" bIns="36720"/>
          <a:p>
            <a:pPr>
              <a:lnSpc>
                <a:spcPct val="85000"/>
              </a:lnSpc>
              <a:spcBef>
                <a:spcPts val="300"/>
              </a:spcBef>
            </a:pPr>
            <a:r>
              <a:rPr b="0" lang="en-US" sz="4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Jenkins</a:t>
            </a:r>
            <a:endParaRPr b="0" lang="en-US" sz="40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429" name="CustomShape 2"/>
          <p:cNvSpPr/>
          <p:nvPr/>
        </p:nvSpPr>
        <p:spPr>
          <a:xfrm>
            <a:off x="479160" y="1844640"/>
            <a:ext cx="834984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/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There currently are three active Jenkins instances in the XDN.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Noto Sans CJK SC"/>
              </a:rPr>
              <a:t>The old manually created and unmaintained </a:t>
            </a: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Noto Sans CJK SC"/>
                <a:hlinkClick r:id="rId1"/>
              </a:rPr>
              <a:t>Buildmaster Jenkins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Noto Sans CJK SC"/>
              </a:rPr>
              <a:t>Runs the bulk of Washing Machine tests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Noto Sans CJK SC"/>
              </a:rPr>
              <a:t>A team owned manually created and team maintained </a:t>
            </a: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Noto Sans CJK SC"/>
                <a:hlinkClick r:id="rId2"/>
              </a:rPr>
              <a:t>SM Jenkins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Noto Sans CJK SC"/>
              </a:rPr>
              <a:t>Runs team’s component specific tests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Noto Sans CJK SC"/>
              </a:rPr>
              <a:t>The new </a:t>
            </a: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Noto Sans CJK SC"/>
                <a:hlinkClick r:id="rId3"/>
              </a:rPr>
              <a:t>Jenkinsmaster</a:t>
            </a: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Noto Sans CJK SC"/>
              </a:rPr>
              <a:t> (Infrastructure as Code)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Noto Sans CJK SC"/>
              </a:rPr>
              <a:t>Will run all the Washing Machine tests in the future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1414"/>
              </a:spcBef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Noto Sans CJK SC"/>
              </a:rPr>
              <a:t>There is the new </a:t>
            </a: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Noto Sans CJK SC"/>
                <a:hlinkClick r:id="rId4"/>
              </a:rPr>
              <a:t>Jenkins</a:t>
            </a: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Noto Sans CJK SC"/>
              </a:rPr>
              <a:t> in ECN (Infrastructure as Code)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Noto Sans CJK SC"/>
              </a:rPr>
              <a:t>The future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</p:txBody>
      </p:sp>
      <p:pic>
        <p:nvPicPr>
          <p:cNvPr id="2430" name="" descr=""/>
          <p:cNvPicPr/>
          <p:nvPr/>
        </p:nvPicPr>
        <p:blipFill>
          <a:blip r:embed="rId5"/>
          <a:stretch/>
        </p:blipFill>
        <p:spPr>
          <a:xfrm>
            <a:off x="8961120" y="548640"/>
            <a:ext cx="1760760" cy="2436840"/>
          </a:xfrm>
          <a:prstGeom prst="rect">
            <a:avLst/>
          </a:prstGeom>
          <a:ln>
            <a:noFill/>
          </a:ln>
        </p:spPr>
      </p:pic>
      <p:sp>
        <p:nvSpPr>
          <p:cNvPr id="2431" name="CustomShape 3"/>
          <p:cNvSpPr/>
          <p:nvPr/>
        </p:nvSpPr>
        <p:spPr>
          <a:xfrm>
            <a:off x="8686800" y="3017520"/>
            <a:ext cx="243756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Jenkins artwork by jenkins.io</a:t>
            </a:r>
            <a:endParaRPr b="0" lang="en-US" sz="13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CustomShape 1"/>
          <p:cNvSpPr/>
          <p:nvPr/>
        </p:nvSpPr>
        <p:spPr>
          <a:xfrm>
            <a:off x="479160" y="476280"/>
            <a:ext cx="8349840" cy="10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3080" tIns="36000" bIns="36720"/>
          <a:p>
            <a:pPr>
              <a:lnSpc>
                <a:spcPct val="85000"/>
              </a:lnSpc>
              <a:spcBef>
                <a:spcPts val="300"/>
              </a:spcBef>
            </a:pPr>
            <a:r>
              <a:rPr b="0" lang="en-US" sz="4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ECN Gerrit</a:t>
            </a:r>
            <a:endParaRPr b="0" lang="en-US" sz="40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433" name="CustomShape 2"/>
          <p:cNvSpPr/>
          <p:nvPr/>
        </p:nvSpPr>
        <p:spPr>
          <a:xfrm>
            <a:off x="479160" y="1844640"/>
            <a:ext cx="834984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/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The migrated BSS </a:t>
            </a: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DejaVu Sans"/>
                <a:hlinkClick r:id="rId1"/>
              </a:rPr>
              <a:t>source code</a:t>
            </a: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 resides in a centrally managed service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Excellent tool for doing manual reviews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Currently has two repos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iota/iota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iota/nonpublic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It can be integrated with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Jenkins to provide verification results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Jira for issue links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Migrated projects are isolated from each, which means that two projects cannot be changed at the same change, and this is enforced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</p:txBody>
      </p:sp>
      <p:pic>
        <p:nvPicPr>
          <p:cNvPr id="2434" name="" descr=""/>
          <p:cNvPicPr/>
          <p:nvPr/>
        </p:nvPicPr>
        <p:blipFill>
          <a:blip r:embed="rId2"/>
          <a:stretch/>
        </p:blipFill>
        <p:spPr>
          <a:xfrm>
            <a:off x="9144000" y="457200"/>
            <a:ext cx="2657160" cy="251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CustomShape 1"/>
          <p:cNvSpPr/>
          <p:nvPr/>
        </p:nvSpPr>
        <p:spPr>
          <a:xfrm>
            <a:off x="479160" y="476280"/>
            <a:ext cx="8349840" cy="10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3080" tIns="36000" bIns="36720"/>
          <a:p>
            <a:pPr>
              <a:lnSpc>
                <a:spcPct val="85000"/>
              </a:lnSpc>
              <a:spcBef>
                <a:spcPts val="300"/>
              </a:spcBef>
            </a:pPr>
            <a:r>
              <a:rPr b="0" lang="en-US" sz="4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ECN Jenkins</a:t>
            </a:r>
            <a:endParaRPr b="0" lang="en-US" sz="40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436" name="CustomShape 2"/>
          <p:cNvSpPr/>
          <p:nvPr/>
        </p:nvSpPr>
        <p:spPr>
          <a:xfrm>
            <a:off x="479160" y="1844640"/>
            <a:ext cx="834984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/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DejaVu Sans"/>
                <a:hlinkClick r:id="rId1"/>
              </a:rPr>
              <a:t>Located</a:t>
            </a: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 in LMF LAB, Infrastructure as Code, Internet access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Main task is to distribute all jobs to worker nodes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purpose is to be a responsive front end and dashboard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Distributes jobs to OKD cluster as transient PODs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This makes extending the computing capacity trivial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Distributes jobs to a worker node that has buildah, podman, and skopeo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The VM it runs on top of is weekly upgraded, which includes Jenkins itself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All the job configuration and maintenance groovy code are automatically taken into use when submitted to master branch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</p:txBody>
      </p:sp>
      <p:pic>
        <p:nvPicPr>
          <p:cNvPr id="2437" name="" descr=""/>
          <p:cNvPicPr/>
          <p:nvPr/>
        </p:nvPicPr>
        <p:blipFill>
          <a:blip r:embed="rId2"/>
          <a:stretch/>
        </p:blipFill>
        <p:spPr>
          <a:xfrm>
            <a:off x="8960760" y="548280"/>
            <a:ext cx="1760760" cy="243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CustomShape 1"/>
          <p:cNvSpPr/>
          <p:nvPr/>
        </p:nvSpPr>
        <p:spPr>
          <a:xfrm>
            <a:off x="479160" y="476280"/>
            <a:ext cx="8349840" cy="10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3080" tIns="36000" bIns="36720"/>
          <a:p>
            <a:pPr>
              <a:lnSpc>
                <a:spcPct val="85000"/>
              </a:lnSpc>
              <a:spcBef>
                <a:spcPts val="300"/>
              </a:spcBef>
            </a:pPr>
            <a:r>
              <a:rPr b="0" lang="en-US" sz="4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Static Analysis</a:t>
            </a:r>
            <a:endParaRPr b="0" lang="en-US" sz="40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439" name="CustomShape 2"/>
          <p:cNvSpPr/>
          <p:nvPr/>
        </p:nvSpPr>
        <p:spPr>
          <a:xfrm>
            <a:off x="479160" y="1844640"/>
            <a:ext cx="518904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/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Re-uses </a:t>
            </a: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DejaVu Sans"/>
                <a:hlinkClick r:id="rId1"/>
              </a:rPr>
              <a:t>IMS MGW git-hooks</a:t>
            </a: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 for plethora of static analysis tools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binary-file-check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commit-message-check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DejaVu Sans"/>
                <a:hlinkClick r:id="rId2"/>
              </a:rPr>
              <a:t>cppcheck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crlf-check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DejaVu Sans"/>
                <a:hlinkClick r:id="rId3"/>
              </a:rPr>
              <a:t>flake8-check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git-whitespace-check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invite-reviewers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DejaVu Sans"/>
                <a:hlinkClick r:id="rId4"/>
              </a:rPr>
              <a:t>java-static-code-analysis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440" name="CustomShape 3"/>
          <p:cNvSpPr/>
          <p:nvPr/>
        </p:nvSpPr>
        <p:spPr>
          <a:xfrm>
            <a:off x="5874120" y="1917000"/>
            <a:ext cx="528048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/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jira-id-in-commit-message-check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DejaVu Sans"/>
                <a:hlinkClick r:id="rId5"/>
              </a:rPr>
              <a:t>json-verify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DejaVu Sans"/>
                <a:hlinkClick r:id="rId6"/>
              </a:rPr>
              <a:t>perlcritic-check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DejaVu Sans"/>
                <a:hlinkClick r:id="rId7"/>
              </a:rPr>
              <a:t>pylint-check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python-version-check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restricted-filenames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DejaVu Sans"/>
                <a:hlinkClick r:id="rId8"/>
              </a:rPr>
              <a:t>shellcheck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symbolic-links-check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tab-and-trailing-whitespace-check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DejaVu Sans"/>
                <a:hlinkClick r:id="rId9"/>
              </a:rPr>
              <a:t>xml-validity-check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</p:txBody>
      </p:sp>
      <p:pic>
        <p:nvPicPr>
          <p:cNvPr id="2441" name="" descr=""/>
          <p:cNvPicPr/>
          <p:nvPr/>
        </p:nvPicPr>
        <p:blipFill>
          <a:blip r:embed="rId10"/>
          <a:stretch/>
        </p:blipFill>
        <p:spPr>
          <a:xfrm>
            <a:off x="4297680" y="5762160"/>
            <a:ext cx="646560" cy="473760"/>
          </a:xfrm>
          <a:prstGeom prst="rect">
            <a:avLst/>
          </a:prstGeom>
          <a:ln>
            <a:noFill/>
          </a:ln>
        </p:spPr>
      </p:pic>
      <p:pic>
        <p:nvPicPr>
          <p:cNvPr id="2442" name="" descr=""/>
          <p:cNvPicPr/>
          <p:nvPr/>
        </p:nvPicPr>
        <p:blipFill>
          <a:blip r:embed="rId11"/>
          <a:stretch/>
        </p:blipFill>
        <p:spPr>
          <a:xfrm>
            <a:off x="8651880" y="2926080"/>
            <a:ext cx="1588320" cy="199080"/>
          </a:xfrm>
          <a:prstGeom prst="rect">
            <a:avLst/>
          </a:prstGeom>
          <a:ln>
            <a:noFill/>
          </a:ln>
        </p:spPr>
      </p:pic>
      <p:pic>
        <p:nvPicPr>
          <p:cNvPr id="2443" name="" descr=""/>
          <p:cNvPicPr/>
          <p:nvPr/>
        </p:nvPicPr>
        <p:blipFill>
          <a:blip r:embed="rId12"/>
          <a:stretch/>
        </p:blipFill>
        <p:spPr>
          <a:xfrm>
            <a:off x="8686800" y="3291840"/>
            <a:ext cx="345240" cy="423360"/>
          </a:xfrm>
          <a:prstGeom prst="rect">
            <a:avLst/>
          </a:prstGeom>
          <a:ln>
            <a:noFill/>
          </a:ln>
        </p:spPr>
      </p:pic>
      <p:pic>
        <p:nvPicPr>
          <p:cNvPr id="2444" name="" descr=""/>
          <p:cNvPicPr/>
          <p:nvPr/>
        </p:nvPicPr>
        <p:blipFill>
          <a:blip r:embed="rId13"/>
          <a:stretch/>
        </p:blipFill>
        <p:spPr>
          <a:xfrm>
            <a:off x="8686800" y="4663440"/>
            <a:ext cx="352080" cy="352080"/>
          </a:xfrm>
          <a:prstGeom prst="rect">
            <a:avLst/>
          </a:prstGeom>
          <a:ln>
            <a:noFill/>
          </a:ln>
        </p:spPr>
      </p:pic>
      <p:pic>
        <p:nvPicPr>
          <p:cNvPr id="2445" name="" descr=""/>
          <p:cNvPicPr/>
          <p:nvPr/>
        </p:nvPicPr>
        <p:blipFill>
          <a:blip r:embed="rId14"/>
          <a:stretch/>
        </p:blipFill>
        <p:spPr>
          <a:xfrm>
            <a:off x="8964000" y="5943600"/>
            <a:ext cx="544680" cy="54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CustomShape 1"/>
          <p:cNvSpPr/>
          <p:nvPr/>
        </p:nvSpPr>
        <p:spPr>
          <a:xfrm>
            <a:off x="479160" y="476280"/>
            <a:ext cx="8349840" cy="10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3080" tIns="36000" bIns="36720"/>
          <a:p>
            <a:pPr>
              <a:lnSpc>
                <a:spcPct val="85000"/>
              </a:lnSpc>
              <a:spcBef>
                <a:spcPts val="300"/>
              </a:spcBef>
            </a:pPr>
            <a:r>
              <a:rPr b="0" lang="en-US" sz="4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SonarQube</a:t>
            </a:r>
            <a:endParaRPr b="0" lang="en-US" sz="40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447" name="CustomShape 2"/>
          <p:cNvSpPr/>
          <p:nvPr/>
        </p:nvSpPr>
        <p:spPr>
          <a:xfrm>
            <a:off x="479160" y="1844640"/>
            <a:ext cx="834984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/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This static check uses centrally managed </a:t>
            </a: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DejaVu Sans"/>
                <a:hlinkClick r:id="rId1"/>
              </a:rPr>
              <a:t>SonarQube</a:t>
            </a: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 service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It is configured as Infrastructure as Code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Teams can opt-in their project code for enforced verification in review phase, otherwise the results are given inline as warnings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The persistent SonarQube results are generated daily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Excellent for teams to improve their code quality and code coverage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A good indicator where to focus refactoring, code improvement, and paying of technical debt -efforts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</p:txBody>
      </p:sp>
      <p:pic>
        <p:nvPicPr>
          <p:cNvPr id="2448" name="" descr=""/>
          <p:cNvPicPr/>
          <p:nvPr/>
        </p:nvPicPr>
        <p:blipFill>
          <a:blip r:embed="rId2"/>
          <a:stretch/>
        </p:blipFill>
        <p:spPr>
          <a:xfrm>
            <a:off x="6652440" y="640080"/>
            <a:ext cx="4776480" cy="126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CustomShape 1"/>
          <p:cNvSpPr/>
          <p:nvPr/>
        </p:nvSpPr>
        <p:spPr>
          <a:xfrm>
            <a:off x="479160" y="476280"/>
            <a:ext cx="8349840" cy="10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3080" tIns="36000" bIns="36720"/>
          <a:p>
            <a:pPr>
              <a:lnSpc>
                <a:spcPct val="85000"/>
              </a:lnSpc>
              <a:spcBef>
                <a:spcPts val="300"/>
              </a:spcBef>
            </a:pPr>
            <a:r>
              <a:rPr b="0" lang="en-US" sz="4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Code Style</a:t>
            </a:r>
            <a:endParaRPr b="0" lang="en-US" sz="40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450" name="CustomShape 2"/>
          <p:cNvSpPr/>
          <p:nvPr/>
        </p:nvSpPr>
        <p:spPr>
          <a:xfrm>
            <a:off x="479160" y="1844640"/>
            <a:ext cx="834984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/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The community has agreed on the </a:t>
            </a: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DejaVu Sans"/>
                <a:hlinkClick r:id="rId1"/>
              </a:rPr>
              <a:t>code style</a:t>
            </a: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 in the </a:t>
            </a: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DejaVu Sans"/>
                <a:hlinkClick r:id="rId2"/>
              </a:rPr>
              <a:t>CI/CD CoP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The CI pipeline enforces this code style in every review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This is done with the IntelliJ code editor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This lessens the cognitive burden to understand the code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It makes it easy to do changes between projects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The code style configuration can be imported to both </a:t>
            </a: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DejaVu Sans"/>
                <a:hlinkClick r:id="rId3"/>
              </a:rPr>
              <a:t>IntelliJ</a:t>
            </a: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 and </a:t>
            </a: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DejaVu Sans"/>
                <a:hlinkClick r:id="rId4"/>
              </a:rPr>
              <a:t>Eclipse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</p:txBody>
      </p:sp>
      <p:pic>
        <p:nvPicPr>
          <p:cNvPr id="2451" name="" descr=""/>
          <p:cNvPicPr/>
          <p:nvPr/>
        </p:nvPicPr>
        <p:blipFill>
          <a:blip r:embed="rId5"/>
          <a:stretch/>
        </p:blipFill>
        <p:spPr>
          <a:xfrm>
            <a:off x="9002880" y="731520"/>
            <a:ext cx="2517480" cy="251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CustomShape 1"/>
          <p:cNvSpPr/>
          <p:nvPr/>
        </p:nvSpPr>
        <p:spPr>
          <a:xfrm>
            <a:off x="479160" y="476280"/>
            <a:ext cx="8349840" cy="10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3080" tIns="36000" bIns="36720"/>
          <a:p>
            <a:pPr>
              <a:lnSpc>
                <a:spcPct val="85000"/>
              </a:lnSpc>
              <a:spcBef>
                <a:spcPts val="300"/>
              </a:spcBef>
            </a:pPr>
            <a:r>
              <a:rPr b="0" lang="en-US" sz="4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PMD</a:t>
            </a:r>
            <a:endParaRPr b="0" lang="en-US" sz="40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453" name="CustomShape 2"/>
          <p:cNvSpPr/>
          <p:nvPr/>
        </p:nvSpPr>
        <p:spPr>
          <a:xfrm>
            <a:off x="479160" y="1844640"/>
            <a:ext cx="834984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/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This tool is configured to every migrated project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By default it is configured to be very lenient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Teams can opt-in for more strict analysis with configuring the rules to their liking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It will fail the build already locally even before the review phase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Excellent tool for keeping the code quality good while developing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</p:txBody>
      </p:sp>
      <p:pic>
        <p:nvPicPr>
          <p:cNvPr id="2454" name="" descr=""/>
          <p:cNvPicPr/>
          <p:nvPr/>
        </p:nvPicPr>
        <p:blipFill>
          <a:blip r:embed="rId1"/>
          <a:stretch/>
        </p:blipFill>
        <p:spPr>
          <a:xfrm>
            <a:off x="8595360" y="822960"/>
            <a:ext cx="2742120" cy="201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CustomShape 1"/>
          <p:cNvSpPr/>
          <p:nvPr/>
        </p:nvSpPr>
        <p:spPr>
          <a:xfrm>
            <a:off x="479160" y="476280"/>
            <a:ext cx="8349840" cy="10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3080" tIns="36000" bIns="36720"/>
          <a:p>
            <a:pPr>
              <a:lnSpc>
                <a:spcPct val="85000"/>
              </a:lnSpc>
              <a:spcBef>
                <a:spcPts val="300"/>
              </a:spcBef>
            </a:pPr>
            <a:r>
              <a:rPr b="0" lang="en-US" sz="4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JFrog Xray</a:t>
            </a:r>
            <a:endParaRPr b="0" lang="en-US" sz="40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456" name="CustomShape 2"/>
          <p:cNvSpPr/>
          <p:nvPr/>
        </p:nvSpPr>
        <p:spPr>
          <a:xfrm>
            <a:off x="479160" y="1844640"/>
            <a:ext cx="834984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/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This security scanning tool is part of centrally managed </a:t>
            </a: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DejaVu Sans"/>
                <a:hlinkClick r:id="rId1"/>
              </a:rPr>
              <a:t>Artifactory</a:t>
            </a: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 service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It is used to scan vulnerabilities in the review and staging phase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Could be used to enforce zero vulnerabilities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Excellent tool to catch security issues before production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</p:txBody>
      </p:sp>
      <p:pic>
        <p:nvPicPr>
          <p:cNvPr id="2457" name="" descr=""/>
          <p:cNvPicPr/>
          <p:nvPr/>
        </p:nvPicPr>
        <p:blipFill>
          <a:blip r:embed="rId2"/>
          <a:stretch/>
        </p:blipFill>
        <p:spPr>
          <a:xfrm>
            <a:off x="8287560" y="57960"/>
            <a:ext cx="3964320" cy="396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CustomShape 1"/>
          <p:cNvSpPr/>
          <p:nvPr/>
        </p:nvSpPr>
        <p:spPr>
          <a:xfrm>
            <a:off x="479160" y="476280"/>
            <a:ext cx="8349840" cy="10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3080" tIns="36000" bIns="36720"/>
          <a:p>
            <a:pPr>
              <a:lnSpc>
                <a:spcPct val="85000"/>
              </a:lnSpc>
              <a:spcBef>
                <a:spcPts val="300"/>
              </a:spcBef>
            </a:pPr>
            <a:r>
              <a:rPr b="0" lang="en-US" sz="4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Artifactory</a:t>
            </a:r>
            <a:endParaRPr b="0" lang="en-US" sz="40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459" name="CustomShape 2"/>
          <p:cNvSpPr/>
          <p:nvPr/>
        </p:nvSpPr>
        <p:spPr>
          <a:xfrm>
            <a:off x="479160" y="1844640"/>
            <a:ext cx="834984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/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DejaVu Sans"/>
                <a:hlinkClick r:id="rId1"/>
              </a:rPr>
              <a:t>Artifactory</a:t>
            </a: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 is an artifact storage tool that is a centrally managed service.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Is used to store: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Container images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Generic files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Maven artifacts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Helm charts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PYPI modules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RPM packages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</p:txBody>
      </p:sp>
      <p:pic>
        <p:nvPicPr>
          <p:cNvPr id="2460" name="" descr=""/>
          <p:cNvPicPr/>
          <p:nvPr/>
        </p:nvPicPr>
        <p:blipFill>
          <a:blip r:embed="rId2"/>
          <a:stretch/>
        </p:blipFill>
        <p:spPr>
          <a:xfrm>
            <a:off x="7526880" y="548640"/>
            <a:ext cx="4559040" cy="283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CustomShape 1"/>
          <p:cNvSpPr/>
          <p:nvPr/>
        </p:nvSpPr>
        <p:spPr>
          <a:xfrm>
            <a:off x="479160" y="476280"/>
            <a:ext cx="8349840" cy="10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3080" tIns="36000" bIns="36720"/>
          <a:p>
            <a:pPr>
              <a:lnSpc>
                <a:spcPct val="85000"/>
              </a:lnSpc>
              <a:spcBef>
                <a:spcPts val="300"/>
              </a:spcBef>
            </a:pPr>
            <a:r>
              <a:rPr b="0" lang="en-US" sz="4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Artifactory</a:t>
            </a:r>
            <a:endParaRPr b="0" lang="en-US" sz="40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462" name="CustomShape 2"/>
          <p:cNvSpPr/>
          <p:nvPr/>
        </p:nvSpPr>
        <p:spPr>
          <a:xfrm>
            <a:off x="479160" y="1844640"/>
            <a:ext cx="834984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/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It is also used as a mirror to external package repositories such as: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Github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Jenkins Updates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NPM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PYPI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RedHat RPM (no longer updated due to satellite server requirement)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Ruby, Ruby Gems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SUSE RPM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Ubuntu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</p:txBody>
      </p:sp>
      <p:pic>
        <p:nvPicPr>
          <p:cNvPr id="2463" name="" descr=""/>
          <p:cNvPicPr/>
          <p:nvPr/>
        </p:nvPicPr>
        <p:blipFill>
          <a:blip r:embed="rId1"/>
          <a:stretch/>
        </p:blipFill>
        <p:spPr>
          <a:xfrm>
            <a:off x="7526880" y="548640"/>
            <a:ext cx="4559040" cy="283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79160" y="476280"/>
            <a:ext cx="5469120" cy="10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3080" tIns="36000" bIns="36720"/>
          <a:p>
            <a:pPr>
              <a:lnSpc>
                <a:spcPct val="85000"/>
              </a:lnSpc>
              <a:spcBef>
                <a:spcPts val="300"/>
              </a:spcBef>
            </a:pPr>
            <a:r>
              <a:rPr b="0" lang="en-US" sz="4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Agenda</a:t>
            </a:r>
            <a:endParaRPr b="0" lang="en-US" sz="40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79160" y="1844640"/>
            <a:ext cx="546912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72000" tIns="36000" bIns="36000"/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About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c5c5c5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c5c5c5"/>
                </a:solidFill>
                <a:latin typeface="Ericsson Hilda"/>
                <a:ea typeface="DejaVu Sans"/>
              </a:rPr>
              <a:t>Vision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c5c5c5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c5c5c5"/>
                </a:solidFill>
                <a:latin typeface="Ericsson Hilda"/>
                <a:ea typeface="DejaVu Sans"/>
              </a:rPr>
              <a:t>Continuous Integration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c5c5c5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c5c5c5"/>
                </a:solidFill>
                <a:latin typeface="Ericsson Hilda"/>
                <a:ea typeface="DejaVu Sans"/>
              </a:rPr>
              <a:t>Continuous Delivery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c5c5c5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c5c5c5"/>
                </a:solidFill>
                <a:latin typeface="Ericsson Hilda"/>
                <a:ea typeface="DejaVu Sans"/>
              </a:rPr>
              <a:t>Continuous Deployment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c5c5c5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c5c5c5"/>
                </a:solidFill>
                <a:latin typeface="Ericsson Hilda"/>
                <a:ea typeface="DejaVu Sans"/>
              </a:rPr>
              <a:t>Future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</p:txBody>
      </p:sp>
      <p:pic>
        <p:nvPicPr>
          <p:cNvPr id="179" name="Picture Placeholder 23" descr=""/>
          <p:cNvPicPr/>
          <p:nvPr/>
        </p:nvPicPr>
        <p:blipFill>
          <a:blip r:embed="rId1"/>
          <a:srcRect l="20381" t="0" r="20381" b="0"/>
          <a:stretch/>
        </p:blipFill>
        <p:spPr>
          <a:xfrm>
            <a:off x="6094080" y="0"/>
            <a:ext cx="6093000" cy="6856560"/>
          </a:xfrm>
          <a:prstGeom prst="rect">
            <a:avLst/>
          </a:prstGeom>
          <a:ln>
            <a:noFill/>
          </a:ln>
        </p:spPr>
      </p:pic>
      <p:grpSp>
        <p:nvGrpSpPr>
          <p:cNvPr id="180" name="Group 3"/>
          <p:cNvGrpSpPr/>
          <p:nvPr/>
        </p:nvGrpSpPr>
        <p:grpSpPr>
          <a:xfrm>
            <a:off x="11520360" y="475920"/>
            <a:ext cx="188280" cy="254880"/>
            <a:chOff x="11520360" y="475920"/>
            <a:chExt cx="188280" cy="254880"/>
          </a:xfrm>
        </p:grpSpPr>
        <p:sp>
          <p:nvSpPr>
            <p:cNvPr id="181" name="CustomShape 4"/>
            <p:cNvSpPr/>
            <p:nvPr/>
          </p:nvSpPr>
          <p:spPr>
            <a:xfrm>
              <a:off x="11520360" y="475920"/>
              <a:ext cx="188280" cy="95040"/>
            </a:xfrm>
            <a:custGeom>
              <a:avLst/>
              <a:gdLst/>
              <a:ahLst/>
              <a:rect l="l" t="t" r="r" b="b"/>
              <a:pathLst>
                <a:path w="189783" h="96652">
                  <a:moveTo>
                    <a:pt x="188452" y="17233"/>
                  </a:moveTo>
                  <a:cubicBezTo>
                    <a:pt x="186243" y="10641"/>
                    <a:pt x="181571" y="5520"/>
                    <a:pt x="175778" y="2640"/>
                  </a:cubicBezTo>
                  <a:cubicBezTo>
                    <a:pt x="170017" y="-241"/>
                    <a:pt x="163105" y="-945"/>
                    <a:pt x="151711" y="2864"/>
                  </a:cubicBezTo>
                  <a:lnTo>
                    <a:pt x="22319" y="46005"/>
                  </a:lnTo>
                  <a:cubicBezTo>
                    <a:pt x="10926" y="49813"/>
                    <a:pt x="5805" y="54486"/>
                    <a:pt x="2925" y="60279"/>
                  </a:cubicBezTo>
                  <a:cubicBezTo>
                    <a:pt x="12" y="66039"/>
                    <a:pt x="-660" y="72920"/>
                    <a:pt x="1548" y="79545"/>
                  </a:cubicBezTo>
                  <a:cubicBezTo>
                    <a:pt x="3757" y="86138"/>
                    <a:pt x="8429" y="91259"/>
                    <a:pt x="14222" y="94139"/>
                  </a:cubicBezTo>
                  <a:cubicBezTo>
                    <a:pt x="19983" y="97019"/>
                    <a:pt x="26896" y="97723"/>
                    <a:pt x="38289" y="93915"/>
                  </a:cubicBezTo>
                  <a:lnTo>
                    <a:pt x="167681" y="50774"/>
                  </a:lnTo>
                  <a:cubicBezTo>
                    <a:pt x="179075" y="46997"/>
                    <a:pt x="184195" y="42293"/>
                    <a:pt x="187076" y="36500"/>
                  </a:cubicBezTo>
                  <a:cubicBezTo>
                    <a:pt x="189988" y="30739"/>
                    <a:pt x="190660" y="23858"/>
                    <a:pt x="188452" y="17233"/>
                  </a:cubicBezTo>
                  <a:close/>
                </a:path>
              </a:pathLst>
            </a:custGeom>
            <a:solidFill>
              <a:srgbClr val="18181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5"/>
            <p:cNvSpPr/>
            <p:nvPr/>
          </p:nvSpPr>
          <p:spPr>
            <a:xfrm>
              <a:off x="11520360" y="555840"/>
              <a:ext cx="188280" cy="95040"/>
            </a:xfrm>
            <a:custGeom>
              <a:avLst/>
              <a:gdLst/>
              <a:ahLst/>
              <a:rect l="l" t="t" r="r" b="b"/>
              <a:pathLst>
                <a:path w="189783" h="96652">
                  <a:moveTo>
                    <a:pt x="188452" y="17233"/>
                  </a:moveTo>
                  <a:cubicBezTo>
                    <a:pt x="186243" y="10641"/>
                    <a:pt x="181571" y="5520"/>
                    <a:pt x="175778" y="2640"/>
                  </a:cubicBezTo>
                  <a:cubicBezTo>
                    <a:pt x="170017" y="-241"/>
                    <a:pt x="163105" y="-945"/>
                    <a:pt x="151711" y="2864"/>
                  </a:cubicBezTo>
                  <a:lnTo>
                    <a:pt x="22319" y="46005"/>
                  </a:lnTo>
                  <a:cubicBezTo>
                    <a:pt x="10926" y="49813"/>
                    <a:pt x="5805" y="54486"/>
                    <a:pt x="2925" y="60279"/>
                  </a:cubicBezTo>
                  <a:cubicBezTo>
                    <a:pt x="12" y="66039"/>
                    <a:pt x="-660" y="72920"/>
                    <a:pt x="1548" y="79545"/>
                  </a:cubicBezTo>
                  <a:cubicBezTo>
                    <a:pt x="3757" y="86138"/>
                    <a:pt x="8429" y="91259"/>
                    <a:pt x="14222" y="94139"/>
                  </a:cubicBezTo>
                  <a:cubicBezTo>
                    <a:pt x="19983" y="97019"/>
                    <a:pt x="26896" y="97723"/>
                    <a:pt x="38289" y="93915"/>
                  </a:cubicBezTo>
                  <a:lnTo>
                    <a:pt x="167681" y="50806"/>
                  </a:lnTo>
                  <a:cubicBezTo>
                    <a:pt x="179075" y="46997"/>
                    <a:pt x="184195" y="42325"/>
                    <a:pt x="187076" y="36500"/>
                  </a:cubicBezTo>
                  <a:cubicBezTo>
                    <a:pt x="189988" y="30739"/>
                    <a:pt x="190660" y="23858"/>
                    <a:pt x="188452" y="17233"/>
                  </a:cubicBezTo>
                  <a:close/>
                </a:path>
              </a:pathLst>
            </a:custGeom>
            <a:solidFill>
              <a:srgbClr val="18181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6"/>
            <p:cNvSpPr/>
            <p:nvPr/>
          </p:nvSpPr>
          <p:spPr>
            <a:xfrm>
              <a:off x="11520360" y="635760"/>
              <a:ext cx="188280" cy="95040"/>
            </a:xfrm>
            <a:custGeom>
              <a:avLst/>
              <a:gdLst/>
              <a:ahLst/>
              <a:rect l="l" t="t" r="r" b="b"/>
              <a:pathLst>
                <a:path w="189783" h="96652">
                  <a:moveTo>
                    <a:pt x="188452" y="17233"/>
                  </a:moveTo>
                  <a:cubicBezTo>
                    <a:pt x="186243" y="10641"/>
                    <a:pt x="181571" y="5520"/>
                    <a:pt x="175778" y="2640"/>
                  </a:cubicBezTo>
                  <a:cubicBezTo>
                    <a:pt x="170017" y="-241"/>
                    <a:pt x="163105" y="-945"/>
                    <a:pt x="151711" y="2864"/>
                  </a:cubicBezTo>
                  <a:lnTo>
                    <a:pt x="22319" y="46005"/>
                  </a:lnTo>
                  <a:cubicBezTo>
                    <a:pt x="10926" y="49813"/>
                    <a:pt x="5805" y="54486"/>
                    <a:pt x="2925" y="60279"/>
                  </a:cubicBezTo>
                  <a:cubicBezTo>
                    <a:pt x="12" y="66039"/>
                    <a:pt x="-660" y="72920"/>
                    <a:pt x="1548" y="79545"/>
                  </a:cubicBezTo>
                  <a:cubicBezTo>
                    <a:pt x="3757" y="86138"/>
                    <a:pt x="8429" y="91259"/>
                    <a:pt x="14222" y="94139"/>
                  </a:cubicBezTo>
                  <a:cubicBezTo>
                    <a:pt x="19983" y="97019"/>
                    <a:pt x="26896" y="97723"/>
                    <a:pt x="38289" y="93915"/>
                  </a:cubicBezTo>
                  <a:lnTo>
                    <a:pt x="167681" y="50774"/>
                  </a:lnTo>
                  <a:cubicBezTo>
                    <a:pt x="179075" y="46997"/>
                    <a:pt x="184195" y="42293"/>
                    <a:pt x="187076" y="36500"/>
                  </a:cubicBezTo>
                  <a:cubicBezTo>
                    <a:pt x="189988" y="30739"/>
                    <a:pt x="190660" y="23858"/>
                    <a:pt x="188452" y="17233"/>
                  </a:cubicBezTo>
                  <a:close/>
                </a:path>
              </a:pathLst>
            </a:custGeom>
            <a:solidFill>
              <a:srgbClr val="18181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CustomShape 1"/>
          <p:cNvSpPr/>
          <p:nvPr/>
        </p:nvSpPr>
        <p:spPr>
          <a:xfrm>
            <a:off x="479160" y="476280"/>
            <a:ext cx="8349840" cy="10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3080" tIns="36000" bIns="36720"/>
          <a:p>
            <a:pPr>
              <a:lnSpc>
                <a:spcPct val="85000"/>
              </a:lnSpc>
              <a:spcBef>
                <a:spcPts val="300"/>
              </a:spcBef>
            </a:pPr>
            <a:r>
              <a:rPr b="0" lang="en-US" sz="4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EVMS</a:t>
            </a:r>
            <a:endParaRPr b="0" lang="en-US" sz="40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465" name="CustomShape 2"/>
          <p:cNvSpPr/>
          <p:nvPr/>
        </p:nvSpPr>
        <p:spPr>
          <a:xfrm>
            <a:off x="479160" y="1844640"/>
            <a:ext cx="834984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/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DejaVu Sans"/>
                <a:hlinkClick r:id="rId1"/>
              </a:rPr>
              <a:t>Ericsson Vulnerability Management Service</a:t>
            </a: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 is a centrally managed service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Ericsson policy requires that this tool is used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CI pipeline has been integrated to it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Keeping the product information up-to-date automatically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Registering </a:t>
            </a: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DejaVu Sans"/>
                <a:hlinkClick r:id="rId2"/>
              </a:rPr>
              <a:t>Jira Issues</a:t>
            </a: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 for every EVMS issue automatically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Registering new releases automatically after a person has chosen a new release baseline, Maven artifacts, and RPM packages included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1414"/>
              </a:spcBef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The teams are expected to correct and answer both Jira and EVMS issue within a due date per severity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1414"/>
              </a:spcBef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This tools informs about published vulnerabilities about products that are in production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CustomShape 1"/>
          <p:cNvSpPr/>
          <p:nvPr/>
        </p:nvSpPr>
        <p:spPr>
          <a:xfrm>
            <a:off x="479160" y="476280"/>
            <a:ext cx="8349840" cy="10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3080" tIns="36000" bIns="36720"/>
          <a:p>
            <a:pPr>
              <a:lnSpc>
                <a:spcPct val="85000"/>
              </a:lnSpc>
              <a:spcBef>
                <a:spcPts val="300"/>
              </a:spcBef>
            </a:pPr>
            <a:r>
              <a:rPr b="0" lang="en-US" sz="4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OKD Cluster</a:t>
            </a:r>
            <a:endParaRPr b="0" lang="en-US" sz="40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467" name="CustomShape 2"/>
          <p:cNvSpPr/>
          <p:nvPr/>
        </p:nvSpPr>
        <p:spPr>
          <a:xfrm>
            <a:off x="479160" y="1844640"/>
            <a:ext cx="834984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/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This </a:t>
            </a: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DejaVu Sans"/>
                <a:hlinkClick r:id="rId1"/>
              </a:rPr>
              <a:t>OpenShift Community Distribution</a:t>
            </a: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 (v3.11) Kubernetes cluster is created with Infrastructure as Code (Ansible) in E2C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IoTA BSS CI/CD team maintains it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This is closest to OpenShift enterprise edition that is used in production without having to pay license fees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It is used as a Jenkins worker that poses no limitations how many computing jobs are put on it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Compute nodes can be added or removed with Ansible to extend the capacity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All the CI loops use transient PODs that are torn down at the end of the job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build-cache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</p:txBody>
      </p:sp>
      <p:pic>
        <p:nvPicPr>
          <p:cNvPr id="2468" name="" descr=""/>
          <p:cNvPicPr/>
          <p:nvPr/>
        </p:nvPicPr>
        <p:blipFill>
          <a:blip r:embed="rId2"/>
          <a:stretch/>
        </p:blipFill>
        <p:spPr>
          <a:xfrm>
            <a:off x="8321040" y="914400"/>
            <a:ext cx="3503880" cy="177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CustomShape 1"/>
          <p:cNvSpPr/>
          <p:nvPr/>
        </p:nvSpPr>
        <p:spPr>
          <a:xfrm>
            <a:off x="479160" y="476280"/>
            <a:ext cx="8349840" cy="10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3080" tIns="36000" bIns="36720"/>
          <a:p>
            <a:pPr>
              <a:lnSpc>
                <a:spcPct val="85000"/>
              </a:lnSpc>
              <a:spcBef>
                <a:spcPts val="300"/>
              </a:spcBef>
            </a:pPr>
            <a:r>
              <a:rPr b="0" lang="en-US" sz="4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CI Monitoring</a:t>
            </a:r>
            <a:endParaRPr b="0" lang="en-US" sz="40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470" name="CustomShape 2"/>
          <p:cNvSpPr/>
          <p:nvPr/>
        </p:nvSpPr>
        <p:spPr>
          <a:xfrm>
            <a:off x="479160" y="1844640"/>
            <a:ext cx="802368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/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Noto Sans CJK SC"/>
              </a:rPr>
              <a:t>The CI/CD infrastructure is monitored with </a:t>
            </a: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Noto Sans CJK SC"/>
                <a:hlinkClick r:id="rId1"/>
              </a:rPr>
              <a:t>Grafana</a:t>
            </a: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Noto Sans CJK SC"/>
              </a:rPr>
              <a:t>, </a:t>
            </a: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Noto Sans CJK SC"/>
                <a:hlinkClick r:id="rId2"/>
              </a:rPr>
              <a:t>Prometheus</a:t>
            </a: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Noto Sans CJK SC"/>
              </a:rPr>
              <a:t>, </a:t>
            </a: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Noto Sans CJK SC"/>
                <a:hlinkClick r:id="rId3"/>
              </a:rPr>
              <a:t>Jenkins</a:t>
            </a: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Noto Sans CJK SC"/>
              </a:rPr>
              <a:t>, and </a:t>
            </a: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Noto Sans CJK SC"/>
                <a:hlinkClick r:id="rId4"/>
              </a:rPr>
              <a:t>Cluster monitoring</a:t>
            </a: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Noto Sans CJK SC"/>
              </a:rPr>
              <a:t> 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Noto Sans CJK SC"/>
              </a:rPr>
              <a:t>Alerting is being implemented to indicate problems to </a:t>
            </a: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Noto Sans CJK SC"/>
                <a:hlinkClick r:id="rId5"/>
              </a:rPr>
              <a:t>email list</a:t>
            </a: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Noto Sans CJK SC"/>
              </a:rPr>
              <a:t> and </a:t>
            </a: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Noto Sans CJK SC"/>
                <a:hlinkClick r:id="rId6"/>
              </a:rPr>
              <a:t>Teams chat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Noto Sans CJK SC"/>
              </a:rPr>
              <a:t>Prometheus collects data and stores it into the metrics database. Grafana provides Graphical User Interface and alerting.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Noto Sans CJK SC"/>
              </a:rPr>
              <a:t>Kubernetes infrastructure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Noto Sans CJK SC"/>
              </a:rPr>
              <a:t>Jenkins infrastructure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Noto Sans CJK SC"/>
              </a:rPr>
              <a:t>Jenkins Jobs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Noto Sans CJK SC"/>
              </a:rPr>
              <a:t>API health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Noto Sans CJK SC"/>
              </a:rPr>
              <a:t>Service health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</p:txBody>
      </p:sp>
      <p:pic>
        <p:nvPicPr>
          <p:cNvPr id="2471" name="" descr=""/>
          <p:cNvPicPr/>
          <p:nvPr/>
        </p:nvPicPr>
        <p:blipFill>
          <a:blip r:embed="rId7"/>
          <a:stretch/>
        </p:blipFill>
        <p:spPr>
          <a:xfrm>
            <a:off x="8866080" y="636480"/>
            <a:ext cx="2379960" cy="2379960"/>
          </a:xfrm>
          <a:prstGeom prst="rect">
            <a:avLst/>
          </a:prstGeom>
          <a:ln>
            <a:noFill/>
          </a:ln>
        </p:spPr>
      </p:pic>
      <p:pic>
        <p:nvPicPr>
          <p:cNvPr id="2472" name="" descr=""/>
          <p:cNvPicPr/>
          <p:nvPr/>
        </p:nvPicPr>
        <p:blipFill>
          <a:blip r:embed="rId8"/>
          <a:stretch/>
        </p:blipFill>
        <p:spPr>
          <a:xfrm>
            <a:off x="8260560" y="3200400"/>
            <a:ext cx="3808440" cy="233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CustomShape 1"/>
          <p:cNvSpPr/>
          <p:nvPr/>
        </p:nvSpPr>
        <p:spPr>
          <a:xfrm>
            <a:off x="479160" y="476280"/>
            <a:ext cx="8349840" cy="10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3080" tIns="36000" bIns="36720"/>
          <a:p>
            <a:pPr>
              <a:lnSpc>
                <a:spcPct val="85000"/>
              </a:lnSpc>
              <a:spcBef>
                <a:spcPts val="300"/>
              </a:spcBef>
            </a:pPr>
            <a:r>
              <a:rPr b="0" lang="en-US" sz="4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IoTA Python tooling</a:t>
            </a:r>
            <a:endParaRPr b="0" lang="en-US" sz="40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474" name="CustomShape 2"/>
          <p:cNvSpPr/>
          <p:nvPr/>
        </p:nvSpPr>
        <p:spPr>
          <a:xfrm>
            <a:off x="479160" y="1844640"/>
            <a:ext cx="834984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/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This is an integrated toolset that shares the common functionality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Integrates to following services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Artifactory including Xray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EVMS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Gerrit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Jira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LDAP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1414"/>
              </a:spcBef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It provides the glue for services, tools, and configurations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Maven, RPM, product information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</p:txBody>
      </p:sp>
      <p:pic>
        <p:nvPicPr>
          <p:cNvPr id="2475" name="" descr=""/>
          <p:cNvPicPr/>
          <p:nvPr/>
        </p:nvPicPr>
        <p:blipFill>
          <a:blip r:embed="rId1"/>
          <a:stretch/>
        </p:blipFill>
        <p:spPr>
          <a:xfrm>
            <a:off x="8711640" y="640080"/>
            <a:ext cx="2808720" cy="280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CustomShape 1"/>
          <p:cNvSpPr/>
          <p:nvPr/>
        </p:nvSpPr>
        <p:spPr>
          <a:xfrm>
            <a:off x="479160" y="476280"/>
            <a:ext cx="8349840" cy="10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3080" tIns="36000" bIns="36720"/>
          <a:p>
            <a:pPr>
              <a:lnSpc>
                <a:spcPct val="85000"/>
              </a:lnSpc>
              <a:spcBef>
                <a:spcPts val="300"/>
              </a:spcBef>
            </a:pPr>
            <a:r>
              <a:rPr b="0" lang="en-US" sz="4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Migration</a:t>
            </a:r>
            <a:endParaRPr b="0" lang="en-US" sz="40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477" name="CustomShape 2"/>
          <p:cNvSpPr/>
          <p:nvPr/>
        </p:nvSpPr>
        <p:spPr>
          <a:xfrm>
            <a:off x="479160" y="1844640"/>
            <a:ext cx="848088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/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The migration is not a simple file move from one place to another, instead it is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Clean up the git history from 3PP code, binary artifacts, and secrets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Use jib-maven-plugin instead of io.fabric8 docker-maven-plugin in order to build container images on a Kubernetes cluster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Integrate the project with SonarQube, PMD, code coverage, and CI/CD pipeline requirements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Avoid publishing unnecessary Maven Artifacts and container images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1414"/>
              </a:spcBef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In case the repository is in SSH git then it is first migrated to XDN Gerrit and made compatible with the CI pipeline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CustomShape 1"/>
          <p:cNvSpPr/>
          <p:nvPr/>
        </p:nvSpPr>
        <p:spPr>
          <a:xfrm>
            <a:off x="479160" y="476280"/>
            <a:ext cx="8349840" cy="10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3080" tIns="36000" bIns="36720"/>
          <a:p>
            <a:pPr>
              <a:lnSpc>
                <a:spcPct val="85000"/>
              </a:lnSpc>
              <a:spcBef>
                <a:spcPts val="300"/>
              </a:spcBef>
            </a:pPr>
            <a:r>
              <a:rPr b="0" lang="en-US" sz="4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Migration status</a:t>
            </a:r>
            <a:endParaRPr b="0" lang="en-US" sz="40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479" name="CustomShape 2"/>
          <p:cNvSpPr/>
          <p:nvPr/>
        </p:nvSpPr>
        <p:spPr>
          <a:xfrm>
            <a:off x="479160" y="1844640"/>
            <a:ext cx="848088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/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The BSS source code is scattered to multiple </a:t>
            </a:r>
            <a:r>
              <a:rPr b="0" lang="en-US" sz="2000" spc="-21" strike="noStrike" u="sng">
                <a:solidFill>
                  <a:srgbClr val="181818"/>
                </a:solidFill>
                <a:uFillTx/>
                <a:latin typeface="Ericsson Hilda"/>
                <a:ea typeface="DejaVu Sans"/>
                <a:hlinkClick r:id="rId1"/>
              </a:rPr>
              <a:t>locations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Plain XDN SSH git repos, these are without any checks or reviews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XDN Gerrit, with CI pipeline integration and reviews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XDN GitLab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ECN Gerrit, where all are being migrated to (currently 21 repos + 1 new one)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ECN Gerrit repo for cloud-analytics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Partly reverse-engineered DataWareHouse sources in PROD DBs at Akalla and CM production sites, not version controlled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Delivery and deployment scripts in XDN ansible host, not version controlled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</p:txBody>
      </p:sp>
      <p:graphicFrame>
        <p:nvGraphicFramePr>
          <p:cNvPr id="2480" name=""/>
          <p:cNvGraphicFramePr/>
          <p:nvPr/>
        </p:nvGraphicFramePr>
        <p:xfrm>
          <a:off x="8321040" y="182880"/>
          <a:ext cx="3866760" cy="3238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81" name=""/>
          <p:cNvGraphicFramePr/>
          <p:nvPr/>
        </p:nvGraphicFramePr>
        <p:xfrm>
          <a:off x="8367840" y="3474720"/>
          <a:ext cx="3819960" cy="3238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CustomShape 1"/>
          <p:cNvSpPr/>
          <p:nvPr/>
        </p:nvSpPr>
        <p:spPr>
          <a:xfrm>
            <a:off x="479160" y="476280"/>
            <a:ext cx="5469120" cy="10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3080" tIns="36000" bIns="36720"/>
          <a:p>
            <a:pPr>
              <a:lnSpc>
                <a:spcPct val="85000"/>
              </a:lnSpc>
              <a:spcBef>
                <a:spcPts val="300"/>
              </a:spcBef>
            </a:pPr>
            <a:r>
              <a:rPr b="0" lang="en-US" sz="4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Agenda</a:t>
            </a:r>
            <a:endParaRPr b="0" lang="en-US" sz="40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483" name="CustomShape 2"/>
          <p:cNvSpPr/>
          <p:nvPr/>
        </p:nvSpPr>
        <p:spPr>
          <a:xfrm>
            <a:off x="479160" y="1844640"/>
            <a:ext cx="546912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72000" tIns="36000" bIns="36000"/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c5c5c5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c5c5c5"/>
                </a:solidFill>
                <a:latin typeface="Ericsson Hilda"/>
                <a:ea typeface="DejaVu Sans"/>
              </a:rPr>
              <a:t>About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c5c5c5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c5c5c5"/>
                </a:solidFill>
                <a:latin typeface="Ericsson Hilda"/>
                <a:ea typeface="DejaVu Sans"/>
              </a:rPr>
              <a:t>Vision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c5c5c5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c5c5c5"/>
                </a:solidFill>
                <a:latin typeface="Ericsson Hilda"/>
                <a:ea typeface="DejaVu Sans"/>
              </a:rPr>
              <a:t>Continuous Integration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Continuous Delivery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c5c5c5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c5c5c5"/>
                </a:solidFill>
                <a:latin typeface="Ericsson Hilda"/>
                <a:ea typeface="DejaVu Sans"/>
              </a:rPr>
              <a:t>Continuous Deployment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c5c5c5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c5c5c5"/>
                </a:solidFill>
                <a:latin typeface="Ericsson Hilda"/>
                <a:ea typeface="DejaVu Sans"/>
              </a:rPr>
              <a:t>Future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</p:txBody>
      </p:sp>
      <p:pic>
        <p:nvPicPr>
          <p:cNvPr id="2484" name="Picture Placeholder 23" descr=""/>
          <p:cNvPicPr/>
          <p:nvPr/>
        </p:nvPicPr>
        <p:blipFill>
          <a:blip r:embed="rId1"/>
          <a:srcRect l="20381" t="0" r="20381" b="0"/>
          <a:stretch/>
        </p:blipFill>
        <p:spPr>
          <a:xfrm>
            <a:off x="6094080" y="0"/>
            <a:ext cx="6093000" cy="6856560"/>
          </a:xfrm>
          <a:prstGeom prst="rect">
            <a:avLst/>
          </a:prstGeom>
          <a:ln>
            <a:noFill/>
          </a:ln>
        </p:spPr>
      </p:pic>
      <p:grpSp>
        <p:nvGrpSpPr>
          <p:cNvPr id="2485" name="Group 3"/>
          <p:cNvGrpSpPr/>
          <p:nvPr/>
        </p:nvGrpSpPr>
        <p:grpSpPr>
          <a:xfrm>
            <a:off x="11520360" y="475920"/>
            <a:ext cx="188280" cy="254880"/>
            <a:chOff x="11520360" y="475920"/>
            <a:chExt cx="188280" cy="254880"/>
          </a:xfrm>
        </p:grpSpPr>
        <p:sp>
          <p:nvSpPr>
            <p:cNvPr id="2486" name="CustomShape 4"/>
            <p:cNvSpPr/>
            <p:nvPr/>
          </p:nvSpPr>
          <p:spPr>
            <a:xfrm>
              <a:off x="11520360" y="475920"/>
              <a:ext cx="188280" cy="95040"/>
            </a:xfrm>
            <a:custGeom>
              <a:avLst/>
              <a:gdLst/>
              <a:ahLst/>
              <a:rect l="l" t="t" r="r" b="b"/>
              <a:pathLst>
                <a:path w="189783" h="96652">
                  <a:moveTo>
                    <a:pt x="188452" y="17233"/>
                  </a:moveTo>
                  <a:cubicBezTo>
                    <a:pt x="186243" y="10641"/>
                    <a:pt x="181571" y="5520"/>
                    <a:pt x="175778" y="2640"/>
                  </a:cubicBezTo>
                  <a:cubicBezTo>
                    <a:pt x="170017" y="-241"/>
                    <a:pt x="163105" y="-945"/>
                    <a:pt x="151711" y="2864"/>
                  </a:cubicBezTo>
                  <a:lnTo>
                    <a:pt x="22319" y="46005"/>
                  </a:lnTo>
                  <a:cubicBezTo>
                    <a:pt x="10926" y="49813"/>
                    <a:pt x="5805" y="54486"/>
                    <a:pt x="2925" y="60279"/>
                  </a:cubicBezTo>
                  <a:cubicBezTo>
                    <a:pt x="12" y="66039"/>
                    <a:pt x="-660" y="72920"/>
                    <a:pt x="1548" y="79545"/>
                  </a:cubicBezTo>
                  <a:cubicBezTo>
                    <a:pt x="3757" y="86138"/>
                    <a:pt x="8429" y="91259"/>
                    <a:pt x="14222" y="94139"/>
                  </a:cubicBezTo>
                  <a:cubicBezTo>
                    <a:pt x="19983" y="97019"/>
                    <a:pt x="26896" y="97723"/>
                    <a:pt x="38289" y="93915"/>
                  </a:cubicBezTo>
                  <a:lnTo>
                    <a:pt x="167681" y="50774"/>
                  </a:lnTo>
                  <a:cubicBezTo>
                    <a:pt x="179075" y="46997"/>
                    <a:pt x="184195" y="42293"/>
                    <a:pt x="187076" y="36500"/>
                  </a:cubicBezTo>
                  <a:cubicBezTo>
                    <a:pt x="189988" y="30739"/>
                    <a:pt x="190660" y="23858"/>
                    <a:pt x="188452" y="17233"/>
                  </a:cubicBezTo>
                  <a:close/>
                </a:path>
              </a:pathLst>
            </a:custGeom>
            <a:solidFill>
              <a:srgbClr val="18181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7" name="CustomShape 5"/>
            <p:cNvSpPr/>
            <p:nvPr/>
          </p:nvSpPr>
          <p:spPr>
            <a:xfrm>
              <a:off x="11520360" y="555840"/>
              <a:ext cx="188280" cy="95040"/>
            </a:xfrm>
            <a:custGeom>
              <a:avLst/>
              <a:gdLst/>
              <a:ahLst/>
              <a:rect l="l" t="t" r="r" b="b"/>
              <a:pathLst>
                <a:path w="189783" h="96652">
                  <a:moveTo>
                    <a:pt x="188452" y="17233"/>
                  </a:moveTo>
                  <a:cubicBezTo>
                    <a:pt x="186243" y="10641"/>
                    <a:pt x="181571" y="5520"/>
                    <a:pt x="175778" y="2640"/>
                  </a:cubicBezTo>
                  <a:cubicBezTo>
                    <a:pt x="170017" y="-241"/>
                    <a:pt x="163105" y="-945"/>
                    <a:pt x="151711" y="2864"/>
                  </a:cubicBezTo>
                  <a:lnTo>
                    <a:pt x="22319" y="46005"/>
                  </a:lnTo>
                  <a:cubicBezTo>
                    <a:pt x="10926" y="49813"/>
                    <a:pt x="5805" y="54486"/>
                    <a:pt x="2925" y="60279"/>
                  </a:cubicBezTo>
                  <a:cubicBezTo>
                    <a:pt x="12" y="66039"/>
                    <a:pt x="-660" y="72920"/>
                    <a:pt x="1548" y="79545"/>
                  </a:cubicBezTo>
                  <a:cubicBezTo>
                    <a:pt x="3757" y="86138"/>
                    <a:pt x="8429" y="91259"/>
                    <a:pt x="14222" y="94139"/>
                  </a:cubicBezTo>
                  <a:cubicBezTo>
                    <a:pt x="19983" y="97019"/>
                    <a:pt x="26896" y="97723"/>
                    <a:pt x="38289" y="93915"/>
                  </a:cubicBezTo>
                  <a:lnTo>
                    <a:pt x="167681" y="50806"/>
                  </a:lnTo>
                  <a:cubicBezTo>
                    <a:pt x="179075" y="46997"/>
                    <a:pt x="184195" y="42325"/>
                    <a:pt x="187076" y="36500"/>
                  </a:cubicBezTo>
                  <a:cubicBezTo>
                    <a:pt x="189988" y="30739"/>
                    <a:pt x="190660" y="23858"/>
                    <a:pt x="188452" y="17233"/>
                  </a:cubicBezTo>
                  <a:close/>
                </a:path>
              </a:pathLst>
            </a:custGeom>
            <a:solidFill>
              <a:srgbClr val="18181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8" name="CustomShape 6"/>
            <p:cNvSpPr/>
            <p:nvPr/>
          </p:nvSpPr>
          <p:spPr>
            <a:xfrm>
              <a:off x="11520360" y="635760"/>
              <a:ext cx="188280" cy="95040"/>
            </a:xfrm>
            <a:custGeom>
              <a:avLst/>
              <a:gdLst/>
              <a:ahLst/>
              <a:rect l="l" t="t" r="r" b="b"/>
              <a:pathLst>
                <a:path w="189783" h="96652">
                  <a:moveTo>
                    <a:pt x="188452" y="17233"/>
                  </a:moveTo>
                  <a:cubicBezTo>
                    <a:pt x="186243" y="10641"/>
                    <a:pt x="181571" y="5520"/>
                    <a:pt x="175778" y="2640"/>
                  </a:cubicBezTo>
                  <a:cubicBezTo>
                    <a:pt x="170017" y="-241"/>
                    <a:pt x="163105" y="-945"/>
                    <a:pt x="151711" y="2864"/>
                  </a:cubicBezTo>
                  <a:lnTo>
                    <a:pt x="22319" y="46005"/>
                  </a:lnTo>
                  <a:cubicBezTo>
                    <a:pt x="10926" y="49813"/>
                    <a:pt x="5805" y="54486"/>
                    <a:pt x="2925" y="60279"/>
                  </a:cubicBezTo>
                  <a:cubicBezTo>
                    <a:pt x="12" y="66039"/>
                    <a:pt x="-660" y="72920"/>
                    <a:pt x="1548" y="79545"/>
                  </a:cubicBezTo>
                  <a:cubicBezTo>
                    <a:pt x="3757" y="86138"/>
                    <a:pt x="8429" y="91259"/>
                    <a:pt x="14222" y="94139"/>
                  </a:cubicBezTo>
                  <a:cubicBezTo>
                    <a:pt x="19983" y="97019"/>
                    <a:pt x="26896" y="97723"/>
                    <a:pt x="38289" y="93915"/>
                  </a:cubicBezTo>
                  <a:lnTo>
                    <a:pt x="167681" y="50774"/>
                  </a:lnTo>
                  <a:cubicBezTo>
                    <a:pt x="179075" y="46997"/>
                    <a:pt x="184195" y="42293"/>
                    <a:pt x="187076" y="36500"/>
                  </a:cubicBezTo>
                  <a:cubicBezTo>
                    <a:pt x="189988" y="30739"/>
                    <a:pt x="190660" y="23858"/>
                    <a:pt x="188452" y="17233"/>
                  </a:cubicBezTo>
                  <a:close/>
                </a:path>
              </a:pathLst>
            </a:custGeom>
            <a:solidFill>
              <a:srgbClr val="18181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CustomShape 1"/>
          <p:cNvSpPr/>
          <p:nvPr/>
        </p:nvSpPr>
        <p:spPr>
          <a:xfrm>
            <a:off x="479160" y="476280"/>
            <a:ext cx="8349840" cy="10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3080" tIns="36000" bIns="36720"/>
          <a:p>
            <a:pPr>
              <a:lnSpc>
                <a:spcPct val="85000"/>
              </a:lnSpc>
              <a:spcBef>
                <a:spcPts val="300"/>
              </a:spcBef>
            </a:pPr>
            <a:r>
              <a:rPr b="0" lang="en-US" sz="4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Continuous Delivery</a:t>
            </a:r>
            <a:endParaRPr b="0" lang="en-US" sz="40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490" name="CustomShape 2"/>
          <p:cNvSpPr/>
          <p:nvPr/>
        </p:nvSpPr>
        <p:spPr>
          <a:xfrm>
            <a:off x="479160" y="1844640"/>
            <a:ext cx="834984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/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The CD pipelines are producing Artifacts and Container Images that are pushed from ECN to XDN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The Ansible deployment scripts pick up these artifacts to produce a deliverable (tar ball) for other sites than Akalla Amsterdam site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CustomShape 1"/>
          <p:cNvSpPr/>
          <p:nvPr/>
        </p:nvSpPr>
        <p:spPr>
          <a:xfrm>
            <a:off x="479160" y="476280"/>
            <a:ext cx="5469120" cy="10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3080" tIns="36000" bIns="36720"/>
          <a:p>
            <a:pPr>
              <a:lnSpc>
                <a:spcPct val="85000"/>
              </a:lnSpc>
              <a:spcBef>
                <a:spcPts val="300"/>
              </a:spcBef>
            </a:pPr>
            <a:r>
              <a:rPr b="0" lang="en-US" sz="4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Agenda</a:t>
            </a:r>
            <a:endParaRPr b="0" lang="en-US" sz="40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492" name="CustomShape 2"/>
          <p:cNvSpPr/>
          <p:nvPr/>
        </p:nvSpPr>
        <p:spPr>
          <a:xfrm>
            <a:off x="479160" y="1844640"/>
            <a:ext cx="546912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72000" tIns="36000" bIns="36000"/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c5c5c5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c5c5c5"/>
                </a:solidFill>
                <a:latin typeface="Ericsson Hilda"/>
                <a:ea typeface="DejaVu Sans"/>
              </a:rPr>
              <a:t>About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c5c5c5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c5c5c5"/>
                </a:solidFill>
                <a:latin typeface="Ericsson Hilda"/>
                <a:ea typeface="DejaVu Sans"/>
              </a:rPr>
              <a:t>Vision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c5c5c5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c5c5c5"/>
                </a:solidFill>
                <a:latin typeface="Ericsson Hilda"/>
                <a:ea typeface="DejaVu Sans"/>
              </a:rPr>
              <a:t>Continuous Integration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c5c5c5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c5c5c5"/>
                </a:solidFill>
                <a:latin typeface="Ericsson Hilda"/>
                <a:ea typeface="DejaVu Sans"/>
              </a:rPr>
              <a:t>Continuous Delivery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Continuous Deployment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c5c5c5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c5c5c5"/>
                </a:solidFill>
                <a:latin typeface="Ericsson Hilda"/>
                <a:ea typeface="DejaVu Sans"/>
              </a:rPr>
              <a:t>Future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</p:txBody>
      </p:sp>
      <p:pic>
        <p:nvPicPr>
          <p:cNvPr id="2493" name="Picture Placeholder 23" descr=""/>
          <p:cNvPicPr/>
          <p:nvPr/>
        </p:nvPicPr>
        <p:blipFill>
          <a:blip r:embed="rId1"/>
          <a:srcRect l="20381" t="0" r="20381" b="0"/>
          <a:stretch/>
        </p:blipFill>
        <p:spPr>
          <a:xfrm>
            <a:off x="6094080" y="0"/>
            <a:ext cx="6093000" cy="6856560"/>
          </a:xfrm>
          <a:prstGeom prst="rect">
            <a:avLst/>
          </a:prstGeom>
          <a:ln>
            <a:noFill/>
          </a:ln>
        </p:spPr>
      </p:pic>
      <p:grpSp>
        <p:nvGrpSpPr>
          <p:cNvPr id="2494" name="Group 3"/>
          <p:cNvGrpSpPr/>
          <p:nvPr/>
        </p:nvGrpSpPr>
        <p:grpSpPr>
          <a:xfrm>
            <a:off x="11520360" y="475920"/>
            <a:ext cx="188280" cy="254880"/>
            <a:chOff x="11520360" y="475920"/>
            <a:chExt cx="188280" cy="254880"/>
          </a:xfrm>
        </p:grpSpPr>
        <p:sp>
          <p:nvSpPr>
            <p:cNvPr id="2495" name="CustomShape 4"/>
            <p:cNvSpPr/>
            <p:nvPr/>
          </p:nvSpPr>
          <p:spPr>
            <a:xfrm>
              <a:off x="11520360" y="475920"/>
              <a:ext cx="188280" cy="95040"/>
            </a:xfrm>
            <a:custGeom>
              <a:avLst/>
              <a:gdLst/>
              <a:ahLst/>
              <a:rect l="l" t="t" r="r" b="b"/>
              <a:pathLst>
                <a:path w="189783" h="96652">
                  <a:moveTo>
                    <a:pt x="188452" y="17233"/>
                  </a:moveTo>
                  <a:cubicBezTo>
                    <a:pt x="186243" y="10641"/>
                    <a:pt x="181571" y="5520"/>
                    <a:pt x="175778" y="2640"/>
                  </a:cubicBezTo>
                  <a:cubicBezTo>
                    <a:pt x="170017" y="-241"/>
                    <a:pt x="163105" y="-945"/>
                    <a:pt x="151711" y="2864"/>
                  </a:cubicBezTo>
                  <a:lnTo>
                    <a:pt x="22319" y="46005"/>
                  </a:lnTo>
                  <a:cubicBezTo>
                    <a:pt x="10926" y="49813"/>
                    <a:pt x="5805" y="54486"/>
                    <a:pt x="2925" y="60279"/>
                  </a:cubicBezTo>
                  <a:cubicBezTo>
                    <a:pt x="12" y="66039"/>
                    <a:pt x="-660" y="72920"/>
                    <a:pt x="1548" y="79545"/>
                  </a:cubicBezTo>
                  <a:cubicBezTo>
                    <a:pt x="3757" y="86138"/>
                    <a:pt x="8429" y="91259"/>
                    <a:pt x="14222" y="94139"/>
                  </a:cubicBezTo>
                  <a:cubicBezTo>
                    <a:pt x="19983" y="97019"/>
                    <a:pt x="26896" y="97723"/>
                    <a:pt x="38289" y="93915"/>
                  </a:cubicBezTo>
                  <a:lnTo>
                    <a:pt x="167681" y="50774"/>
                  </a:lnTo>
                  <a:cubicBezTo>
                    <a:pt x="179075" y="46997"/>
                    <a:pt x="184195" y="42293"/>
                    <a:pt x="187076" y="36500"/>
                  </a:cubicBezTo>
                  <a:cubicBezTo>
                    <a:pt x="189988" y="30739"/>
                    <a:pt x="190660" y="23858"/>
                    <a:pt x="188452" y="17233"/>
                  </a:cubicBezTo>
                  <a:close/>
                </a:path>
              </a:pathLst>
            </a:custGeom>
            <a:solidFill>
              <a:srgbClr val="18181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6" name="CustomShape 5"/>
            <p:cNvSpPr/>
            <p:nvPr/>
          </p:nvSpPr>
          <p:spPr>
            <a:xfrm>
              <a:off x="11520360" y="555840"/>
              <a:ext cx="188280" cy="95040"/>
            </a:xfrm>
            <a:custGeom>
              <a:avLst/>
              <a:gdLst/>
              <a:ahLst/>
              <a:rect l="l" t="t" r="r" b="b"/>
              <a:pathLst>
                <a:path w="189783" h="96652">
                  <a:moveTo>
                    <a:pt x="188452" y="17233"/>
                  </a:moveTo>
                  <a:cubicBezTo>
                    <a:pt x="186243" y="10641"/>
                    <a:pt x="181571" y="5520"/>
                    <a:pt x="175778" y="2640"/>
                  </a:cubicBezTo>
                  <a:cubicBezTo>
                    <a:pt x="170017" y="-241"/>
                    <a:pt x="163105" y="-945"/>
                    <a:pt x="151711" y="2864"/>
                  </a:cubicBezTo>
                  <a:lnTo>
                    <a:pt x="22319" y="46005"/>
                  </a:lnTo>
                  <a:cubicBezTo>
                    <a:pt x="10926" y="49813"/>
                    <a:pt x="5805" y="54486"/>
                    <a:pt x="2925" y="60279"/>
                  </a:cubicBezTo>
                  <a:cubicBezTo>
                    <a:pt x="12" y="66039"/>
                    <a:pt x="-660" y="72920"/>
                    <a:pt x="1548" y="79545"/>
                  </a:cubicBezTo>
                  <a:cubicBezTo>
                    <a:pt x="3757" y="86138"/>
                    <a:pt x="8429" y="91259"/>
                    <a:pt x="14222" y="94139"/>
                  </a:cubicBezTo>
                  <a:cubicBezTo>
                    <a:pt x="19983" y="97019"/>
                    <a:pt x="26896" y="97723"/>
                    <a:pt x="38289" y="93915"/>
                  </a:cubicBezTo>
                  <a:lnTo>
                    <a:pt x="167681" y="50806"/>
                  </a:lnTo>
                  <a:cubicBezTo>
                    <a:pt x="179075" y="46997"/>
                    <a:pt x="184195" y="42325"/>
                    <a:pt x="187076" y="36500"/>
                  </a:cubicBezTo>
                  <a:cubicBezTo>
                    <a:pt x="189988" y="30739"/>
                    <a:pt x="190660" y="23858"/>
                    <a:pt x="188452" y="17233"/>
                  </a:cubicBezTo>
                  <a:close/>
                </a:path>
              </a:pathLst>
            </a:custGeom>
            <a:solidFill>
              <a:srgbClr val="18181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7" name="CustomShape 6"/>
            <p:cNvSpPr/>
            <p:nvPr/>
          </p:nvSpPr>
          <p:spPr>
            <a:xfrm>
              <a:off x="11520360" y="635760"/>
              <a:ext cx="188280" cy="95040"/>
            </a:xfrm>
            <a:custGeom>
              <a:avLst/>
              <a:gdLst/>
              <a:ahLst/>
              <a:rect l="l" t="t" r="r" b="b"/>
              <a:pathLst>
                <a:path w="189783" h="96652">
                  <a:moveTo>
                    <a:pt x="188452" y="17233"/>
                  </a:moveTo>
                  <a:cubicBezTo>
                    <a:pt x="186243" y="10641"/>
                    <a:pt x="181571" y="5520"/>
                    <a:pt x="175778" y="2640"/>
                  </a:cubicBezTo>
                  <a:cubicBezTo>
                    <a:pt x="170017" y="-241"/>
                    <a:pt x="163105" y="-945"/>
                    <a:pt x="151711" y="2864"/>
                  </a:cubicBezTo>
                  <a:lnTo>
                    <a:pt x="22319" y="46005"/>
                  </a:lnTo>
                  <a:cubicBezTo>
                    <a:pt x="10926" y="49813"/>
                    <a:pt x="5805" y="54486"/>
                    <a:pt x="2925" y="60279"/>
                  </a:cubicBezTo>
                  <a:cubicBezTo>
                    <a:pt x="12" y="66039"/>
                    <a:pt x="-660" y="72920"/>
                    <a:pt x="1548" y="79545"/>
                  </a:cubicBezTo>
                  <a:cubicBezTo>
                    <a:pt x="3757" y="86138"/>
                    <a:pt x="8429" y="91259"/>
                    <a:pt x="14222" y="94139"/>
                  </a:cubicBezTo>
                  <a:cubicBezTo>
                    <a:pt x="19983" y="97019"/>
                    <a:pt x="26896" y="97723"/>
                    <a:pt x="38289" y="93915"/>
                  </a:cubicBezTo>
                  <a:lnTo>
                    <a:pt x="167681" y="50774"/>
                  </a:lnTo>
                  <a:cubicBezTo>
                    <a:pt x="179075" y="46997"/>
                    <a:pt x="184195" y="42293"/>
                    <a:pt x="187076" y="36500"/>
                  </a:cubicBezTo>
                  <a:cubicBezTo>
                    <a:pt x="189988" y="30739"/>
                    <a:pt x="190660" y="23858"/>
                    <a:pt x="188452" y="17233"/>
                  </a:cubicBezTo>
                  <a:close/>
                </a:path>
              </a:pathLst>
            </a:custGeom>
            <a:solidFill>
              <a:srgbClr val="18181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CustomShape 1"/>
          <p:cNvSpPr/>
          <p:nvPr/>
        </p:nvSpPr>
        <p:spPr>
          <a:xfrm>
            <a:off x="479160" y="476280"/>
            <a:ext cx="8349840" cy="10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3080" tIns="36000" bIns="36720"/>
          <a:p>
            <a:pPr>
              <a:lnSpc>
                <a:spcPct val="85000"/>
              </a:lnSpc>
              <a:spcBef>
                <a:spcPts val="300"/>
              </a:spcBef>
            </a:pPr>
            <a:r>
              <a:rPr b="0" lang="en-US" sz="4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Continuous Deployment</a:t>
            </a:r>
            <a:endParaRPr b="0" lang="en-US" sz="40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499" name="CustomShape 2"/>
          <p:cNvSpPr/>
          <p:nvPr/>
        </p:nvSpPr>
        <p:spPr>
          <a:xfrm>
            <a:off x="479160" y="1844640"/>
            <a:ext cx="834984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/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The deployment in Akalla Amsterdam is done with non-version controlled scripts on </a:t>
            </a:r>
            <a:r>
              <a:rPr b="0" i="1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ansible.dcp.fi.eu.xdn.ericsson.se</a:t>
            </a: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 host in XDN. The release content is rsynced to a specific host on the production site, and then the ansible scripts are manually run per service.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It also requires following the </a:t>
            </a: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DejaVu Sans"/>
                <a:hlinkClick r:id="rId1"/>
              </a:rPr>
              <a:t>MoPs</a:t>
            </a: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 (Methods of Procedure) for each service which may contain manual steps. Note that Architecture forum has decided that manual steps should be automated as part of </a:t>
            </a: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DejaVu Sans"/>
                <a:hlinkClick r:id="rId2"/>
              </a:rPr>
              <a:t>ansible scripts</a:t>
            </a: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.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NOC transfers the container images to production site via a local laptop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For other production sites a tar ball with the release content is created on the XDN ansible host with non-version controlled scripts, which NOC transfers to production site.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7861680" y="731520"/>
            <a:ext cx="3616920" cy="2284560"/>
          </a:xfrm>
          <a:prstGeom prst="rect">
            <a:avLst/>
          </a:prstGeom>
          <a:ln>
            <a:noFill/>
          </a:ln>
        </p:spPr>
      </p:pic>
      <p:sp>
        <p:nvSpPr>
          <p:cNvPr id="185" name="CustomShape 1"/>
          <p:cNvSpPr/>
          <p:nvPr/>
        </p:nvSpPr>
        <p:spPr>
          <a:xfrm>
            <a:off x="8595360" y="2926080"/>
            <a:ext cx="243828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Chimera line art by Prof. Geller</a:t>
            </a:r>
            <a:endParaRPr b="0" lang="en-US" sz="13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79520" y="476280"/>
            <a:ext cx="8349840" cy="10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3080" tIns="36000" bIns="36720"/>
          <a:p>
            <a:pPr>
              <a:lnSpc>
                <a:spcPct val="85000"/>
              </a:lnSpc>
              <a:spcBef>
                <a:spcPts val="300"/>
              </a:spcBef>
            </a:pPr>
            <a:r>
              <a:rPr b="0" lang="en-US" sz="4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About</a:t>
            </a:r>
            <a:endParaRPr b="0" lang="en-US" sz="40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479520" y="1845000"/>
            <a:ext cx="834984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/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Product Owner (Continuous Integration) Kalervo Kujala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Team Chimera – 4 + 4 + 13 members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Line responsibility Mikko Kyllönen 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CustomShape 1"/>
          <p:cNvSpPr/>
          <p:nvPr/>
        </p:nvSpPr>
        <p:spPr>
          <a:xfrm>
            <a:off x="479160" y="476280"/>
            <a:ext cx="5469120" cy="10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3080" tIns="36000" bIns="36720"/>
          <a:p>
            <a:pPr>
              <a:lnSpc>
                <a:spcPct val="85000"/>
              </a:lnSpc>
              <a:spcBef>
                <a:spcPts val="300"/>
              </a:spcBef>
            </a:pPr>
            <a:r>
              <a:rPr b="0" lang="en-US" sz="4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Agenda</a:t>
            </a:r>
            <a:endParaRPr b="0" lang="en-US" sz="40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01" name="CustomShape 2"/>
          <p:cNvSpPr/>
          <p:nvPr/>
        </p:nvSpPr>
        <p:spPr>
          <a:xfrm>
            <a:off x="479160" y="1844640"/>
            <a:ext cx="546912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72000" tIns="36000" bIns="36000"/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c5c5c5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c5c5c5"/>
                </a:solidFill>
                <a:latin typeface="Ericsson Hilda"/>
                <a:ea typeface="DejaVu Sans"/>
              </a:rPr>
              <a:t>About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c5c5c5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c5c5c5"/>
                </a:solidFill>
                <a:latin typeface="Ericsson Hilda"/>
                <a:ea typeface="DejaVu Sans"/>
              </a:rPr>
              <a:t>Vision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c5c5c5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c5c5c5"/>
                </a:solidFill>
                <a:latin typeface="Ericsson Hilda"/>
                <a:ea typeface="DejaVu Sans"/>
              </a:rPr>
              <a:t>Continuous Integration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c5c5c5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c5c5c5"/>
                </a:solidFill>
                <a:latin typeface="Ericsson Hilda"/>
                <a:ea typeface="DejaVu Sans"/>
              </a:rPr>
              <a:t>Continuous Delivery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c5c5c5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c5c5c5"/>
                </a:solidFill>
                <a:latin typeface="Ericsson Hilda"/>
                <a:ea typeface="DejaVu Sans"/>
              </a:rPr>
              <a:t>Continuous Deployment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Future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</p:txBody>
      </p:sp>
      <p:pic>
        <p:nvPicPr>
          <p:cNvPr id="2502" name="Picture Placeholder 23" descr=""/>
          <p:cNvPicPr/>
          <p:nvPr/>
        </p:nvPicPr>
        <p:blipFill>
          <a:blip r:embed="rId1"/>
          <a:srcRect l="20381" t="0" r="20381" b="0"/>
          <a:stretch/>
        </p:blipFill>
        <p:spPr>
          <a:xfrm>
            <a:off x="6094080" y="0"/>
            <a:ext cx="6093000" cy="6856560"/>
          </a:xfrm>
          <a:prstGeom prst="rect">
            <a:avLst/>
          </a:prstGeom>
          <a:ln>
            <a:noFill/>
          </a:ln>
        </p:spPr>
      </p:pic>
      <p:grpSp>
        <p:nvGrpSpPr>
          <p:cNvPr id="2503" name="Group 3"/>
          <p:cNvGrpSpPr/>
          <p:nvPr/>
        </p:nvGrpSpPr>
        <p:grpSpPr>
          <a:xfrm>
            <a:off x="11520360" y="475920"/>
            <a:ext cx="188280" cy="254880"/>
            <a:chOff x="11520360" y="475920"/>
            <a:chExt cx="188280" cy="254880"/>
          </a:xfrm>
        </p:grpSpPr>
        <p:sp>
          <p:nvSpPr>
            <p:cNvPr id="2504" name="CustomShape 4"/>
            <p:cNvSpPr/>
            <p:nvPr/>
          </p:nvSpPr>
          <p:spPr>
            <a:xfrm>
              <a:off x="11520360" y="475920"/>
              <a:ext cx="188280" cy="95040"/>
            </a:xfrm>
            <a:custGeom>
              <a:avLst/>
              <a:gdLst/>
              <a:ahLst/>
              <a:rect l="l" t="t" r="r" b="b"/>
              <a:pathLst>
                <a:path w="189783" h="96652">
                  <a:moveTo>
                    <a:pt x="188452" y="17233"/>
                  </a:moveTo>
                  <a:cubicBezTo>
                    <a:pt x="186243" y="10641"/>
                    <a:pt x="181571" y="5520"/>
                    <a:pt x="175778" y="2640"/>
                  </a:cubicBezTo>
                  <a:cubicBezTo>
                    <a:pt x="170017" y="-241"/>
                    <a:pt x="163105" y="-945"/>
                    <a:pt x="151711" y="2864"/>
                  </a:cubicBezTo>
                  <a:lnTo>
                    <a:pt x="22319" y="46005"/>
                  </a:lnTo>
                  <a:cubicBezTo>
                    <a:pt x="10926" y="49813"/>
                    <a:pt x="5805" y="54486"/>
                    <a:pt x="2925" y="60279"/>
                  </a:cubicBezTo>
                  <a:cubicBezTo>
                    <a:pt x="12" y="66039"/>
                    <a:pt x="-660" y="72920"/>
                    <a:pt x="1548" y="79545"/>
                  </a:cubicBezTo>
                  <a:cubicBezTo>
                    <a:pt x="3757" y="86138"/>
                    <a:pt x="8429" y="91259"/>
                    <a:pt x="14222" y="94139"/>
                  </a:cubicBezTo>
                  <a:cubicBezTo>
                    <a:pt x="19983" y="97019"/>
                    <a:pt x="26896" y="97723"/>
                    <a:pt x="38289" y="93915"/>
                  </a:cubicBezTo>
                  <a:lnTo>
                    <a:pt x="167681" y="50774"/>
                  </a:lnTo>
                  <a:cubicBezTo>
                    <a:pt x="179075" y="46997"/>
                    <a:pt x="184195" y="42293"/>
                    <a:pt x="187076" y="36500"/>
                  </a:cubicBezTo>
                  <a:cubicBezTo>
                    <a:pt x="189988" y="30739"/>
                    <a:pt x="190660" y="23858"/>
                    <a:pt x="188452" y="17233"/>
                  </a:cubicBezTo>
                  <a:close/>
                </a:path>
              </a:pathLst>
            </a:custGeom>
            <a:solidFill>
              <a:srgbClr val="18181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5" name="CustomShape 5"/>
            <p:cNvSpPr/>
            <p:nvPr/>
          </p:nvSpPr>
          <p:spPr>
            <a:xfrm>
              <a:off x="11520360" y="555840"/>
              <a:ext cx="188280" cy="95040"/>
            </a:xfrm>
            <a:custGeom>
              <a:avLst/>
              <a:gdLst/>
              <a:ahLst/>
              <a:rect l="l" t="t" r="r" b="b"/>
              <a:pathLst>
                <a:path w="189783" h="96652">
                  <a:moveTo>
                    <a:pt x="188452" y="17233"/>
                  </a:moveTo>
                  <a:cubicBezTo>
                    <a:pt x="186243" y="10641"/>
                    <a:pt x="181571" y="5520"/>
                    <a:pt x="175778" y="2640"/>
                  </a:cubicBezTo>
                  <a:cubicBezTo>
                    <a:pt x="170017" y="-241"/>
                    <a:pt x="163105" y="-945"/>
                    <a:pt x="151711" y="2864"/>
                  </a:cubicBezTo>
                  <a:lnTo>
                    <a:pt x="22319" y="46005"/>
                  </a:lnTo>
                  <a:cubicBezTo>
                    <a:pt x="10926" y="49813"/>
                    <a:pt x="5805" y="54486"/>
                    <a:pt x="2925" y="60279"/>
                  </a:cubicBezTo>
                  <a:cubicBezTo>
                    <a:pt x="12" y="66039"/>
                    <a:pt x="-660" y="72920"/>
                    <a:pt x="1548" y="79545"/>
                  </a:cubicBezTo>
                  <a:cubicBezTo>
                    <a:pt x="3757" y="86138"/>
                    <a:pt x="8429" y="91259"/>
                    <a:pt x="14222" y="94139"/>
                  </a:cubicBezTo>
                  <a:cubicBezTo>
                    <a:pt x="19983" y="97019"/>
                    <a:pt x="26896" y="97723"/>
                    <a:pt x="38289" y="93915"/>
                  </a:cubicBezTo>
                  <a:lnTo>
                    <a:pt x="167681" y="50806"/>
                  </a:lnTo>
                  <a:cubicBezTo>
                    <a:pt x="179075" y="46997"/>
                    <a:pt x="184195" y="42325"/>
                    <a:pt x="187076" y="36500"/>
                  </a:cubicBezTo>
                  <a:cubicBezTo>
                    <a:pt x="189988" y="30739"/>
                    <a:pt x="190660" y="23858"/>
                    <a:pt x="188452" y="17233"/>
                  </a:cubicBezTo>
                  <a:close/>
                </a:path>
              </a:pathLst>
            </a:custGeom>
            <a:solidFill>
              <a:srgbClr val="18181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6" name="CustomShape 6"/>
            <p:cNvSpPr/>
            <p:nvPr/>
          </p:nvSpPr>
          <p:spPr>
            <a:xfrm>
              <a:off x="11520360" y="635760"/>
              <a:ext cx="188280" cy="95040"/>
            </a:xfrm>
            <a:custGeom>
              <a:avLst/>
              <a:gdLst/>
              <a:ahLst/>
              <a:rect l="l" t="t" r="r" b="b"/>
              <a:pathLst>
                <a:path w="189783" h="96652">
                  <a:moveTo>
                    <a:pt x="188452" y="17233"/>
                  </a:moveTo>
                  <a:cubicBezTo>
                    <a:pt x="186243" y="10641"/>
                    <a:pt x="181571" y="5520"/>
                    <a:pt x="175778" y="2640"/>
                  </a:cubicBezTo>
                  <a:cubicBezTo>
                    <a:pt x="170017" y="-241"/>
                    <a:pt x="163105" y="-945"/>
                    <a:pt x="151711" y="2864"/>
                  </a:cubicBezTo>
                  <a:lnTo>
                    <a:pt x="22319" y="46005"/>
                  </a:lnTo>
                  <a:cubicBezTo>
                    <a:pt x="10926" y="49813"/>
                    <a:pt x="5805" y="54486"/>
                    <a:pt x="2925" y="60279"/>
                  </a:cubicBezTo>
                  <a:cubicBezTo>
                    <a:pt x="12" y="66039"/>
                    <a:pt x="-660" y="72920"/>
                    <a:pt x="1548" y="79545"/>
                  </a:cubicBezTo>
                  <a:cubicBezTo>
                    <a:pt x="3757" y="86138"/>
                    <a:pt x="8429" y="91259"/>
                    <a:pt x="14222" y="94139"/>
                  </a:cubicBezTo>
                  <a:cubicBezTo>
                    <a:pt x="19983" y="97019"/>
                    <a:pt x="26896" y="97723"/>
                    <a:pt x="38289" y="93915"/>
                  </a:cubicBezTo>
                  <a:lnTo>
                    <a:pt x="167681" y="50774"/>
                  </a:lnTo>
                  <a:cubicBezTo>
                    <a:pt x="179075" y="46997"/>
                    <a:pt x="184195" y="42293"/>
                    <a:pt x="187076" y="36500"/>
                  </a:cubicBezTo>
                  <a:cubicBezTo>
                    <a:pt x="189988" y="30739"/>
                    <a:pt x="190660" y="23858"/>
                    <a:pt x="188452" y="17233"/>
                  </a:cubicBezTo>
                  <a:close/>
                </a:path>
              </a:pathLst>
            </a:custGeom>
            <a:solidFill>
              <a:srgbClr val="18181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CustomShape 1"/>
          <p:cNvSpPr/>
          <p:nvPr/>
        </p:nvSpPr>
        <p:spPr>
          <a:xfrm>
            <a:off x="479160" y="476280"/>
            <a:ext cx="8349840" cy="10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3080" tIns="36000" bIns="36720"/>
          <a:p>
            <a:pPr>
              <a:lnSpc>
                <a:spcPct val="85000"/>
              </a:lnSpc>
              <a:spcBef>
                <a:spcPts val="300"/>
              </a:spcBef>
            </a:pPr>
            <a:r>
              <a:rPr b="0" lang="en-US" sz="4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Future</a:t>
            </a:r>
            <a:endParaRPr b="0" lang="en-US" sz="40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08" name="CustomShape 2"/>
          <p:cNvSpPr/>
          <p:nvPr/>
        </p:nvSpPr>
        <p:spPr>
          <a:xfrm>
            <a:off x="479160" y="1844640"/>
            <a:ext cx="834984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/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Moving ECN jenkins from LMF LAB to E2C to run as a service on OKD cluster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Use CCD instead of OpenShift -proposal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Use </a:t>
            </a: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DejaVu Sans"/>
                <a:hlinkClick r:id="rId1"/>
              </a:rPr>
              <a:t>EWS</a:t>
            </a: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 KaaS (CCD) as build clusters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Use Helm Charts or Ansible k8s module instead of custom Ansible scripts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Produce a deliverable that would contain all the container images, scripts, and instructions for one-touch deployment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Use SW GW infrastructure to distribute a deliverable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Run smoke tests to test the deployment and functionality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Run Washing Machine tests in ECN and XDN for release candidates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CustomShape 1"/>
          <p:cNvSpPr/>
          <p:nvPr/>
        </p:nvSpPr>
        <p:spPr>
          <a:xfrm>
            <a:off x="479160" y="476280"/>
            <a:ext cx="8349840" cy="10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3080" tIns="36000" bIns="36720"/>
          <a:p>
            <a:pPr>
              <a:lnSpc>
                <a:spcPct val="85000"/>
              </a:lnSpc>
              <a:spcBef>
                <a:spcPts val="300"/>
              </a:spcBef>
            </a:pPr>
            <a:r>
              <a:rPr b="0" lang="en-US" sz="4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Future</a:t>
            </a:r>
            <a:endParaRPr b="0" lang="en-US" sz="40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10" name="CustomShape 2"/>
          <p:cNvSpPr/>
          <p:nvPr/>
        </p:nvSpPr>
        <p:spPr>
          <a:xfrm>
            <a:off x="479160" y="1844640"/>
            <a:ext cx="834984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/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Have PRIM/MUNIN in place for product structure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Automatically create SVL (Software Vendor List) in Bazaar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Automatically create a release report with all the Jira tickets, included service components, security scan results, and SonarQube results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CustomShape 1"/>
          <p:cNvSpPr/>
          <p:nvPr/>
        </p:nvSpPr>
        <p:spPr>
          <a:xfrm>
            <a:off x="3070800" y="4309200"/>
            <a:ext cx="60454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79160" y="476280"/>
            <a:ext cx="5469120" cy="10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3080" tIns="36000" bIns="36720"/>
          <a:p>
            <a:pPr>
              <a:lnSpc>
                <a:spcPct val="85000"/>
              </a:lnSpc>
              <a:spcBef>
                <a:spcPts val="300"/>
              </a:spcBef>
            </a:pPr>
            <a:r>
              <a:rPr b="0" lang="en-US" sz="4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Agenda</a:t>
            </a:r>
            <a:endParaRPr b="0" lang="en-US" sz="40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79160" y="1844640"/>
            <a:ext cx="546912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72000" tIns="36000" bIns="36000"/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c5c5c5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c5c5c5"/>
                </a:solidFill>
                <a:latin typeface="Ericsson Hilda"/>
                <a:ea typeface="DejaVu Sans"/>
              </a:rPr>
              <a:t>About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Vision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c5c5c5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c5c5c5"/>
                </a:solidFill>
                <a:latin typeface="Ericsson Hilda"/>
                <a:ea typeface="DejaVu Sans"/>
              </a:rPr>
              <a:t>Continuous Integration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c5c5c5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c5c5c5"/>
                </a:solidFill>
                <a:latin typeface="Ericsson Hilda"/>
                <a:ea typeface="DejaVu Sans"/>
              </a:rPr>
              <a:t>Continuous Delivery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c5c5c5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c5c5c5"/>
                </a:solidFill>
                <a:latin typeface="Ericsson Hilda"/>
                <a:ea typeface="DejaVu Sans"/>
              </a:rPr>
              <a:t>Continuous Deployment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c5c5c5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c5c5c5"/>
                </a:solidFill>
                <a:latin typeface="Ericsson Hilda"/>
                <a:ea typeface="DejaVu Sans"/>
              </a:rPr>
              <a:t>Future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</p:txBody>
      </p:sp>
      <p:pic>
        <p:nvPicPr>
          <p:cNvPr id="190" name="Picture Placeholder 23" descr=""/>
          <p:cNvPicPr/>
          <p:nvPr/>
        </p:nvPicPr>
        <p:blipFill>
          <a:blip r:embed="rId1"/>
          <a:srcRect l="20381" t="0" r="20381" b="0"/>
          <a:stretch/>
        </p:blipFill>
        <p:spPr>
          <a:xfrm>
            <a:off x="6094080" y="0"/>
            <a:ext cx="6093000" cy="6856560"/>
          </a:xfrm>
          <a:prstGeom prst="rect">
            <a:avLst/>
          </a:prstGeom>
          <a:ln>
            <a:noFill/>
          </a:ln>
        </p:spPr>
      </p:pic>
      <p:grpSp>
        <p:nvGrpSpPr>
          <p:cNvPr id="191" name="Group 3"/>
          <p:cNvGrpSpPr/>
          <p:nvPr/>
        </p:nvGrpSpPr>
        <p:grpSpPr>
          <a:xfrm>
            <a:off x="11520360" y="475920"/>
            <a:ext cx="188280" cy="254880"/>
            <a:chOff x="11520360" y="475920"/>
            <a:chExt cx="188280" cy="254880"/>
          </a:xfrm>
        </p:grpSpPr>
        <p:sp>
          <p:nvSpPr>
            <p:cNvPr id="192" name="CustomShape 4"/>
            <p:cNvSpPr/>
            <p:nvPr/>
          </p:nvSpPr>
          <p:spPr>
            <a:xfrm>
              <a:off x="11520360" y="475920"/>
              <a:ext cx="188280" cy="95040"/>
            </a:xfrm>
            <a:custGeom>
              <a:avLst/>
              <a:gdLst/>
              <a:ahLst/>
              <a:rect l="l" t="t" r="r" b="b"/>
              <a:pathLst>
                <a:path w="189783" h="96652">
                  <a:moveTo>
                    <a:pt x="188452" y="17233"/>
                  </a:moveTo>
                  <a:cubicBezTo>
                    <a:pt x="186243" y="10641"/>
                    <a:pt x="181571" y="5520"/>
                    <a:pt x="175778" y="2640"/>
                  </a:cubicBezTo>
                  <a:cubicBezTo>
                    <a:pt x="170017" y="-241"/>
                    <a:pt x="163105" y="-945"/>
                    <a:pt x="151711" y="2864"/>
                  </a:cubicBezTo>
                  <a:lnTo>
                    <a:pt x="22319" y="46005"/>
                  </a:lnTo>
                  <a:cubicBezTo>
                    <a:pt x="10926" y="49813"/>
                    <a:pt x="5805" y="54486"/>
                    <a:pt x="2925" y="60279"/>
                  </a:cubicBezTo>
                  <a:cubicBezTo>
                    <a:pt x="12" y="66039"/>
                    <a:pt x="-660" y="72920"/>
                    <a:pt x="1548" y="79545"/>
                  </a:cubicBezTo>
                  <a:cubicBezTo>
                    <a:pt x="3757" y="86138"/>
                    <a:pt x="8429" y="91259"/>
                    <a:pt x="14222" y="94139"/>
                  </a:cubicBezTo>
                  <a:cubicBezTo>
                    <a:pt x="19983" y="97019"/>
                    <a:pt x="26896" y="97723"/>
                    <a:pt x="38289" y="93915"/>
                  </a:cubicBezTo>
                  <a:lnTo>
                    <a:pt x="167681" y="50774"/>
                  </a:lnTo>
                  <a:cubicBezTo>
                    <a:pt x="179075" y="46997"/>
                    <a:pt x="184195" y="42293"/>
                    <a:pt x="187076" y="36500"/>
                  </a:cubicBezTo>
                  <a:cubicBezTo>
                    <a:pt x="189988" y="30739"/>
                    <a:pt x="190660" y="23858"/>
                    <a:pt x="188452" y="17233"/>
                  </a:cubicBezTo>
                  <a:close/>
                </a:path>
              </a:pathLst>
            </a:custGeom>
            <a:solidFill>
              <a:srgbClr val="18181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5"/>
            <p:cNvSpPr/>
            <p:nvPr/>
          </p:nvSpPr>
          <p:spPr>
            <a:xfrm>
              <a:off x="11520360" y="555840"/>
              <a:ext cx="188280" cy="95040"/>
            </a:xfrm>
            <a:custGeom>
              <a:avLst/>
              <a:gdLst/>
              <a:ahLst/>
              <a:rect l="l" t="t" r="r" b="b"/>
              <a:pathLst>
                <a:path w="189783" h="96652">
                  <a:moveTo>
                    <a:pt x="188452" y="17233"/>
                  </a:moveTo>
                  <a:cubicBezTo>
                    <a:pt x="186243" y="10641"/>
                    <a:pt x="181571" y="5520"/>
                    <a:pt x="175778" y="2640"/>
                  </a:cubicBezTo>
                  <a:cubicBezTo>
                    <a:pt x="170017" y="-241"/>
                    <a:pt x="163105" y="-945"/>
                    <a:pt x="151711" y="2864"/>
                  </a:cubicBezTo>
                  <a:lnTo>
                    <a:pt x="22319" y="46005"/>
                  </a:lnTo>
                  <a:cubicBezTo>
                    <a:pt x="10926" y="49813"/>
                    <a:pt x="5805" y="54486"/>
                    <a:pt x="2925" y="60279"/>
                  </a:cubicBezTo>
                  <a:cubicBezTo>
                    <a:pt x="12" y="66039"/>
                    <a:pt x="-660" y="72920"/>
                    <a:pt x="1548" y="79545"/>
                  </a:cubicBezTo>
                  <a:cubicBezTo>
                    <a:pt x="3757" y="86138"/>
                    <a:pt x="8429" y="91259"/>
                    <a:pt x="14222" y="94139"/>
                  </a:cubicBezTo>
                  <a:cubicBezTo>
                    <a:pt x="19983" y="97019"/>
                    <a:pt x="26896" y="97723"/>
                    <a:pt x="38289" y="93915"/>
                  </a:cubicBezTo>
                  <a:lnTo>
                    <a:pt x="167681" y="50806"/>
                  </a:lnTo>
                  <a:cubicBezTo>
                    <a:pt x="179075" y="46997"/>
                    <a:pt x="184195" y="42325"/>
                    <a:pt x="187076" y="36500"/>
                  </a:cubicBezTo>
                  <a:cubicBezTo>
                    <a:pt x="189988" y="30739"/>
                    <a:pt x="190660" y="23858"/>
                    <a:pt x="188452" y="17233"/>
                  </a:cubicBezTo>
                  <a:close/>
                </a:path>
              </a:pathLst>
            </a:custGeom>
            <a:solidFill>
              <a:srgbClr val="18181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6"/>
            <p:cNvSpPr/>
            <p:nvPr/>
          </p:nvSpPr>
          <p:spPr>
            <a:xfrm>
              <a:off x="11520360" y="635760"/>
              <a:ext cx="188280" cy="95040"/>
            </a:xfrm>
            <a:custGeom>
              <a:avLst/>
              <a:gdLst/>
              <a:ahLst/>
              <a:rect l="l" t="t" r="r" b="b"/>
              <a:pathLst>
                <a:path w="189783" h="96652">
                  <a:moveTo>
                    <a:pt x="188452" y="17233"/>
                  </a:moveTo>
                  <a:cubicBezTo>
                    <a:pt x="186243" y="10641"/>
                    <a:pt x="181571" y="5520"/>
                    <a:pt x="175778" y="2640"/>
                  </a:cubicBezTo>
                  <a:cubicBezTo>
                    <a:pt x="170017" y="-241"/>
                    <a:pt x="163105" y="-945"/>
                    <a:pt x="151711" y="2864"/>
                  </a:cubicBezTo>
                  <a:lnTo>
                    <a:pt x="22319" y="46005"/>
                  </a:lnTo>
                  <a:cubicBezTo>
                    <a:pt x="10926" y="49813"/>
                    <a:pt x="5805" y="54486"/>
                    <a:pt x="2925" y="60279"/>
                  </a:cubicBezTo>
                  <a:cubicBezTo>
                    <a:pt x="12" y="66039"/>
                    <a:pt x="-660" y="72920"/>
                    <a:pt x="1548" y="79545"/>
                  </a:cubicBezTo>
                  <a:cubicBezTo>
                    <a:pt x="3757" y="86138"/>
                    <a:pt x="8429" y="91259"/>
                    <a:pt x="14222" y="94139"/>
                  </a:cubicBezTo>
                  <a:cubicBezTo>
                    <a:pt x="19983" y="97019"/>
                    <a:pt x="26896" y="97723"/>
                    <a:pt x="38289" y="93915"/>
                  </a:cubicBezTo>
                  <a:lnTo>
                    <a:pt x="167681" y="50774"/>
                  </a:lnTo>
                  <a:cubicBezTo>
                    <a:pt x="179075" y="46997"/>
                    <a:pt x="184195" y="42293"/>
                    <a:pt x="187076" y="36500"/>
                  </a:cubicBezTo>
                  <a:cubicBezTo>
                    <a:pt x="189988" y="30739"/>
                    <a:pt x="190660" y="23858"/>
                    <a:pt x="188452" y="17233"/>
                  </a:cubicBezTo>
                  <a:close/>
                </a:path>
              </a:pathLst>
            </a:custGeom>
            <a:solidFill>
              <a:srgbClr val="18181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79160" y="476280"/>
            <a:ext cx="8349840" cy="10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3080" tIns="36000" bIns="36720"/>
          <a:p>
            <a:pPr>
              <a:lnSpc>
                <a:spcPct val="85000"/>
              </a:lnSpc>
              <a:spcBef>
                <a:spcPts val="300"/>
              </a:spcBef>
            </a:pPr>
            <a:r>
              <a:rPr b="0" lang="en-US" sz="4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Vision</a:t>
            </a:r>
            <a:endParaRPr b="0" lang="en-US" sz="40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79160" y="1844640"/>
            <a:ext cx="834984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/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Focus on the Customer.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1414"/>
              </a:spcBef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Taking the fear out of the development, and having the developers trust and rely on the CI/CD feedback loops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1414"/>
              </a:spcBef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Fast feedback loops, 10 min goal, making the development faster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1414"/>
              </a:spcBef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Standardized tools and checks, every project is on equal ground, developers can run every check also locally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1414"/>
              </a:spcBef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Uniform Code Style, less cognitive burden, more capacity for development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1414"/>
              </a:spcBef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Infrastructure as Code, anybody can change the CI/CD pipeline, keeping the CI/CD pipeline healthy, quick to adapt, and reproducible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79160" y="476280"/>
            <a:ext cx="8349840" cy="10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3080" tIns="36000" bIns="36720"/>
          <a:p>
            <a:pPr>
              <a:lnSpc>
                <a:spcPct val="85000"/>
              </a:lnSpc>
              <a:spcBef>
                <a:spcPts val="300"/>
              </a:spcBef>
            </a:pPr>
            <a:r>
              <a:rPr b="0" lang="en-US" sz="4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Vision</a:t>
            </a:r>
            <a:endParaRPr b="0" lang="en-US" sz="40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79160" y="1844640"/>
            <a:ext cx="834984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/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Migrating all the production code from XDN to ECN, obviating the need to switch between networks, and speeding up the development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Keeping the pipelines working on both XDN and ECN until then end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Consolidating all code to monorepo for simplicity, removing barriers between teams, and reliability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There truly is a singular one master branch for one track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All the code is easily available and searchable for all developers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Only one repo needs to be cloned instead of multiple ones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Deployment tests are easy to do as all code is visible to the pipeline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Using an extendable Cloud Infrastructure (Kubernetes) where are jobs are run.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79160" y="476280"/>
            <a:ext cx="8349840" cy="10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3080" tIns="36000" bIns="36720"/>
          <a:p>
            <a:pPr>
              <a:lnSpc>
                <a:spcPct val="85000"/>
              </a:lnSpc>
              <a:spcBef>
                <a:spcPts val="300"/>
              </a:spcBef>
            </a:pPr>
            <a:r>
              <a:rPr b="0" lang="en-US" sz="4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Ways of Working</a:t>
            </a:r>
            <a:endParaRPr b="0" lang="en-US" sz="40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79160" y="1844640"/>
            <a:ext cx="857232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/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All the work is done with </a:t>
            </a: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DejaVu Sans"/>
                <a:hlinkClick r:id="rId1"/>
              </a:rPr>
              <a:t>Epics</a:t>
            </a: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, User Stories, and sub-tasks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The CI/CD </a:t>
            </a: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DejaVu Sans"/>
                <a:hlinkClick r:id="rId2"/>
              </a:rPr>
              <a:t>backlog</a:t>
            </a: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 is weekly refined and all the User Stories are estimated with Agile Fibonacci series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The team is working in 2 week sprints with daily 15 minute stand-up-meeting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The sprint demo and </a:t>
            </a: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DejaVu Sans"/>
                <a:hlinkClick r:id="rId3"/>
              </a:rPr>
              <a:t>retrospective</a:t>
            </a: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 are held at the end of the sprint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The team </a:t>
            </a:r>
            <a:r>
              <a:rPr b="0" lang="en-US" sz="2000" spc="-21" strike="noStrike" u="sng">
                <a:solidFill>
                  <a:srgbClr val="0000ff"/>
                </a:solidFill>
                <a:uFillTx/>
                <a:latin typeface="Ericsson Hilda"/>
                <a:ea typeface="DejaVu Sans"/>
                <a:hlinkClick r:id="rId4"/>
              </a:rPr>
              <a:t>OKR</a:t>
            </a: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 is followed up in the retrospective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Everybody are currently remote workers, so every meeting is a Teams meeting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All the manual steps are automated if at all possible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The team is encouraged to do small improvements whenever encountered with larger items put on the backlog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Create markdown documentation for all CI/CD pipelines and infrastructure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79160" y="476280"/>
            <a:ext cx="5469120" cy="10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3080" tIns="36000" bIns="36720"/>
          <a:p>
            <a:pPr>
              <a:lnSpc>
                <a:spcPct val="85000"/>
              </a:lnSpc>
              <a:spcBef>
                <a:spcPts val="300"/>
              </a:spcBef>
            </a:pPr>
            <a:r>
              <a:rPr b="0" lang="en-US" sz="4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Agenda</a:t>
            </a:r>
            <a:endParaRPr b="0" lang="en-US" sz="40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79160" y="1844640"/>
            <a:ext cx="546912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72000" tIns="36000" bIns="36000"/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c5c5c5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c5c5c5"/>
                </a:solidFill>
                <a:latin typeface="Ericsson Hilda"/>
                <a:ea typeface="DejaVu Sans"/>
              </a:rPr>
              <a:t>About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c5c5c5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c5c5c5"/>
                </a:solidFill>
                <a:latin typeface="Ericsson Hilda"/>
                <a:ea typeface="DejaVu Sans"/>
              </a:rPr>
              <a:t>Vision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181818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181818"/>
                </a:solidFill>
                <a:latin typeface="Ericsson Hilda"/>
                <a:ea typeface="DejaVu Sans"/>
              </a:rPr>
              <a:t>Continuous Integration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c5c5c5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c5c5c5"/>
                </a:solidFill>
                <a:latin typeface="Ericsson Hilda"/>
                <a:ea typeface="DejaVu Sans"/>
              </a:rPr>
              <a:t>Continuous Delivery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c5c5c5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c5c5c5"/>
                </a:solidFill>
                <a:latin typeface="Ericsson Hilda"/>
                <a:ea typeface="DejaVu Sans"/>
              </a:rPr>
              <a:t>Continuous Deployment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 marL="180000" indent="-178560"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  <a:buClr>
                <a:srgbClr val="c5c5c5"/>
              </a:buClr>
              <a:buFont typeface="Arial"/>
              <a:buChar char="•"/>
            </a:pPr>
            <a:r>
              <a:rPr b="0" lang="en-US" sz="2000" spc="-21" strike="noStrike">
                <a:solidFill>
                  <a:srgbClr val="c5c5c5"/>
                </a:solidFill>
                <a:latin typeface="Ericsson Hilda"/>
                <a:ea typeface="DejaVu Sans"/>
              </a:rPr>
              <a:t>Future</a:t>
            </a: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1c99e0"/>
              </a:solidFill>
              <a:latin typeface="Arial"/>
            </a:endParaRPr>
          </a:p>
        </p:txBody>
      </p:sp>
      <p:pic>
        <p:nvPicPr>
          <p:cNvPr id="203" name="Picture Placeholder 23" descr=""/>
          <p:cNvPicPr/>
          <p:nvPr/>
        </p:nvPicPr>
        <p:blipFill>
          <a:blip r:embed="rId1"/>
          <a:srcRect l="20381" t="0" r="20381" b="0"/>
          <a:stretch/>
        </p:blipFill>
        <p:spPr>
          <a:xfrm>
            <a:off x="6094080" y="0"/>
            <a:ext cx="6093000" cy="6856560"/>
          </a:xfrm>
          <a:prstGeom prst="rect">
            <a:avLst/>
          </a:prstGeom>
          <a:ln>
            <a:noFill/>
          </a:ln>
        </p:spPr>
      </p:pic>
      <p:grpSp>
        <p:nvGrpSpPr>
          <p:cNvPr id="204" name="Group 3"/>
          <p:cNvGrpSpPr/>
          <p:nvPr/>
        </p:nvGrpSpPr>
        <p:grpSpPr>
          <a:xfrm>
            <a:off x="11520360" y="475920"/>
            <a:ext cx="188280" cy="254880"/>
            <a:chOff x="11520360" y="475920"/>
            <a:chExt cx="188280" cy="254880"/>
          </a:xfrm>
        </p:grpSpPr>
        <p:sp>
          <p:nvSpPr>
            <p:cNvPr id="205" name="CustomShape 4"/>
            <p:cNvSpPr/>
            <p:nvPr/>
          </p:nvSpPr>
          <p:spPr>
            <a:xfrm>
              <a:off x="11520360" y="475920"/>
              <a:ext cx="188280" cy="95040"/>
            </a:xfrm>
            <a:custGeom>
              <a:avLst/>
              <a:gdLst/>
              <a:ahLst/>
              <a:rect l="l" t="t" r="r" b="b"/>
              <a:pathLst>
                <a:path w="189783" h="96652">
                  <a:moveTo>
                    <a:pt x="188452" y="17233"/>
                  </a:moveTo>
                  <a:cubicBezTo>
                    <a:pt x="186243" y="10641"/>
                    <a:pt x="181571" y="5520"/>
                    <a:pt x="175778" y="2640"/>
                  </a:cubicBezTo>
                  <a:cubicBezTo>
                    <a:pt x="170017" y="-241"/>
                    <a:pt x="163105" y="-945"/>
                    <a:pt x="151711" y="2864"/>
                  </a:cubicBezTo>
                  <a:lnTo>
                    <a:pt x="22319" y="46005"/>
                  </a:lnTo>
                  <a:cubicBezTo>
                    <a:pt x="10926" y="49813"/>
                    <a:pt x="5805" y="54486"/>
                    <a:pt x="2925" y="60279"/>
                  </a:cubicBezTo>
                  <a:cubicBezTo>
                    <a:pt x="12" y="66039"/>
                    <a:pt x="-660" y="72920"/>
                    <a:pt x="1548" y="79545"/>
                  </a:cubicBezTo>
                  <a:cubicBezTo>
                    <a:pt x="3757" y="86138"/>
                    <a:pt x="8429" y="91259"/>
                    <a:pt x="14222" y="94139"/>
                  </a:cubicBezTo>
                  <a:cubicBezTo>
                    <a:pt x="19983" y="97019"/>
                    <a:pt x="26896" y="97723"/>
                    <a:pt x="38289" y="93915"/>
                  </a:cubicBezTo>
                  <a:lnTo>
                    <a:pt x="167681" y="50774"/>
                  </a:lnTo>
                  <a:cubicBezTo>
                    <a:pt x="179075" y="46997"/>
                    <a:pt x="184195" y="42293"/>
                    <a:pt x="187076" y="36500"/>
                  </a:cubicBezTo>
                  <a:cubicBezTo>
                    <a:pt x="189988" y="30739"/>
                    <a:pt x="190660" y="23858"/>
                    <a:pt x="188452" y="17233"/>
                  </a:cubicBezTo>
                  <a:close/>
                </a:path>
              </a:pathLst>
            </a:custGeom>
            <a:solidFill>
              <a:srgbClr val="18181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5"/>
            <p:cNvSpPr/>
            <p:nvPr/>
          </p:nvSpPr>
          <p:spPr>
            <a:xfrm>
              <a:off x="11520360" y="555840"/>
              <a:ext cx="188280" cy="95040"/>
            </a:xfrm>
            <a:custGeom>
              <a:avLst/>
              <a:gdLst/>
              <a:ahLst/>
              <a:rect l="l" t="t" r="r" b="b"/>
              <a:pathLst>
                <a:path w="189783" h="96652">
                  <a:moveTo>
                    <a:pt x="188452" y="17233"/>
                  </a:moveTo>
                  <a:cubicBezTo>
                    <a:pt x="186243" y="10641"/>
                    <a:pt x="181571" y="5520"/>
                    <a:pt x="175778" y="2640"/>
                  </a:cubicBezTo>
                  <a:cubicBezTo>
                    <a:pt x="170017" y="-241"/>
                    <a:pt x="163105" y="-945"/>
                    <a:pt x="151711" y="2864"/>
                  </a:cubicBezTo>
                  <a:lnTo>
                    <a:pt x="22319" y="46005"/>
                  </a:lnTo>
                  <a:cubicBezTo>
                    <a:pt x="10926" y="49813"/>
                    <a:pt x="5805" y="54486"/>
                    <a:pt x="2925" y="60279"/>
                  </a:cubicBezTo>
                  <a:cubicBezTo>
                    <a:pt x="12" y="66039"/>
                    <a:pt x="-660" y="72920"/>
                    <a:pt x="1548" y="79545"/>
                  </a:cubicBezTo>
                  <a:cubicBezTo>
                    <a:pt x="3757" y="86138"/>
                    <a:pt x="8429" y="91259"/>
                    <a:pt x="14222" y="94139"/>
                  </a:cubicBezTo>
                  <a:cubicBezTo>
                    <a:pt x="19983" y="97019"/>
                    <a:pt x="26896" y="97723"/>
                    <a:pt x="38289" y="93915"/>
                  </a:cubicBezTo>
                  <a:lnTo>
                    <a:pt x="167681" y="50806"/>
                  </a:lnTo>
                  <a:cubicBezTo>
                    <a:pt x="179075" y="46997"/>
                    <a:pt x="184195" y="42325"/>
                    <a:pt x="187076" y="36500"/>
                  </a:cubicBezTo>
                  <a:cubicBezTo>
                    <a:pt x="189988" y="30739"/>
                    <a:pt x="190660" y="23858"/>
                    <a:pt x="188452" y="17233"/>
                  </a:cubicBezTo>
                  <a:close/>
                </a:path>
              </a:pathLst>
            </a:custGeom>
            <a:solidFill>
              <a:srgbClr val="18181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6"/>
            <p:cNvSpPr/>
            <p:nvPr/>
          </p:nvSpPr>
          <p:spPr>
            <a:xfrm>
              <a:off x="11520360" y="635760"/>
              <a:ext cx="188280" cy="95040"/>
            </a:xfrm>
            <a:custGeom>
              <a:avLst/>
              <a:gdLst/>
              <a:ahLst/>
              <a:rect l="l" t="t" r="r" b="b"/>
              <a:pathLst>
                <a:path w="189783" h="96652">
                  <a:moveTo>
                    <a:pt x="188452" y="17233"/>
                  </a:moveTo>
                  <a:cubicBezTo>
                    <a:pt x="186243" y="10641"/>
                    <a:pt x="181571" y="5520"/>
                    <a:pt x="175778" y="2640"/>
                  </a:cubicBezTo>
                  <a:cubicBezTo>
                    <a:pt x="170017" y="-241"/>
                    <a:pt x="163105" y="-945"/>
                    <a:pt x="151711" y="2864"/>
                  </a:cubicBezTo>
                  <a:lnTo>
                    <a:pt x="22319" y="46005"/>
                  </a:lnTo>
                  <a:cubicBezTo>
                    <a:pt x="10926" y="49813"/>
                    <a:pt x="5805" y="54486"/>
                    <a:pt x="2925" y="60279"/>
                  </a:cubicBezTo>
                  <a:cubicBezTo>
                    <a:pt x="12" y="66039"/>
                    <a:pt x="-660" y="72920"/>
                    <a:pt x="1548" y="79545"/>
                  </a:cubicBezTo>
                  <a:cubicBezTo>
                    <a:pt x="3757" y="86138"/>
                    <a:pt x="8429" y="91259"/>
                    <a:pt x="14222" y="94139"/>
                  </a:cubicBezTo>
                  <a:cubicBezTo>
                    <a:pt x="19983" y="97019"/>
                    <a:pt x="26896" y="97723"/>
                    <a:pt x="38289" y="93915"/>
                  </a:cubicBezTo>
                  <a:lnTo>
                    <a:pt x="167681" y="50774"/>
                  </a:lnTo>
                  <a:cubicBezTo>
                    <a:pt x="179075" y="46997"/>
                    <a:pt x="184195" y="42293"/>
                    <a:pt x="187076" y="36500"/>
                  </a:cubicBezTo>
                  <a:cubicBezTo>
                    <a:pt x="189988" y="30739"/>
                    <a:pt x="190660" y="23858"/>
                    <a:pt x="188452" y="17233"/>
                  </a:cubicBezTo>
                  <a:close/>
                </a:path>
              </a:pathLst>
            </a:custGeom>
            <a:solidFill>
              <a:srgbClr val="18181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930840" y="914400"/>
            <a:ext cx="2558520" cy="164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"/>
          <p:cNvSpPr/>
          <p:nvPr/>
        </p:nvSpPr>
        <p:spPr>
          <a:xfrm>
            <a:off x="5945760" y="457200"/>
            <a:ext cx="5849640" cy="630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3"/>
          <p:cNvSpPr/>
          <p:nvPr/>
        </p:nvSpPr>
        <p:spPr>
          <a:xfrm>
            <a:off x="6581520" y="1059120"/>
            <a:ext cx="3385080" cy="287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4"/>
          <p:cNvSpPr/>
          <p:nvPr/>
        </p:nvSpPr>
        <p:spPr>
          <a:xfrm>
            <a:off x="479160" y="476280"/>
            <a:ext cx="8349840" cy="10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3080" tIns="36000" bIns="36720"/>
          <a:p>
            <a:pPr>
              <a:lnSpc>
                <a:spcPct val="85000"/>
              </a:lnSpc>
              <a:spcBef>
                <a:spcPts val="300"/>
              </a:spcBef>
            </a:pPr>
            <a:r>
              <a:rPr b="0" lang="en-US" sz="4000" spc="-148" strike="noStrike">
                <a:solidFill>
                  <a:srgbClr val="181818"/>
                </a:solidFill>
                <a:latin typeface="Ericsson Hilda Light"/>
                <a:ea typeface="DejaVu Sans"/>
              </a:rPr>
              <a:t>Architecture</a:t>
            </a:r>
            <a:endParaRPr b="0" lang="en-US" sz="4000" spc="-1" strike="noStrike">
              <a:solidFill>
                <a:srgbClr val="1c99e0"/>
              </a:solidFill>
              <a:latin typeface="Arial"/>
            </a:endParaRPr>
          </a:p>
        </p:txBody>
      </p:sp>
      <p:grpSp>
        <p:nvGrpSpPr>
          <p:cNvPr id="212" name="Group 5"/>
          <p:cNvGrpSpPr/>
          <p:nvPr/>
        </p:nvGrpSpPr>
        <p:grpSpPr>
          <a:xfrm>
            <a:off x="1857960" y="2306160"/>
            <a:ext cx="821880" cy="574200"/>
            <a:chOff x="1857960" y="2306160"/>
            <a:chExt cx="821880" cy="574200"/>
          </a:xfrm>
        </p:grpSpPr>
        <p:sp>
          <p:nvSpPr>
            <p:cNvPr id="213" name="CustomShape 6"/>
            <p:cNvSpPr/>
            <p:nvPr/>
          </p:nvSpPr>
          <p:spPr>
            <a:xfrm>
              <a:off x="2292120" y="2636640"/>
              <a:ext cx="387720" cy="243720"/>
            </a:xfrm>
            <a:custGeom>
              <a:avLst/>
              <a:gdLst/>
              <a:ahLst/>
              <a:rect l="l" t="t" r="r" b="b"/>
              <a:pathLst>
                <a:path w="1080" h="680">
                  <a:moveTo>
                    <a:pt x="32" y="679"/>
                  </a:moveTo>
                  <a:cubicBezTo>
                    <a:pt x="119" y="679"/>
                    <a:pt x="1079" y="257"/>
                    <a:pt x="1079" y="128"/>
                  </a:cubicBezTo>
                  <a:cubicBezTo>
                    <a:pt x="1079" y="0"/>
                    <a:pt x="944" y="0"/>
                    <a:pt x="857" y="0"/>
                  </a:cubicBezTo>
                  <a:cubicBezTo>
                    <a:pt x="857" y="55"/>
                    <a:pt x="0" y="275"/>
                    <a:pt x="32" y="679"/>
                  </a:cubicBezTo>
                </a:path>
              </a:pathLst>
            </a:custGeom>
            <a:solidFill>
              <a:srgbClr val="dddddd"/>
            </a:solidFill>
            <a:ln>
              <a:solidFill>
                <a:srgbClr val="dddddd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4" name="Group 7"/>
            <p:cNvGrpSpPr/>
            <p:nvPr/>
          </p:nvGrpSpPr>
          <p:grpSpPr>
            <a:xfrm>
              <a:off x="1857960" y="2306160"/>
              <a:ext cx="765000" cy="574200"/>
              <a:chOff x="1857960" y="2306160"/>
              <a:chExt cx="765000" cy="574200"/>
            </a:xfrm>
          </p:grpSpPr>
          <p:sp>
            <p:nvSpPr>
              <p:cNvPr id="215" name="CustomShape 8"/>
              <p:cNvSpPr/>
              <p:nvPr/>
            </p:nvSpPr>
            <p:spPr>
              <a:xfrm>
                <a:off x="1880640" y="2504160"/>
                <a:ext cx="399240" cy="362520"/>
              </a:xfrm>
              <a:custGeom>
                <a:avLst/>
                <a:gdLst/>
                <a:ahLst/>
                <a:rect l="l" t="t" r="r" b="b"/>
                <a:pathLst>
                  <a:path w="1112" h="1010">
                    <a:moveTo>
                      <a:pt x="0" y="367"/>
                    </a:moveTo>
                    <a:lnTo>
                      <a:pt x="0" y="0"/>
                    </a:lnTo>
                    <a:lnTo>
                      <a:pt x="1111" y="642"/>
                    </a:lnTo>
                    <a:lnTo>
                      <a:pt x="1111" y="1009"/>
                    </a:lnTo>
                    <a:lnTo>
                      <a:pt x="0" y="367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" name="CustomShape 9"/>
              <p:cNvSpPr/>
              <p:nvPr/>
            </p:nvSpPr>
            <p:spPr>
              <a:xfrm>
                <a:off x="2280600" y="2537280"/>
                <a:ext cx="342000" cy="329760"/>
              </a:xfrm>
              <a:custGeom>
                <a:avLst/>
                <a:gdLst/>
                <a:ahLst/>
                <a:rect l="l" t="t" r="r" b="b"/>
                <a:pathLst>
                  <a:path w="953" h="919">
                    <a:moveTo>
                      <a:pt x="0" y="918"/>
                    </a:moveTo>
                    <a:lnTo>
                      <a:pt x="0" y="550"/>
                    </a:lnTo>
                    <a:lnTo>
                      <a:pt x="952" y="0"/>
                    </a:lnTo>
                    <a:lnTo>
                      <a:pt x="952" y="367"/>
                    </a:lnTo>
                    <a:lnTo>
                      <a:pt x="0" y="918"/>
                    </a:lnTo>
                  </a:path>
                </a:pathLst>
              </a:custGeom>
              <a:gradFill rotWithShape="0">
                <a:gsLst>
                  <a:gs pos="0">
                    <a:srgbClr val="e5e5e5"/>
                  </a:gs>
                  <a:gs pos="100000">
                    <a:srgbClr val="b3b3b3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CustomShape 10"/>
              <p:cNvSpPr/>
              <p:nvPr/>
            </p:nvSpPr>
            <p:spPr>
              <a:xfrm>
                <a:off x="1880640" y="2306160"/>
                <a:ext cx="741960" cy="428760"/>
              </a:xfrm>
              <a:custGeom>
                <a:avLst/>
                <a:gdLst/>
                <a:ahLst/>
                <a:rect l="l" t="t" r="r" b="b"/>
                <a:pathLst>
                  <a:path w="2064" h="1194">
                    <a:moveTo>
                      <a:pt x="1111" y="1193"/>
                    </a:moveTo>
                    <a:lnTo>
                      <a:pt x="0" y="550"/>
                    </a:lnTo>
                    <a:lnTo>
                      <a:pt x="952" y="0"/>
                    </a:lnTo>
                    <a:lnTo>
                      <a:pt x="2063" y="642"/>
                    </a:lnTo>
                    <a:lnTo>
                      <a:pt x="1111" y="1193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540000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Line 11"/>
              <p:cNvSpPr/>
              <p:nvPr/>
            </p:nvSpPr>
            <p:spPr>
              <a:xfrm>
                <a:off x="2017800" y="261000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Line 12"/>
              <p:cNvSpPr/>
              <p:nvPr/>
            </p:nvSpPr>
            <p:spPr>
              <a:xfrm flipH="1" flipV="1">
                <a:off x="2086560" y="2673360"/>
                <a:ext cx="182880" cy="105840"/>
              </a:xfrm>
              <a:prstGeom prst="line">
                <a:avLst/>
              </a:prstGeom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" name="Line 13"/>
              <p:cNvSpPr/>
              <p:nvPr/>
            </p:nvSpPr>
            <p:spPr>
              <a:xfrm>
                <a:off x="2085480" y="2649600"/>
                <a:ext cx="360" cy="26280"/>
              </a:xfrm>
              <a:prstGeom prst="line">
                <a:avLst/>
              </a:prstGeom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Line 14"/>
              <p:cNvSpPr/>
              <p:nvPr/>
            </p:nvSpPr>
            <p:spPr>
              <a:xfrm>
                <a:off x="2268360" y="2755440"/>
                <a:ext cx="360" cy="26280"/>
              </a:xfrm>
              <a:prstGeom prst="line">
                <a:avLst/>
              </a:prstGeom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" name="Line 15"/>
              <p:cNvSpPr/>
              <p:nvPr/>
            </p:nvSpPr>
            <p:spPr>
              <a:xfrm flipH="1" flipV="1">
                <a:off x="2085480" y="2649600"/>
                <a:ext cx="182880" cy="105840"/>
              </a:xfrm>
              <a:prstGeom prst="line">
                <a:avLst/>
              </a:prstGeom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" name="CustomShape 16"/>
              <p:cNvSpPr/>
              <p:nvPr/>
            </p:nvSpPr>
            <p:spPr>
              <a:xfrm>
                <a:off x="2040840" y="2623320"/>
                <a:ext cx="21960" cy="38880"/>
              </a:xfrm>
              <a:custGeom>
                <a:avLst/>
                <a:gdLst/>
                <a:ahLst/>
                <a:rect l="l" t="t" r="r" b="b"/>
                <a:pathLst>
                  <a:path w="64" h="111">
                    <a:moveTo>
                      <a:pt x="0" y="73"/>
                    </a:moveTo>
                    <a:lnTo>
                      <a:pt x="0" y="0"/>
                    </a:lnTo>
                    <a:lnTo>
                      <a:pt x="63" y="37"/>
                    </a:lnTo>
                    <a:lnTo>
                      <a:pt x="63" y="110"/>
                    </a:lnTo>
                    <a:lnTo>
                      <a:pt x="0" y="73"/>
                    </a:lnTo>
                  </a:path>
                </a:pathLst>
              </a:custGeom>
              <a:solidFill>
                <a:srgbClr val="39b54a"/>
              </a:solidFill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" name="Line 17"/>
              <p:cNvSpPr/>
              <p:nvPr/>
            </p:nvSpPr>
            <p:spPr>
              <a:xfrm>
                <a:off x="1995120" y="259668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" name="Line 18"/>
              <p:cNvSpPr/>
              <p:nvPr/>
            </p:nvSpPr>
            <p:spPr>
              <a:xfrm>
                <a:off x="1972080" y="258372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" name="Line 19"/>
              <p:cNvSpPr/>
              <p:nvPr/>
            </p:nvSpPr>
            <p:spPr>
              <a:xfrm>
                <a:off x="1949400" y="257040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" name="Line 20"/>
              <p:cNvSpPr/>
              <p:nvPr/>
            </p:nvSpPr>
            <p:spPr>
              <a:xfrm>
                <a:off x="1926360" y="255708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" name="Line 21"/>
              <p:cNvSpPr/>
              <p:nvPr/>
            </p:nvSpPr>
            <p:spPr>
              <a:xfrm>
                <a:off x="1903680" y="254412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" name="CustomShape 22"/>
              <p:cNvSpPr/>
              <p:nvPr/>
            </p:nvSpPr>
            <p:spPr>
              <a:xfrm>
                <a:off x="1857960" y="2491200"/>
                <a:ext cx="21960" cy="144720"/>
              </a:xfrm>
              <a:custGeom>
                <a:avLst/>
                <a:gdLst/>
                <a:ahLst/>
                <a:rect l="l" t="t" r="r" b="b"/>
                <a:pathLst>
                  <a:path w="64" h="405">
                    <a:moveTo>
                      <a:pt x="0" y="367"/>
                    </a:moveTo>
                    <a:lnTo>
                      <a:pt x="0" y="0"/>
                    </a:lnTo>
                    <a:lnTo>
                      <a:pt x="63" y="37"/>
                    </a:lnTo>
                    <a:lnTo>
                      <a:pt x="63" y="404"/>
                    </a:lnTo>
                    <a:lnTo>
                      <a:pt x="0" y="367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CustomShape 23"/>
              <p:cNvSpPr/>
              <p:nvPr/>
            </p:nvSpPr>
            <p:spPr>
              <a:xfrm>
                <a:off x="2280600" y="2735640"/>
                <a:ext cx="21960" cy="144720"/>
              </a:xfrm>
              <a:custGeom>
                <a:avLst/>
                <a:gdLst/>
                <a:ahLst/>
                <a:rect l="l" t="t" r="r" b="b"/>
                <a:pathLst>
                  <a:path w="64" h="405">
                    <a:moveTo>
                      <a:pt x="0" y="367"/>
                    </a:moveTo>
                    <a:lnTo>
                      <a:pt x="0" y="0"/>
                    </a:lnTo>
                    <a:lnTo>
                      <a:pt x="63" y="37"/>
                    </a:lnTo>
                    <a:lnTo>
                      <a:pt x="63" y="404"/>
                    </a:lnTo>
                    <a:lnTo>
                      <a:pt x="0" y="367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" name="CustomShape 24"/>
              <p:cNvSpPr/>
              <p:nvPr/>
            </p:nvSpPr>
            <p:spPr>
              <a:xfrm>
                <a:off x="1857960" y="2306160"/>
                <a:ext cx="765000" cy="574200"/>
              </a:xfrm>
              <a:custGeom>
                <a:avLst/>
                <a:gdLst/>
                <a:ahLst/>
                <a:rect l="l" t="t" r="r" b="b"/>
                <a:pathLst>
                  <a:path w="2128" h="1598">
                    <a:moveTo>
                      <a:pt x="0" y="881"/>
                    </a:moveTo>
                    <a:lnTo>
                      <a:pt x="0" y="514"/>
                    </a:lnTo>
                    <a:lnTo>
                      <a:pt x="63" y="550"/>
                    </a:lnTo>
                    <a:lnTo>
                      <a:pt x="1016" y="0"/>
                    </a:lnTo>
                    <a:lnTo>
                      <a:pt x="2127" y="642"/>
                    </a:lnTo>
                    <a:lnTo>
                      <a:pt x="2127" y="1009"/>
                    </a:lnTo>
                    <a:lnTo>
                      <a:pt x="1238" y="1523"/>
                    </a:lnTo>
                    <a:lnTo>
                      <a:pt x="1238" y="1597"/>
                    </a:lnTo>
                    <a:lnTo>
                      <a:pt x="0" y="881"/>
                    </a:lnTo>
                  </a:path>
                </a:pathLst>
              </a:custGeom>
              <a:noFill/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32" name="Group 25"/>
          <p:cNvGrpSpPr/>
          <p:nvPr/>
        </p:nvGrpSpPr>
        <p:grpSpPr>
          <a:xfrm>
            <a:off x="1857960" y="1391760"/>
            <a:ext cx="821880" cy="574200"/>
            <a:chOff x="1857960" y="1391760"/>
            <a:chExt cx="821880" cy="574200"/>
          </a:xfrm>
        </p:grpSpPr>
        <p:sp>
          <p:nvSpPr>
            <p:cNvPr id="233" name="CustomShape 26"/>
            <p:cNvSpPr/>
            <p:nvPr/>
          </p:nvSpPr>
          <p:spPr>
            <a:xfrm>
              <a:off x="2292120" y="1722240"/>
              <a:ext cx="387720" cy="243720"/>
            </a:xfrm>
            <a:custGeom>
              <a:avLst/>
              <a:gdLst/>
              <a:ahLst/>
              <a:rect l="l" t="t" r="r" b="b"/>
              <a:pathLst>
                <a:path w="1080" h="680">
                  <a:moveTo>
                    <a:pt x="32" y="679"/>
                  </a:moveTo>
                  <a:cubicBezTo>
                    <a:pt x="119" y="679"/>
                    <a:pt x="1079" y="257"/>
                    <a:pt x="1079" y="128"/>
                  </a:cubicBezTo>
                  <a:cubicBezTo>
                    <a:pt x="1079" y="0"/>
                    <a:pt x="944" y="0"/>
                    <a:pt x="857" y="0"/>
                  </a:cubicBezTo>
                  <a:cubicBezTo>
                    <a:pt x="857" y="55"/>
                    <a:pt x="0" y="275"/>
                    <a:pt x="32" y="679"/>
                  </a:cubicBezTo>
                </a:path>
              </a:pathLst>
            </a:custGeom>
            <a:solidFill>
              <a:srgbClr val="dddddd"/>
            </a:solidFill>
            <a:ln>
              <a:solidFill>
                <a:srgbClr val="dddddd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4" name="Group 27"/>
            <p:cNvGrpSpPr/>
            <p:nvPr/>
          </p:nvGrpSpPr>
          <p:grpSpPr>
            <a:xfrm>
              <a:off x="1857960" y="1391760"/>
              <a:ext cx="765000" cy="574200"/>
              <a:chOff x="1857960" y="1391760"/>
              <a:chExt cx="765000" cy="574200"/>
            </a:xfrm>
          </p:grpSpPr>
          <p:sp>
            <p:nvSpPr>
              <p:cNvPr id="235" name="CustomShape 28"/>
              <p:cNvSpPr/>
              <p:nvPr/>
            </p:nvSpPr>
            <p:spPr>
              <a:xfrm>
                <a:off x="1880640" y="1589760"/>
                <a:ext cx="399240" cy="362520"/>
              </a:xfrm>
              <a:custGeom>
                <a:avLst/>
                <a:gdLst/>
                <a:ahLst/>
                <a:rect l="l" t="t" r="r" b="b"/>
                <a:pathLst>
                  <a:path w="1112" h="1010">
                    <a:moveTo>
                      <a:pt x="0" y="367"/>
                    </a:moveTo>
                    <a:lnTo>
                      <a:pt x="0" y="0"/>
                    </a:lnTo>
                    <a:lnTo>
                      <a:pt x="1111" y="642"/>
                    </a:lnTo>
                    <a:lnTo>
                      <a:pt x="1111" y="1009"/>
                    </a:lnTo>
                    <a:lnTo>
                      <a:pt x="0" y="367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" name="CustomShape 29"/>
              <p:cNvSpPr/>
              <p:nvPr/>
            </p:nvSpPr>
            <p:spPr>
              <a:xfrm>
                <a:off x="2280600" y="1622880"/>
                <a:ext cx="342000" cy="329760"/>
              </a:xfrm>
              <a:custGeom>
                <a:avLst/>
                <a:gdLst/>
                <a:ahLst/>
                <a:rect l="l" t="t" r="r" b="b"/>
                <a:pathLst>
                  <a:path w="953" h="919">
                    <a:moveTo>
                      <a:pt x="0" y="918"/>
                    </a:moveTo>
                    <a:lnTo>
                      <a:pt x="0" y="550"/>
                    </a:lnTo>
                    <a:lnTo>
                      <a:pt x="952" y="0"/>
                    </a:lnTo>
                    <a:lnTo>
                      <a:pt x="952" y="367"/>
                    </a:lnTo>
                    <a:lnTo>
                      <a:pt x="0" y="918"/>
                    </a:lnTo>
                  </a:path>
                </a:pathLst>
              </a:custGeom>
              <a:gradFill rotWithShape="0">
                <a:gsLst>
                  <a:gs pos="0">
                    <a:srgbClr val="e5e5e5"/>
                  </a:gs>
                  <a:gs pos="100000">
                    <a:srgbClr val="b3b3b3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CustomShape 30"/>
              <p:cNvSpPr/>
              <p:nvPr/>
            </p:nvSpPr>
            <p:spPr>
              <a:xfrm>
                <a:off x="1880640" y="1391760"/>
                <a:ext cx="741960" cy="428760"/>
              </a:xfrm>
              <a:custGeom>
                <a:avLst/>
                <a:gdLst/>
                <a:ahLst/>
                <a:rect l="l" t="t" r="r" b="b"/>
                <a:pathLst>
                  <a:path w="2064" h="1194">
                    <a:moveTo>
                      <a:pt x="1111" y="1193"/>
                    </a:moveTo>
                    <a:lnTo>
                      <a:pt x="0" y="550"/>
                    </a:lnTo>
                    <a:lnTo>
                      <a:pt x="952" y="0"/>
                    </a:lnTo>
                    <a:lnTo>
                      <a:pt x="2063" y="642"/>
                    </a:lnTo>
                    <a:lnTo>
                      <a:pt x="1111" y="1193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540000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Line 31"/>
              <p:cNvSpPr/>
              <p:nvPr/>
            </p:nvSpPr>
            <p:spPr>
              <a:xfrm>
                <a:off x="2017800" y="169560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" name="Line 32"/>
              <p:cNvSpPr/>
              <p:nvPr/>
            </p:nvSpPr>
            <p:spPr>
              <a:xfrm flipH="1" flipV="1">
                <a:off x="2086560" y="1758960"/>
                <a:ext cx="182880" cy="105840"/>
              </a:xfrm>
              <a:prstGeom prst="line">
                <a:avLst/>
              </a:prstGeom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" name="Line 33"/>
              <p:cNvSpPr/>
              <p:nvPr/>
            </p:nvSpPr>
            <p:spPr>
              <a:xfrm>
                <a:off x="2085480" y="1735200"/>
                <a:ext cx="360" cy="26280"/>
              </a:xfrm>
              <a:prstGeom prst="line">
                <a:avLst/>
              </a:prstGeom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" name="Line 34"/>
              <p:cNvSpPr/>
              <p:nvPr/>
            </p:nvSpPr>
            <p:spPr>
              <a:xfrm>
                <a:off x="2268360" y="1841040"/>
                <a:ext cx="360" cy="26280"/>
              </a:xfrm>
              <a:prstGeom prst="line">
                <a:avLst/>
              </a:prstGeom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" name="Line 35"/>
              <p:cNvSpPr/>
              <p:nvPr/>
            </p:nvSpPr>
            <p:spPr>
              <a:xfrm flipH="1" flipV="1">
                <a:off x="2085480" y="1735200"/>
                <a:ext cx="182880" cy="105840"/>
              </a:xfrm>
              <a:prstGeom prst="line">
                <a:avLst/>
              </a:prstGeom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" name="CustomShape 36"/>
              <p:cNvSpPr/>
              <p:nvPr/>
            </p:nvSpPr>
            <p:spPr>
              <a:xfrm>
                <a:off x="2040840" y="1708920"/>
                <a:ext cx="21960" cy="38880"/>
              </a:xfrm>
              <a:custGeom>
                <a:avLst/>
                <a:gdLst/>
                <a:ahLst/>
                <a:rect l="l" t="t" r="r" b="b"/>
                <a:pathLst>
                  <a:path w="64" h="111">
                    <a:moveTo>
                      <a:pt x="0" y="73"/>
                    </a:moveTo>
                    <a:lnTo>
                      <a:pt x="0" y="0"/>
                    </a:lnTo>
                    <a:lnTo>
                      <a:pt x="63" y="37"/>
                    </a:lnTo>
                    <a:lnTo>
                      <a:pt x="63" y="110"/>
                    </a:lnTo>
                    <a:lnTo>
                      <a:pt x="0" y="73"/>
                    </a:lnTo>
                  </a:path>
                </a:pathLst>
              </a:custGeom>
              <a:solidFill>
                <a:srgbClr val="39b54a"/>
              </a:solidFill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" name="Line 37"/>
              <p:cNvSpPr/>
              <p:nvPr/>
            </p:nvSpPr>
            <p:spPr>
              <a:xfrm>
                <a:off x="1995120" y="168228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" name="Line 38"/>
              <p:cNvSpPr/>
              <p:nvPr/>
            </p:nvSpPr>
            <p:spPr>
              <a:xfrm>
                <a:off x="1972080" y="166932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" name="Line 39"/>
              <p:cNvSpPr/>
              <p:nvPr/>
            </p:nvSpPr>
            <p:spPr>
              <a:xfrm>
                <a:off x="1949400" y="165600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" name="Line 40"/>
              <p:cNvSpPr/>
              <p:nvPr/>
            </p:nvSpPr>
            <p:spPr>
              <a:xfrm>
                <a:off x="1926360" y="164268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" name="Line 41"/>
              <p:cNvSpPr/>
              <p:nvPr/>
            </p:nvSpPr>
            <p:spPr>
              <a:xfrm>
                <a:off x="1903680" y="162972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" name="CustomShape 42"/>
              <p:cNvSpPr/>
              <p:nvPr/>
            </p:nvSpPr>
            <p:spPr>
              <a:xfrm>
                <a:off x="1857960" y="1576800"/>
                <a:ext cx="21960" cy="144720"/>
              </a:xfrm>
              <a:custGeom>
                <a:avLst/>
                <a:gdLst/>
                <a:ahLst/>
                <a:rect l="l" t="t" r="r" b="b"/>
                <a:pathLst>
                  <a:path w="64" h="405">
                    <a:moveTo>
                      <a:pt x="0" y="367"/>
                    </a:moveTo>
                    <a:lnTo>
                      <a:pt x="0" y="0"/>
                    </a:lnTo>
                    <a:lnTo>
                      <a:pt x="63" y="37"/>
                    </a:lnTo>
                    <a:lnTo>
                      <a:pt x="63" y="404"/>
                    </a:lnTo>
                    <a:lnTo>
                      <a:pt x="0" y="367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" name="CustomShape 43"/>
              <p:cNvSpPr/>
              <p:nvPr/>
            </p:nvSpPr>
            <p:spPr>
              <a:xfrm>
                <a:off x="2280600" y="1821240"/>
                <a:ext cx="21960" cy="144720"/>
              </a:xfrm>
              <a:custGeom>
                <a:avLst/>
                <a:gdLst/>
                <a:ahLst/>
                <a:rect l="l" t="t" r="r" b="b"/>
                <a:pathLst>
                  <a:path w="64" h="405">
                    <a:moveTo>
                      <a:pt x="0" y="367"/>
                    </a:moveTo>
                    <a:lnTo>
                      <a:pt x="0" y="0"/>
                    </a:lnTo>
                    <a:lnTo>
                      <a:pt x="63" y="37"/>
                    </a:lnTo>
                    <a:lnTo>
                      <a:pt x="63" y="404"/>
                    </a:lnTo>
                    <a:lnTo>
                      <a:pt x="0" y="367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" name="CustomShape 44"/>
              <p:cNvSpPr/>
              <p:nvPr/>
            </p:nvSpPr>
            <p:spPr>
              <a:xfrm>
                <a:off x="1857960" y="1391760"/>
                <a:ext cx="765000" cy="574200"/>
              </a:xfrm>
              <a:custGeom>
                <a:avLst/>
                <a:gdLst/>
                <a:ahLst/>
                <a:rect l="l" t="t" r="r" b="b"/>
                <a:pathLst>
                  <a:path w="2128" h="1598">
                    <a:moveTo>
                      <a:pt x="0" y="881"/>
                    </a:moveTo>
                    <a:lnTo>
                      <a:pt x="0" y="514"/>
                    </a:lnTo>
                    <a:lnTo>
                      <a:pt x="63" y="550"/>
                    </a:lnTo>
                    <a:lnTo>
                      <a:pt x="1016" y="0"/>
                    </a:lnTo>
                    <a:lnTo>
                      <a:pt x="2127" y="642"/>
                    </a:lnTo>
                    <a:lnTo>
                      <a:pt x="2127" y="1009"/>
                    </a:lnTo>
                    <a:lnTo>
                      <a:pt x="1238" y="1523"/>
                    </a:lnTo>
                    <a:lnTo>
                      <a:pt x="1238" y="1597"/>
                    </a:lnTo>
                    <a:lnTo>
                      <a:pt x="0" y="881"/>
                    </a:lnTo>
                  </a:path>
                </a:pathLst>
              </a:custGeom>
              <a:noFill/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52" name="CustomShape 45"/>
          <p:cNvSpPr/>
          <p:nvPr/>
        </p:nvSpPr>
        <p:spPr>
          <a:xfrm>
            <a:off x="1766520" y="2852280"/>
            <a:ext cx="109584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XDN Nexus</a:t>
            </a:r>
            <a:endParaRPr b="0" lang="en-US" sz="13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253" name="CustomShape 46"/>
          <p:cNvSpPr/>
          <p:nvPr/>
        </p:nvSpPr>
        <p:spPr>
          <a:xfrm>
            <a:off x="1766520" y="1964160"/>
            <a:ext cx="100440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XDN Gerrit</a:t>
            </a:r>
            <a:endParaRPr b="0" lang="en-US" sz="1300" spc="-1" strike="noStrike">
              <a:solidFill>
                <a:srgbClr val="1c99e0"/>
              </a:solidFill>
              <a:latin typeface="Arial"/>
            </a:endParaRPr>
          </a:p>
        </p:txBody>
      </p:sp>
      <p:grpSp>
        <p:nvGrpSpPr>
          <p:cNvPr id="254" name="Group 47"/>
          <p:cNvGrpSpPr/>
          <p:nvPr/>
        </p:nvGrpSpPr>
        <p:grpSpPr>
          <a:xfrm>
            <a:off x="1829160" y="4385160"/>
            <a:ext cx="821880" cy="574200"/>
            <a:chOff x="1829160" y="4385160"/>
            <a:chExt cx="821880" cy="574200"/>
          </a:xfrm>
        </p:grpSpPr>
        <p:sp>
          <p:nvSpPr>
            <p:cNvPr id="255" name="CustomShape 48"/>
            <p:cNvSpPr/>
            <p:nvPr/>
          </p:nvSpPr>
          <p:spPr>
            <a:xfrm>
              <a:off x="2263320" y="4715640"/>
              <a:ext cx="387720" cy="243720"/>
            </a:xfrm>
            <a:custGeom>
              <a:avLst/>
              <a:gdLst/>
              <a:ahLst/>
              <a:rect l="l" t="t" r="r" b="b"/>
              <a:pathLst>
                <a:path w="1080" h="680">
                  <a:moveTo>
                    <a:pt x="32" y="679"/>
                  </a:moveTo>
                  <a:cubicBezTo>
                    <a:pt x="119" y="679"/>
                    <a:pt x="1079" y="257"/>
                    <a:pt x="1079" y="128"/>
                  </a:cubicBezTo>
                  <a:cubicBezTo>
                    <a:pt x="1079" y="0"/>
                    <a:pt x="944" y="0"/>
                    <a:pt x="857" y="0"/>
                  </a:cubicBezTo>
                  <a:cubicBezTo>
                    <a:pt x="857" y="55"/>
                    <a:pt x="0" y="275"/>
                    <a:pt x="32" y="679"/>
                  </a:cubicBezTo>
                </a:path>
              </a:pathLst>
            </a:custGeom>
            <a:solidFill>
              <a:srgbClr val="dddddd"/>
            </a:solidFill>
            <a:ln>
              <a:solidFill>
                <a:srgbClr val="dddddd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6" name="Group 49"/>
            <p:cNvGrpSpPr/>
            <p:nvPr/>
          </p:nvGrpSpPr>
          <p:grpSpPr>
            <a:xfrm>
              <a:off x="1829160" y="4385160"/>
              <a:ext cx="765000" cy="574200"/>
              <a:chOff x="1829160" y="4385160"/>
              <a:chExt cx="765000" cy="574200"/>
            </a:xfrm>
          </p:grpSpPr>
          <p:sp>
            <p:nvSpPr>
              <p:cNvPr id="257" name="CustomShape 50"/>
              <p:cNvSpPr/>
              <p:nvPr/>
            </p:nvSpPr>
            <p:spPr>
              <a:xfrm>
                <a:off x="1851840" y="4583160"/>
                <a:ext cx="399240" cy="362520"/>
              </a:xfrm>
              <a:custGeom>
                <a:avLst/>
                <a:gdLst/>
                <a:ahLst/>
                <a:rect l="l" t="t" r="r" b="b"/>
                <a:pathLst>
                  <a:path w="1112" h="1010">
                    <a:moveTo>
                      <a:pt x="0" y="367"/>
                    </a:moveTo>
                    <a:lnTo>
                      <a:pt x="0" y="0"/>
                    </a:lnTo>
                    <a:lnTo>
                      <a:pt x="1111" y="642"/>
                    </a:lnTo>
                    <a:lnTo>
                      <a:pt x="1111" y="1009"/>
                    </a:lnTo>
                    <a:lnTo>
                      <a:pt x="0" y="367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CustomShape 51"/>
              <p:cNvSpPr/>
              <p:nvPr/>
            </p:nvSpPr>
            <p:spPr>
              <a:xfrm>
                <a:off x="2251800" y="4616280"/>
                <a:ext cx="342000" cy="329760"/>
              </a:xfrm>
              <a:custGeom>
                <a:avLst/>
                <a:gdLst/>
                <a:ahLst/>
                <a:rect l="l" t="t" r="r" b="b"/>
                <a:pathLst>
                  <a:path w="953" h="919">
                    <a:moveTo>
                      <a:pt x="0" y="918"/>
                    </a:moveTo>
                    <a:lnTo>
                      <a:pt x="0" y="550"/>
                    </a:lnTo>
                    <a:lnTo>
                      <a:pt x="952" y="0"/>
                    </a:lnTo>
                    <a:lnTo>
                      <a:pt x="952" y="367"/>
                    </a:lnTo>
                    <a:lnTo>
                      <a:pt x="0" y="918"/>
                    </a:lnTo>
                  </a:path>
                </a:pathLst>
              </a:custGeom>
              <a:gradFill rotWithShape="0">
                <a:gsLst>
                  <a:gs pos="0">
                    <a:srgbClr val="e5e5e5"/>
                  </a:gs>
                  <a:gs pos="100000">
                    <a:srgbClr val="b3b3b3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" name="CustomShape 52"/>
              <p:cNvSpPr/>
              <p:nvPr/>
            </p:nvSpPr>
            <p:spPr>
              <a:xfrm>
                <a:off x="1851840" y="4385160"/>
                <a:ext cx="741960" cy="428760"/>
              </a:xfrm>
              <a:custGeom>
                <a:avLst/>
                <a:gdLst/>
                <a:ahLst/>
                <a:rect l="l" t="t" r="r" b="b"/>
                <a:pathLst>
                  <a:path w="2064" h="1194">
                    <a:moveTo>
                      <a:pt x="1111" y="1193"/>
                    </a:moveTo>
                    <a:lnTo>
                      <a:pt x="0" y="550"/>
                    </a:lnTo>
                    <a:lnTo>
                      <a:pt x="952" y="0"/>
                    </a:lnTo>
                    <a:lnTo>
                      <a:pt x="2063" y="642"/>
                    </a:lnTo>
                    <a:lnTo>
                      <a:pt x="1111" y="1193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540000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" name="Line 53"/>
              <p:cNvSpPr/>
              <p:nvPr/>
            </p:nvSpPr>
            <p:spPr>
              <a:xfrm>
                <a:off x="1989000" y="468900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Line 54"/>
              <p:cNvSpPr/>
              <p:nvPr/>
            </p:nvSpPr>
            <p:spPr>
              <a:xfrm flipH="1" flipV="1">
                <a:off x="2057760" y="4752360"/>
                <a:ext cx="182880" cy="105840"/>
              </a:xfrm>
              <a:prstGeom prst="line">
                <a:avLst/>
              </a:prstGeom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Line 55"/>
              <p:cNvSpPr/>
              <p:nvPr/>
            </p:nvSpPr>
            <p:spPr>
              <a:xfrm>
                <a:off x="2056680" y="4728600"/>
                <a:ext cx="360" cy="26280"/>
              </a:xfrm>
              <a:prstGeom prst="line">
                <a:avLst/>
              </a:prstGeom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Line 56"/>
              <p:cNvSpPr/>
              <p:nvPr/>
            </p:nvSpPr>
            <p:spPr>
              <a:xfrm>
                <a:off x="2239560" y="4834440"/>
                <a:ext cx="360" cy="26280"/>
              </a:xfrm>
              <a:prstGeom prst="line">
                <a:avLst/>
              </a:prstGeom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Line 57"/>
              <p:cNvSpPr/>
              <p:nvPr/>
            </p:nvSpPr>
            <p:spPr>
              <a:xfrm flipH="1" flipV="1">
                <a:off x="2056680" y="4728600"/>
                <a:ext cx="182880" cy="105840"/>
              </a:xfrm>
              <a:prstGeom prst="line">
                <a:avLst/>
              </a:prstGeom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" name="CustomShape 58"/>
              <p:cNvSpPr/>
              <p:nvPr/>
            </p:nvSpPr>
            <p:spPr>
              <a:xfrm>
                <a:off x="2012040" y="4702320"/>
                <a:ext cx="21960" cy="38880"/>
              </a:xfrm>
              <a:custGeom>
                <a:avLst/>
                <a:gdLst/>
                <a:ahLst/>
                <a:rect l="l" t="t" r="r" b="b"/>
                <a:pathLst>
                  <a:path w="64" h="111">
                    <a:moveTo>
                      <a:pt x="0" y="73"/>
                    </a:moveTo>
                    <a:lnTo>
                      <a:pt x="0" y="0"/>
                    </a:lnTo>
                    <a:lnTo>
                      <a:pt x="63" y="37"/>
                    </a:lnTo>
                    <a:lnTo>
                      <a:pt x="63" y="110"/>
                    </a:lnTo>
                    <a:lnTo>
                      <a:pt x="0" y="73"/>
                    </a:lnTo>
                  </a:path>
                </a:pathLst>
              </a:custGeom>
              <a:solidFill>
                <a:srgbClr val="39b54a"/>
              </a:solidFill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Line 59"/>
              <p:cNvSpPr/>
              <p:nvPr/>
            </p:nvSpPr>
            <p:spPr>
              <a:xfrm>
                <a:off x="1966320" y="467568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Line 60"/>
              <p:cNvSpPr/>
              <p:nvPr/>
            </p:nvSpPr>
            <p:spPr>
              <a:xfrm>
                <a:off x="1943280" y="466272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Line 61"/>
              <p:cNvSpPr/>
              <p:nvPr/>
            </p:nvSpPr>
            <p:spPr>
              <a:xfrm>
                <a:off x="1920600" y="464940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Line 62"/>
              <p:cNvSpPr/>
              <p:nvPr/>
            </p:nvSpPr>
            <p:spPr>
              <a:xfrm>
                <a:off x="1897560" y="463608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" name="Line 63"/>
              <p:cNvSpPr/>
              <p:nvPr/>
            </p:nvSpPr>
            <p:spPr>
              <a:xfrm>
                <a:off x="1874880" y="462312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" name="CustomShape 64"/>
              <p:cNvSpPr/>
              <p:nvPr/>
            </p:nvSpPr>
            <p:spPr>
              <a:xfrm>
                <a:off x="1829160" y="4570200"/>
                <a:ext cx="21960" cy="144720"/>
              </a:xfrm>
              <a:custGeom>
                <a:avLst/>
                <a:gdLst/>
                <a:ahLst/>
                <a:rect l="l" t="t" r="r" b="b"/>
                <a:pathLst>
                  <a:path w="64" h="405">
                    <a:moveTo>
                      <a:pt x="0" y="367"/>
                    </a:moveTo>
                    <a:lnTo>
                      <a:pt x="0" y="0"/>
                    </a:lnTo>
                    <a:lnTo>
                      <a:pt x="63" y="37"/>
                    </a:lnTo>
                    <a:lnTo>
                      <a:pt x="63" y="404"/>
                    </a:lnTo>
                    <a:lnTo>
                      <a:pt x="0" y="367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" name="CustomShape 65"/>
              <p:cNvSpPr/>
              <p:nvPr/>
            </p:nvSpPr>
            <p:spPr>
              <a:xfrm>
                <a:off x="2251800" y="4814640"/>
                <a:ext cx="21960" cy="144720"/>
              </a:xfrm>
              <a:custGeom>
                <a:avLst/>
                <a:gdLst/>
                <a:ahLst/>
                <a:rect l="l" t="t" r="r" b="b"/>
                <a:pathLst>
                  <a:path w="64" h="405">
                    <a:moveTo>
                      <a:pt x="0" y="367"/>
                    </a:moveTo>
                    <a:lnTo>
                      <a:pt x="0" y="0"/>
                    </a:lnTo>
                    <a:lnTo>
                      <a:pt x="63" y="37"/>
                    </a:lnTo>
                    <a:lnTo>
                      <a:pt x="63" y="404"/>
                    </a:lnTo>
                    <a:lnTo>
                      <a:pt x="0" y="367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" name="CustomShape 66"/>
              <p:cNvSpPr/>
              <p:nvPr/>
            </p:nvSpPr>
            <p:spPr>
              <a:xfrm>
                <a:off x="1829160" y="4385160"/>
                <a:ext cx="765000" cy="574200"/>
              </a:xfrm>
              <a:custGeom>
                <a:avLst/>
                <a:gdLst/>
                <a:ahLst/>
                <a:rect l="l" t="t" r="r" b="b"/>
                <a:pathLst>
                  <a:path w="2128" h="1598">
                    <a:moveTo>
                      <a:pt x="0" y="881"/>
                    </a:moveTo>
                    <a:lnTo>
                      <a:pt x="0" y="514"/>
                    </a:lnTo>
                    <a:lnTo>
                      <a:pt x="63" y="550"/>
                    </a:lnTo>
                    <a:lnTo>
                      <a:pt x="1016" y="0"/>
                    </a:lnTo>
                    <a:lnTo>
                      <a:pt x="2127" y="642"/>
                    </a:lnTo>
                    <a:lnTo>
                      <a:pt x="2127" y="1009"/>
                    </a:lnTo>
                    <a:lnTo>
                      <a:pt x="1238" y="1523"/>
                    </a:lnTo>
                    <a:lnTo>
                      <a:pt x="1238" y="1597"/>
                    </a:lnTo>
                    <a:lnTo>
                      <a:pt x="0" y="881"/>
                    </a:lnTo>
                  </a:path>
                </a:pathLst>
              </a:custGeom>
              <a:noFill/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74" name="CustomShape 67"/>
          <p:cNvSpPr/>
          <p:nvPr/>
        </p:nvSpPr>
        <p:spPr>
          <a:xfrm>
            <a:off x="1737720" y="4933800"/>
            <a:ext cx="164448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XDN jenkinsmaster</a:t>
            </a:r>
            <a:endParaRPr b="0" lang="en-US" sz="1300" spc="-1" strike="noStrike">
              <a:solidFill>
                <a:srgbClr val="1c99e0"/>
              </a:solidFill>
              <a:latin typeface="Arial"/>
            </a:endParaRPr>
          </a:p>
        </p:txBody>
      </p:sp>
      <p:grpSp>
        <p:nvGrpSpPr>
          <p:cNvPr id="275" name="Group 68"/>
          <p:cNvGrpSpPr/>
          <p:nvPr/>
        </p:nvGrpSpPr>
        <p:grpSpPr>
          <a:xfrm>
            <a:off x="457920" y="2911680"/>
            <a:ext cx="405000" cy="924840"/>
            <a:chOff x="457920" y="2911680"/>
            <a:chExt cx="405000" cy="924840"/>
          </a:xfrm>
        </p:grpSpPr>
        <p:sp>
          <p:nvSpPr>
            <p:cNvPr id="276" name="CustomShape 69"/>
            <p:cNvSpPr/>
            <p:nvPr/>
          </p:nvSpPr>
          <p:spPr>
            <a:xfrm>
              <a:off x="647280" y="3708360"/>
              <a:ext cx="215640" cy="128160"/>
            </a:xfrm>
            <a:custGeom>
              <a:avLst/>
              <a:gdLst/>
              <a:ahLst/>
              <a:rect l="l" t="t" r="r" b="b"/>
              <a:pathLst>
                <a:path w="602" h="359">
                  <a:moveTo>
                    <a:pt x="0" y="358"/>
                  </a:moveTo>
                  <a:cubicBezTo>
                    <a:pt x="35" y="358"/>
                    <a:pt x="490" y="160"/>
                    <a:pt x="556" y="113"/>
                  </a:cubicBezTo>
                  <a:cubicBezTo>
                    <a:pt x="601" y="87"/>
                    <a:pt x="589" y="0"/>
                    <a:pt x="525" y="0"/>
                  </a:cubicBezTo>
                  <a:cubicBezTo>
                    <a:pt x="523" y="0"/>
                    <a:pt x="0" y="358"/>
                    <a:pt x="0" y="358"/>
                  </a:cubicBezTo>
                </a:path>
              </a:pathLst>
            </a:custGeom>
            <a:solidFill>
              <a:srgbClr val="dddddd"/>
            </a:solidFill>
            <a:ln>
              <a:solidFill>
                <a:srgbClr val="dddddd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7" name="Group 70"/>
            <p:cNvGrpSpPr/>
            <p:nvPr/>
          </p:nvGrpSpPr>
          <p:grpSpPr>
            <a:xfrm>
              <a:off x="457920" y="2911680"/>
              <a:ext cx="375840" cy="923760"/>
              <a:chOff x="457920" y="2911680"/>
              <a:chExt cx="375840" cy="923760"/>
            </a:xfrm>
          </p:grpSpPr>
          <p:grpSp>
            <p:nvGrpSpPr>
              <p:cNvPr id="278" name="Group 71"/>
              <p:cNvGrpSpPr/>
              <p:nvPr/>
            </p:nvGrpSpPr>
            <p:grpSpPr>
              <a:xfrm>
                <a:off x="457920" y="2911680"/>
                <a:ext cx="375840" cy="923760"/>
                <a:chOff x="457920" y="2911680"/>
                <a:chExt cx="375840" cy="923760"/>
              </a:xfrm>
            </p:grpSpPr>
            <p:sp>
              <p:nvSpPr>
                <p:cNvPr id="279" name="CustomShape 72"/>
                <p:cNvSpPr/>
                <p:nvPr/>
              </p:nvSpPr>
              <p:spPr>
                <a:xfrm>
                  <a:off x="646200" y="3020400"/>
                  <a:ext cx="187560" cy="815040"/>
                </a:xfrm>
                <a:custGeom>
                  <a:avLst/>
                  <a:gdLst/>
                  <a:ahLst/>
                  <a:rect l="l" t="t" r="r" b="b"/>
                  <a:pathLst>
                    <a:path w="524" h="2267">
                      <a:moveTo>
                        <a:pt x="0" y="2266"/>
                      </a:moveTo>
                      <a:lnTo>
                        <a:pt x="0" y="302"/>
                      </a:lnTo>
                      <a:lnTo>
                        <a:pt x="523" y="0"/>
                      </a:lnTo>
                      <a:lnTo>
                        <a:pt x="523" y="1964"/>
                      </a:lnTo>
                      <a:lnTo>
                        <a:pt x="0" y="2266"/>
                      </a:lnTo>
                    </a:path>
                  </a:pathLst>
                </a:custGeom>
                <a:gradFill rotWithShape="0">
                  <a:gsLst>
                    <a:gs pos="0">
                      <a:srgbClr val="999999"/>
                    </a:gs>
                    <a:gs pos="100000">
                      <a:srgbClr val="333333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0" name="CustomShape 73"/>
                <p:cNvSpPr/>
                <p:nvPr/>
              </p:nvSpPr>
              <p:spPr>
                <a:xfrm>
                  <a:off x="457920" y="2911680"/>
                  <a:ext cx="375840" cy="216720"/>
                </a:xfrm>
                <a:custGeom>
                  <a:avLst/>
                  <a:gdLst/>
                  <a:ahLst/>
                  <a:rect l="l" t="t" r="r" b="b"/>
                  <a:pathLst>
                    <a:path w="1047" h="605">
                      <a:moveTo>
                        <a:pt x="523" y="604"/>
                      </a:moveTo>
                      <a:lnTo>
                        <a:pt x="0" y="302"/>
                      </a:lnTo>
                      <a:lnTo>
                        <a:pt x="523" y="0"/>
                      </a:lnTo>
                      <a:lnTo>
                        <a:pt x="1046" y="302"/>
                      </a:lnTo>
                      <a:lnTo>
                        <a:pt x="523" y="604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540000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281" name="Group 74"/>
                <p:cNvGrpSpPr/>
                <p:nvPr/>
              </p:nvGrpSpPr>
              <p:grpSpPr>
                <a:xfrm>
                  <a:off x="487440" y="3666240"/>
                  <a:ext cx="140760" cy="135360"/>
                  <a:chOff x="487440" y="3666240"/>
                  <a:chExt cx="140760" cy="135360"/>
                </a:xfrm>
              </p:grpSpPr>
              <p:sp>
                <p:nvSpPr>
                  <p:cNvPr id="282" name="CustomShape 75"/>
                  <p:cNvSpPr/>
                  <p:nvPr/>
                </p:nvSpPr>
                <p:spPr>
                  <a:xfrm>
                    <a:off x="487440" y="366624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83" name="Line 76"/>
                  <p:cNvSpPr/>
                  <p:nvPr/>
                </p:nvSpPr>
                <p:spPr>
                  <a:xfrm>
                    <a:off x="522000" y="3692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84" name="CustomShape 77"/>
                  <p:cNvSpPr/>
                  <p:nvPr/>
                </p:nvSpPr>
                <p:spPr>
                  <a:xfrm>
                    <a:off x="569880" y="37274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85" name="CustomShape 78"/>
                  <p:cNvSpPr/>
                  <p:nvPr/>
                </p:nvSpPr>
                <p:spPr>
                  <a:xfrm>
                    <a:off x="569880" y="37274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86" name="CustomShape 79"/>
                  <p:cNvSpPr/>
                  <p:nvPr/>
                </p:nvSpPr>
                <p:spPr>
                  <a:xfrm>
                    <a:off x="610920" y="377496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87" name="Line 80"/>
                  <p:cNvSpPr/>
                  <p:nvPr/>
                </p:nvSpPr>
                <p:spPr>
                  <a:xfrm>
                    <a:off x="515880" y="3689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88" name="Line 81"/>
                  <p:cNvSpPr/>
                  <p:nvPr/>
                </p:nvSpPr>
                <p:spPr>
                  <a:xfrm>
                    <a:off x="510120" y="3686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89" name="Line 82"/>
                  <p:cNvSpPr/>
                  <p:nvPr/>
                </p:nvSpPr>
                <p:spPr>
                  <a:xfrm>
                    <a:off x="504360" y="3682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90" name="Line 83"/>
                  <p:cNvSpPr/>
                  <p:nvPr/>
                </p:nvSpPr>
                <p:spPr>
                  <a:xfrm>
                    <a:off x="498240" y="3679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91" name="Line 84"/>
                  <p:cNvSpPr/>
                  <p:nvPr/>
                </p:nvSpPr>
                <p:spPr>
                  <a:xfrm flipV="1">
                    <a:off x="527400" y="3696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92" name="Line 85"/>
                  <p:cNvSpPr/>
                  <p:nvPr/>
                </p:nvSpPr>
                <p:spPr>
                  <a:xfrm>
                    <a:off x="545040" y="3706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93" name="Line 86"/>
                  <p:cNvSpPr/>
                  <p:nvPr/>
                </p:nvSpPr>
                <p:spPr>
                  <a:xfrm>
                    <a:off x="539280" y="3703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94" name="Line 87"/>
                  <p:cNvSpPr/>
                  <p:nvPr/>
                </p:nvSpPr>
                <p:spPr>
                  <a:xfrm>
                    <a:off x="533520" y="3699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95" name="Line 88"/>
                  <p:cNvSpPr/>
                  <p:nvPr/>
                </p:nvSpPr>
                <p:spPr>
                  <a:xfrm flipV="1">
                    <a:off x="551160" y="3710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296" name="CustomShape 89"/>
                <p:cNvSpPr/>
                <p:nvPr/>
              </p:nvSpPr>
              <p:spPr>
                <a:xfrm>
                  <a:off x="628560" y="3119040"/>
                  <a:ext cx="16920" cy="716400"/>
                </a:xfrm>
                <a:custGeom>
                  <a:avLst/>
                  <a:gdLst/>
                  <a:ahLst/>
                  <a:rect l="l" t="t" r="r" b="b"/>
                  <a:pathLst>
                    <a:path w="50" h="1993">
                      <a:moveTo>
                        <a:pt x="0" y="1964"/>
                      </a:moveTo>
                      <a:lnTo>
                        <a:pt x="0" y="0"/>
                      </a:lnTo>
                      <a:lnTo>
                        <a:pt x="49" y="28"/>
                      </a:lnTo>
                      <a:lnTo>
                        <a:pt x="49" y="1992"/>
                      </a:lnTo>
                      <a:lnTo>
                        <a:pt x="0" y="1964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7" name="CustomShape 90"/>
                <p:cNvSpPr/>
                <p:nvPr/>
              </p:nvSpPr>
              <p:spPr>
                <a:xfrm>
                  <a:off x="457920" y="3020400"/>
                  <a:ext cx="16920" cy="716400"/>
                </a:xfrm>
                <a:custGeom>
                  <a:avLst/>
                  <a:gdLst/>
                  <a:ahLst/>
                  <a:rect l="l" t="t" r="r" b="b"/>
                  <a:pathLst>
                    <a:path w="50" h="1993">
                      <a:moveTo>
                        <a:pt x="0" y="1964"/>
                      </a:moveTo>
                      <a:lnTo>
                        <a:pt x="0" y="0"/>
                      </a:lnTo>
                      <a:lnTo>
                        <a:pt x="49" y="28"/>
                      </a:lnTo>
                      <a:lnTo>
                        <a:pt x="49" y="1992"/>
                      </a:lnTo>
                      <a:lnTo>
                        <a:pt x="0" y="1964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8" name="CustomShape 91"/>
                <p:cNvSpPr/>
                <p:nvPr/>
              </p:nvSpPr>
              <p:spPr>
                <a:xfrm>
                  <a:off x="475560" y="3030480"/>
                  <a:ext cx="11160" cy="695880"/>
                </a:xfrm>
                <a:custGeom>
                  <a:avLst/>
                  <a:gdLst/>
                  <a:ahLst/>
                  <a:rect l="l" t="t" r="r" b="b"/>
                  <a:pathLst>
                    <a:path w="34" h="1936">
                      <a:moveTo>
                        <a:pt x="0" y="1935"/>
                      </a:moveTo>
                      <a:lnTo>
                        <a:pt x="0" y="0"/>
                      </a:lnTo>
                      <a:lnTo>
                        <a:pt x="33" y="19"/>
                      </a:lnTo>
                      <a:lnTo>
                        <a:pt x="33" y="1917"/>
                      </a:lnTo>
                      <a:lnTo>
                        <a:pt x="0" y="1935"/>
                      </a:lnTo>
                    </a:path>
                  </a:pathLst>
                </a:custGeom>
                <a:gradFill rotWithShape="0">
                  <a:gsLst>
                    <a:gs pos="0">
                      <a:srgbClr val="999999"/>
                    </a:gs>
                    <a:gs pos="100000">
                      <a:srgbClr val="333333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9" name="CustomShape 92"/>
                <p:cNvSpPr/>
                <p:nvPr/>
              </p:nvSpPr>
              <p:spPr>
                <a:xfrm>
                  <a:off x="475560" y="3727440"/>
                  <a:ext cx="152280" cy="97920"/>
                </a:xfrm>
                <a:custGeom>
                  <a:avLst/>
                  <a:gdLst/>
                  <a:ahLst/>
                  <a:rect l="l" t="t" r="r" b="b"/>
                  <a:pathLst>
                    <a:path w="426" h="275">
                      <a:moveTo>
                        <a:pt x="0" y="28"/>
                      </a:moveTo>
                      <a:lnTo>
                        <a:pt x="0" y="0"/>
                      </a:lnTo>
                      <a:lnTo>
                        <a:pt x="425" y="245"/>
                      </a:lnTo>
                      <a:lnTo>
                        <a:pt x="425" y="274"/>
                      </a:lnTo>
                      <a:lnTo>
                        <a:pt x="0" y="28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0" name="CustomShape 93"/>
                <p:cNvSpPr/>
                <p:nvPr/>
              </p:nvSpPr>
              <p:spPr>
                <a:xfrm>
                  <a:off x="475560" y="3720600"/>
                  <a:ext cx="152280" cy="94320"/>
                </a:xfrm>
                <a:custGeom>
                  <a:avLst/>
                  <a:gdLst/>
                  <a:ahLst/>
                  <a:rect l="l" t="t" r="r" b="b"/>
                  <a:pathLst>
                    <a:path w="426" h="265">
                      <a:moveTo>
                        <a:pt x="0" y="19"/>
                      </a:moveTo>
                      <a:lnTo>
                        <a:pt x="33" y="0"/>
                      </a:lnTo>
                      <a:lnTo>
                        <a:pt x="425" y="227"/>
                      </a:lnTo>
                      <a:lnTo>
                        <a:pt x="425" y="264"/>
                      </a:lnTo>
                      <a:lnTo>
                        <a:pt x="0" y="19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301" name="Group 94"/>
                <p:cNvGrpSpPr/>
                <p:nvPr/>
              </p:nvGrpSpPr>
              <p:grpSpPr>
                <a:xfrm>
                  <a:off x="487440" y="3611880"/>
                  <a:ext cx="140760" cy="135360"/>
                  <a:chOff x="487440" y="3611880"/>
                  <a:chExt cx="140760" cy="135360"/>
                </a:xfrm>
              </p:grpSpPr>
              <p:sp>
                <p:nvSpPr>
                  <p:cNvPr id="302" name="CustomShape 95"/>
                  <p:cNvSpPr/>
                  <p:nvPr/>
                </p:nvSpPr>
                <p:spPr>
                  <a:xfrm>
                    <a:off x="487440" y="361188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03" name="Line 96"/>
                  <p:cNvSpPr/>
                  <p:nvPr/>
                </p:nvSpPr>
                <p:spPr>
                  <a:xfrm>
                    <a:off x="522000" y="3638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04" name="CustomShape 97"/>
                  <p:cNvSpPr/>
                  <p:nvPr/>
                </p:nvSpPr>
                <p:spPr>
                  <a:xfrm>
                    <a:off x="569880" y="36730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05" name="CustomShape 98"/>
                  <p:cNvSpPr/>
                  <p:nvPr/>
                </p:nvSpPr>
                <p:spPr>
                  <a:xfrm>
                    <a:off x="569880" y="36730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06" name="CustomShape 99"/>
                  <p:cNvSpPr/>
                  <p:nvPr/>
                </p:nvSpPr>
                <p:spPr>
                  <a:xfrm>
                    <a:off x="610920" y="372060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07" name="Line 100"/>
                  <p:cNvSpPr/>
                  <p:nvPr/>
                </p:nvSpPr>
                <p:spPr>
                  <a:xfrm>
                    <a:off x="515880" y="36352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08" name="Line 101"/>
                  <p:cNvSpPr/>
                  <p:nvPr/>
                </p:nvSpPr>
                <p:spPr>
                  <a:xfrm>
                    <a:off x="510120" y="3632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09" name="Line 102"/>
                  <p:cNvSpPr/>
                  <p:nvPr/>
                </p:nvSpPr>
                <p:spPr>
                  <a:xfrm>
                    <a:off x="504360" y="3628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10" name="Line 103"/>
                  <p:cNvSpPr/>
                  <p:nvPr/>
                </p:nvSpPr>
                <p:spPr>
                  <a:xfrm>
                    <a:off x="498240" y="3625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11" name="Line 104"/>
                  <p:cNvSpPr/>
                  <p:nvPr/>
                </p:nvSpPr>
                <p:spPr>
                  <a:xfrm flipV="1">
                    <a:off x="527400" y="36421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12" name="Line 105"/>
                  <p:cNvSpPr/>
                  <p:nvPr/>
                </p:nvSpPr>
                <p:spPr>
                  <a:xfrm>
                    <a:off x="545040" y="3652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13" name="Line 106"/>
                  <p:cNvSpPr/>
                  <p:nvPr/>
                </p:nvSpPr>
                <p:spPr>
                  <a:xfrm>
                    <a:off x="539280" y="3648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14" name="Line 107"/>
                  <p:cNvSpPr/>
                  <p:nvPr/>
                </p:nvSpPr>
                <p:spPr>
                  <a:xfrm>
                    <a:off x="533520" y="3645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15" name="Line 108"/>
                  <p:cNvSpPr/>
                  <p:nvPr/>
                </p:nvSpPr>
                <p:spPr>
                  <a:xfrm flipV="1">
                    <a:off x="551160" y="3655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316" name="Group 109"/>
                <p:cNvGrpSpPr/>
                <p:nvPr/>
              </p:nvGrpSpPr>
              <p:grpSpPr>
                <a:xfrm>
                  <a:off x="487440" y="3557520"/>
                  <a:ext cx="140760" cy="135360"/>
                  <a:chOff x="487440" y="3557520"/>
                  <a:chExt cx="140760" cy="135360"/>
                </a:xfrm>
              </p:grpSpPr>
              <p:sp>
                <p:nvSpPr>
                  <p:cNvPr id="317" name="CustomShape 110"/>
                  <p:cNvSpPr/>
                  <p:nvPr/>
                </p:nvSpPr>
                <p:spPr>
                  <a:xfrm>
                    <a:off x="487440" y="355752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18" name="Line 111"/>
                  <p:cNvSpPr/>
                  <p:nvPr/>
                </p:nvSpPr>
                <p:spPr>
                  <a:xfrm>
                    <a:off x="522000" y="3584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19" name="CustomShape 112"/>
                  <p:cNvSpPr/>
                  <p:nvPr/>
                </p:nvSpPr>
                <p:spPr>
                  <a:xfrm>
                    <a:off x="569880" y="36187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20" name="CustomShape 113"/>
                  <p:cNvSpPr/>
                  <p:nvPr/>
                </p:nvSpPr>
                <p:spPr>
                  <a:xfrm>
                    <a:off x="569880" y="36187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21" name="CustomShape 114"/>
                  <p:cNvSpPr/>
                  <p:nvPr/>
                </p:nvSpPr>
                <p:spPr>
                  <a:xfrm>
                    <a:off x="610920" y="366624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22" name="Line 115"/>
                  <p:cNvSpPr/>
                  <p:nvPr/>
                </p:nvSpPr>
                <p:spPr>
                  <a:xfrm>
                    <a:off x="515880" y="3580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23" name="Line 116"/>
                  <p:cNvSpPr/>
                  <p:nvPr/>
                </p:nvSpPr>
                <p:spPr>
                  <a:xfrm>
                    <a:off x="510120" y="3577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24" name="Line 117"/>
                  <p:cNvSpPr/>
                  <p:nvPr/>
                </p:nvSpPr>
                <p:spPr>
                  <a:xfrm>
                    <a:off x="504360" y="3574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25" name="Line 118"/>
                  <p:cNvSpPr/>
                  <p:nvPr/>
                </p:nvSpPr>
                <p:spPr>
                  <a:xfrm>
                    <a:off x="498240" y="3570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26" name="Line 119"/>
                  <p:cNvSpPr/>
                  <p:nvPr/>
                </p:nvSpPr>
                <p:spPr>
                  <a:xfrm flipV="1">
                    <a:off x="527400" y="35877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27" name="Line 120"/>
                  <p:cNvSpPr/>
                  <p:nvPr/>
                </p:nvSpPr>
                <p:spPr>
                  <a:xfrm>
                    <a:off x="545040" y="3597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28" name="Line 121"/>
                  <p:cNvSpPr/>
                  <p:nvPr/>
                </p:nvSpPr>
                <p:spPr>
                  <a:xfrm>
                    <a:off x="539280" y="3594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29" name="Line 122"/>
                  <p:cNvSpPr/>
                  <p:nvPr/>
                </p:nvSpPr>
                <p:spPr>
                  <a:xfrm>
                    <a:off x="533520" y="3591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30" name="Line 123"/>
                  <p:cNvSpPr/>
                  <p:nvPr/>
                </p:nvSpPr>
                <p:spPr>
                  <a:xfrm flipV="1">
                    <a:off x="551160" y="3601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331" name="Group 124"/>
                <p:cNvGrpSpPr/>
                <p:nvPr/>
              </p:nvGrpSpPr>
              <p:grpSpPr>
                <a:xfrm>
                  <a:off x="487440" y="3503160"/>
                  <a:ext cx="140760" cy="135360"/>
                  <a:chOff x="487440" y="3503160"/>
                  <a:chExt cx="140760" cy="135360"/>
                </a:xfrm>
              </p:grpSpPr>
              <p:sp>
                <p:nvSpPr>
                  <p:cNvPr id="332" name="CustomShape 125"/>
                  <p:cNvSpPr/>
                  <p:nvPr/>
                </p:nvSpPr>
                <p:spPr>
                  <a:xfrm>
                    <a:off x="487440" y="350316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33" name="Line 126"/>
                  <p:cNvSpPr/>
                  <p:nvPr/>
                </p:nvSpPr>
                <p:spPr>
                  <a:xfrm>
                    <a:off x="522000" y="3529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34" name="CustomShape 127"/>
                  <p:cNvSpPr/>
                  <p:nvPr/>
                </p:nvSpPr>
                <p:spPr>
                  <a:xfrm>
                    <a:off x="569880" y="35643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35" name="CustomShape 128"/>
                  <p:cNvSpPr/>
                  <p:nvPr/>
                </p:nvSpPr>
                <p:spPr>
                  <a:xfrm>
                    <a:off x="569880" y="35643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36" name="CustomShape 129"/>
                  <p:cNvSpPr/>
                  <p:nvPr/>
                </p:nvSpPr>
                <p:spPr>
                  <a:xfrm>
                    <a:off x="610920" y="361188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37" name="Line 130"/>
                  <p:cNvSpPr/>
                  <p:nvPr/>
                </p:nvSpPr>
                <p:spPr>
                  <a:xfrm>
                    <a:off x="515880" y="3526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38" name="Line 131"/>
                  <p:cNvSpPr/>
                  <p:nvPr/>
                </p:nvSpPr>
                <p:spPr>
                  <a:xfrm>
                    <a:off x="510120" y="3522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39" name="Line 132"/>
                  <p:cNvSpPr/>
                  <p:nvPr/>
                </p:nvSpPr>
                <p:spPr>
                  <a:xfrm>
                    <a:off x="504360" y="3519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40" name="Line 133"/>
                  <p:cNvSpPr/>
                  <p:nvPr/>
                </p:nvSpPr>
                <p:spPr>
                  <a:xfrm>
                    <a:off x="498240" y="3516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41" name="Line 134"/>
                  <p:cNvSpPr/>
                  <p:nvPr/>
                </p:nvSpPr>
                <p:spPr>
                  <a:xfrm flipV="1">
                    <a:off x="527400" y="3533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42" name="Line 135"/>
                  <p:cNvSpPr/>
                  <p:nvPr/>
                </p:nvSpPr>
                <p:spPr>
                  <a:xfrm>
                    <a:off x="545040" y="3543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43" name="Line 136"/>
                  <p:cNvSpPr/>
                  <p:nvPr/>
                </p:nvSpPr>
                <p:spPr>
                  <a:xfrm>
                    <a:off x="539280" y="3540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44" name="Line 137"/>
                  <p:cNvSpPr/>
                  <p:nvPr/>
                </p:nvSpPr>
                <p:spPr>
                  <a:xfrm>
                    <a:off x="533520" y="3536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45" name="Line 138"/>
                  <p:cNvSpPr/>
                  <p:nvPr/>
                </p:nvSpPr>
                <p:spPr>
                  <a:xfrm flipV="1">
                    <a:off x="551160" y="3547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346" name="Group 139"/>
                <p:cNvGrpSpPr/>
                <p:nvPr/>
              </p:nvGrpSpPr>
              <p:grpSpPr>
                <a:xfrm>
                  <a:off x="487440" y="3448800"/>
                  <a:ext cx="140760" cy="135360"/>
                  <a:chOff x="487440" y="3448800"/>
                  <a:chExt cx="140760" cy="135360"/>
                </a:xfrm>
              </p:grpSpPr>
              <p:sp>
                <p:nvSpPr>
                  <p:cNvPr id="347" name="CustomShape 140"/>
                  <p:cNvSpPr/>
                  <p:nvPr/>
                </p:nvSpPr>
                <p:spPr>
                  <a:xfrm>
                    <a:off x="487440" y="344880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48" name="Line 141"/>
                  <p:cNvSpPr/>
                  <p:nvPr/>
                </p:nvSpPr>
                <p:spPr>
                  <a:xfrm>
                    <a:off x="522000" y="3475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49" name="CustomShape 142"/>
                  <p:cNvSpPr/>
                  <p:nvPr/>
                </p:nvSpPr>
                <p:spPr>
                  <a:xfrm>
                    <a:off x="569880" y="35100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50" name="CustomShape 143"/>
                  <p:cNvSpPr/>
                  <p:nvPr/>
                </p:nvSpPr>
                <p:spPr>
                  <a:xfrm>
                    <a:off x="569880" y="35100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51" name="CustomShape 144"/>
                  <p:cNvSpPr/>
                  <p:nvPr/>
                </p:nvSpPr>
                <p:spPr>
                  <a:xfrm>
                    <a:off x="610920" y="355752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52" name="Line 145"/>
                  <p:cNvSpPr/>
                  <p:nvPr/>
                </p:nvSpPr>
                <p:spPr>
                  <a:xfrm>
                    <a:off x="515880" y="3472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53" name="Line 146"/>
                  <p:cNvSpPr/>
                  <p:nvPr/>
                </p:nvSpPr>
                <p:spPr>
                  <a:xfrm>
                    <a:off x="510120" y="3468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54" name="Line 147"/>
                  <p:cNvSpPr/>
                  <p:nvPr/>
                </p:nvSpPr>
                <p:spPr>
                  <a:xfrm>
                    <a:off x="504360" y="3465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55" name="Line 148"/>
                  <p:cNvSpPr/>
                  <p:nvPr/>
                </p:nvSpPr>
                <p:spPr>
                  <a:xfrm>
                    <a:off x="498240" y="34617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56" name="Line 149"/>
                  <p:cNvSpPr/>
                  <p:nvPr/>
                </p:nvSpPr>
                <p:spPr>
                  <a:xfrm flipV="1">
                    <a:off x="527400" y="3479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57" name="Line 150"/>
                  <p:cNvSpPr/>
                  <p:nvPr/>
                </p:nvSpPr>
                <p:spPr>
                  <a:xfrm>
                    <a:off x="545040" y="34891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58" name="Line 151"/>
                  <p:cNvSpPr/>
                  <p:nvPr/>
                </p:nvSpPr>
                <p:spPr>
                  <a:xfrm>
                    <a:off x="539280" y="3485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59" name="Line 152"/>
                  <p:cNvSpPr/>
                  <p:nvPr/>
                </p:nvSpPr>
                <p:spPr>
                  <a:xfrm>
                    <a:off x="533520" y="34822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60" name="Line 153"/>
                  <p:cNvSpPr/>
                  <p:nvPr/>
                </p:nvSpPr>
                <p:spPr>
                  <a:xfrm flipV="1">
                    <a:off x="551160" y="3492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361" name="Group 154"/>
                <p:cNvGrpSpPr/>
                <p:nvPr/>
              </p:nvGrpSpPr>
              <p:grpSpPr>
                <a:xfrm>
                  <a:off x="487440" y="3394440"/>
                  <a:ext cx="140760" cy="135360"/>
                  <a:chOff x="487440" y="3394440"/>
                  <a:chExt cx="140760" cy="135360"/>
                </a:xfrm>
              </p:grpSpPr>
              <p:sp>
                <p:nvSpPr>
                  <p:cNvPr id="362" name="CustomShape 155"/>
                  <p:cNvSpPr/>
                  <p:nvPr/>
                </p:nvSpPr>
                <p:spPr>
                  <a:xfrm>
                    <a:off x="487440" y="339444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63" name="Line 156"/>
                  <p:cNvSpPr/>
                  <p:nvPr/>
                </p:nvSpPr>
                <p:spPr>
                  <a:xfrm>
                    <a:off x="522000" y="3420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64" name="CustomShape 157"/>
                  <p:cNvSpPr/>
                  <p:nvPr/>
                </p:nvSpPr>
                <p:spPr>
                  <a:xfrm>
                    <a:off x="569880" y="34556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65" name="CustomShape 158"/>
                  <p:cNvSpPr/>
                  <p:nvPr/>
                </p:nvSpPr>
                <p:spPr>
                  <a:xfrm>
                    <a:off x="569880" y="34556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66" name="CustomShape 159"/>
                  <p:cNvSpPr/>
                  <p:nvPr/>
                </p:nvSpPr>
                <p:spPr>
                  <a:xfrm>
                    <a:off x="610920" y="350316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67" name="Line 160"/>
                  <p:cNvSpPr/>
                  <p:nvPr/>
                </p:nvSpPr>
                <p:spPr>
                  <a:xfrm>
                    <a:off x="515880" y="34171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68" name="Line 161"/>
                  <p:cNvSpPr/>
                  <p:nvPr/>
                </p:nvSpPr>
                <p:spPr>
                  <a:xfrm>
                    <a:off x="510120" y="3413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69" name="Line 162"/>
                  <p:cNvSpPr/>
                  <p:nvPr/>
                </p:nvSpPr>
                <p:spPr>
                  <a:xfrm>
                    <a:off x="504360" y="34102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70" name="Line 163"/>
                  <p:cNvSpPr/>
                  <p:nvPr/>
                </p:nvSpPr>
                <p:spPr>
                  <a:xfrm>
                    <a:off x="498240" y="3406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71" name="Line 164"/>
                  <p:cNvSpPr/>
                  <p:nvPr/>
                </p:nvSpPr>
                <p:spPr>
                  <a:xfrm flipV="1">
                    <a:off x="527400" y="3423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72" name="Line 165"/>
                  <p:cNvSpPr/>
                  <p:nvPr/>
                </p:nvSpPr>
                <p:spPr>
                  <a:xfrm>
                    <a:off x="545040" y="3434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73" name="Line 166"/>
                  <p:cNvSpPr/>
                  <p:nvPr/>
                </p:nvSpPr>
                <p:spPr>
                  <a:xfrm>
                    <a:off x="539280" y="3430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74" name="Line 167"/>
                  <p:cNvSpPr/>
                  <p:nvPr/>
                </p:nvSpPr>
                <p:spPr>
                  <a:xfrm>
                    <a:off x="533520" y="3427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75" name="Line 168"/>
                  <p:cNvSpPr/>
                  <p:nvPr/>
                </p:nvSpPr>
                <p:spPr>
                  <a:xfrm flipV="1">
                    <a:off x="551160" y="34372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376" name="Group 169"/>
                <p:cNvGrpSpPr/>
                <p:nvPr/>
              </p:nvGrpSpPr>
              <p:grpSpPr>
                <a:xfrm>
                  <a:off x="487440" y="3340080"/>
                  <a:ext cx="140760" cy="135360"/>
                  <a:chOff x="487440" y="3340080"/>
                  <a:chExt cx="140760" cy="135360"/>
                </a:xfrm>
              </p:grpSpPr>
              <p:sp>
                <p:nvSpPr>
                  <p:cNvPr id="377" name="CustomShape 170"/>
                  <p:cNvSpPr/>
                  <p:nvPr/>
                </p:nvSpPr>
                <p:spPr>
                  <a:xfrm>
                    <a:off x="487440" y="334008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78" name="Line 171"/>
                  <p:cNvSpPr/>
                  <p:nvPr/>
                </p:nvSpPr>
                <p:spPr>
                  <a:xfrm>
                    <a:off x="522000" y="3366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79" name="CustomShape 172"/>
                  <p:cNvSpPr/>
                  <p:nvPr/>
                </p:nvSpPr>
                <p:spPr>
                  <a:xfrm>
                    <a:off x="569880" y="34012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80" name="CustomShape 173"/>
                  <p:cNvSpPr/>
                  <p:nvPr/>
                </p:nvSpPr>
                <p:spPr>
                  <a:xfrm>
                    <a:off x="569880" y="34012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81" name="CustomShape 174"/>
                  <p:cNvSpPr/>
                  <p:nvPr/>
                </p:nvSpPr>
                <p:spPr>
                  <a:xfrm>
                    <a:off x="610920" y="344880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82" name="Line 175"/>
                  <p:cNvSpPr/>
                  <p:nvPr/>
                </p:nvSpPr>
                <p:spPr>
                  <a:xfrm>
                    <a:off x="515880" y="3363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83" name="Line 176"/>
                  <p:cNvSpPr/>
                  <p:nvPr/>
                </p:nvSpPr>
                <p:spPr>
                  <a:xfrm>
                    <a:off x="510120" y="3359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84" name="Line 177"/>
                  <p:cNvSpPr/>
                  <p:nvPr/>
                </p:nvSpPr>
                <p:spPr>
                  <a:xfrm>
                    <a:off x="504360" y="3356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85" name="Line 178"/>
                  <p:cNvSpPr/>
                  <p:nvPr/>
                </p:nvSpPr>
                <p:spPr>
                  <a:xfrm>
                    <a:off x="498240" y="3353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86" name="Line 179"/>
                  <p:cNvSpPr/>
                  <p:nvPr/>
                </p:nvSpPr>
                <p:spPr>
                  <a:xfrm flipV="1">
                    <a:off x="527400" y="3370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87" name="Line 180"/>
                  <p:cNvSpPr/>
                  <p:nvPr/>
                </p:nvSpPr>
                <p:spPr>
                  <a:xfrm>
                    <a:off x="545040" y="3380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88" name="Line 181"/>
                  <p:cNvSpPr/>
                  <p:nvPr/>
                </p:nvSpPr>
                <p:spPr>
                  <a:xfrm>
                    <a:off x="539280" y="3376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89" name="Line 182"/>
                  <p:cNvSpPr/>
                  <p:nvPr/>
                </p:nvSpPr>
                <p:spPr>
                  <a:xfrm>
                    <a:off x="533520" y="3373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90" name="Line 183"/>
                  <p:cNvSpPr/>
                  <p:nvPr/>
                </p:nvSpPr>
                <p:spPr>
                  <a:xfrm flipV="1">
                    <a:off x="551160" y="3383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391" name="Group 184"/>
                <p:cNvGrpSpPr/>
                <p:nvPr/>
              </p:nvGrpSpPr>
              <p:grpSpPr>
                <a:xfrm>
                  <a:off x="487440" y="3285720"/>
                  <a:ext cx="140760" cy="135360"/>
                  <a:chOff x="487440" y="3285720"/>
                  <a:chExt cx="140760" cy="135360"/>
                </a:xfrm>
              </p:grpSpPr>
              <p:sp>
                <p:nvSpPr>
                  <p:cNvPr id="392" name="CustomShape 185"/>
                  <p:cNvSpPr/>
                  <p:nvPr/>
                </p:nvSpPr>
                <p:spPr>
                  <a:xfrm>
                    <a:off x="487440" y="328572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93" name="Line 186"/>
                  <p:cNvSpPr/>
                  <p:nvPr/>
                </p:nvSpPr>
                <p:spPr>
                  <a:xfrm>
                    <a:off x="522000" y="3312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94" name="CustomShape 187"/>
                  <p:cNvSpPr/>
                  <p:nvPr/>
                </p:nvSpPr>
                <p:spPr>
                  <a:xfrm>
                    <a:off x="569880" y="33465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95" name="CustomShape 188"/>
                  <p:cNvSpPr/>
                  <p:nvPr/>
                </p:nvSpPr>
                <p:spPr>
                  <a:xfrm>
                    <a:off x="569880" y="33465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96" name="CustomShape 189"/>
                  <p:cNvSpPr/>
                  <p:nvPr/>
                </p:nvSpPr>
                <p:spPr>
                  <a:xfrm>
                    <a:off x="610920" y="339444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97" name="Line 190"/>
                  <p:cNvSpPr/>
                  <p:nvPr/>
                </p:nvSpPr>
                <p:spPr>
                  <a:xfrm>
                    <a:off x="515880" y="33091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98" name="Line 191"/>
                  <p:cNvSpPr/>
                  <p:nvPr/>
                </p:nvSpPr>
                <p:spPr>
                  <a:xfrm>
                    <a:off x="510120" y="3305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99" name="Line 192"/>
                  <p:cNvSpPr/>
                  <p:nvPr/>
                </p:nvSpPr>
                <p:spPr>
                  <a:xfrm>
                    <a:off x="504360" y="33022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00" name="Line 193"/>
                  <p:cNvSpPr/>
                  <p:nvPr/>
                </p:nvSpPr>
                <p:spPr>
                  <a:xfrm>
                    <a:off x="498240" y="3298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01" name="Line 194"/>
                  <p:cNvSpPr/>
                  <p:nvPr/>
                </p:nvSpPr>
                <p:spPr>
                  <a:xfrm flipV="1">
                    <a:off x="527400" y="3315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02" name="Line 195"/>
                  <p:cNvSpPr/>
                  <p:nvPr/>
                </p:nvSpPr>
                <p:spPr>
                  <a:xfrm>
                    <a:off x="545040" y="3326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03" name="Line 196"/>
                  <p:cNvSpPr/>
                  <p:nvPr/>
                </p:nvSpPr>
                <p:spPr>
                  <a:xfrm>
                    <a:off x="539280" y="3322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04" name="Line 197"/>
                  <p:cNvSpPr/>
                  <p:nvPr/>
                </p:nvSpPr>
                <p:spPr>
                  <a:xfrm>
                    <a:off x="533520" y="3319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05" name="Line 198"/>
                  <p:cNvSpPr/>
                  <p:nvPr/>
                </p:nvSpPr>
                <p:spPr>
                  <a:xfrm flipV="1">
                    <a:off x="551160" y="33292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406" name="Group 199"/>
                <p:cNvGrpSpPr/>
                <p:nvPr/>
              </p:nvGrpSpPr>
              <p:grpSpPr>
                <a:xfrm>
                  <a:off x="487440" y="3231000"/>
                  <a:ext cx="140760" cy="135360"/>
                  <a:chOff x="487440" y="3231000"/>
                  <a:chExt cx="140760" cy="135360"/>
                </a:xfrm>
              </p:grpSpPr>
              <p:sp>
                <p:nvSpPr>
                  <p:cNvPr id="407" name="CustomShape 200"/>
                  <p:cNvSpPr/>
                  <p:nvPr/>
                </p:nvSpPr>
                <p:spPr>
                  <a:xfrm>
                    <a:off x="487440" y="323100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08" name="Line 201"/>
                  <p:cNvSpPr/>
                  <p:nvPr/>
                </p:nvSpPr>
                <p:spPr>
                  <a:xfrm>
                    <a:off x="522000" y="3258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09" name="CustomShape 202"/>
                  <p:cNvSpPr/>
                  <p:nvPr/>
                </p:nvSpPr>
                <p:spPr>
                  <a:xfrm>
                    <a:off x="569520" y="32922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10" name="CustomShape 203"/>
                  <p:cNvSpPr/>
                  <p:nvPr/>
                </p:nvSpPr>
                <p:spPr>
                  <a:xfrm>
                    <a:off x="569520" y="32922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11" name="CustomShape 204"/>
                  <p:cNvSpPr/>
                  <p:nvPr/>
                </p:nvSpPr>
                <p:spPr>
                  <a:xfrm>
                    <a:off x="610920" y="334008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12" name="Line 205"/>
                  <p:cNvSpPr/>
                  <p:nvPr/>
                </p:nvSpPr>
                <p:spPr>
                  <a:xfrm>
                    <a:off x="515880" y="32547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13" name="Line 206"/>
                  <p:cNvSpPr/>
                  <p:nvPr/>
                </p:nvSpPr>
                <p:spPr>
                  <a:xfrm>
                    <a:off x="510120" y="3251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14" name="Line 207"/>
                  <p:cNvSpPr/>
                  <p:nvPr/>
                </p:nvSpPr>
                <p:spPr>
                  <a:xfrm>
                    <a:off x="504360" y="3247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15" name="Line 208"/>
                  <p:cNvSpPr/>
                  <p:nvPr/>
                </p:nvSpPr>
                <p:spPr>
                  <a:xfrm>
                    <a:off x="498240" y="3244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16" name="Line 209"/>
                  <p:cNvSpPr/>
                  <p:nvPr/>
                </p:nvSpPr>
                <p:spPr>
                  <a:xfrm flipV="1">
                    <a:off x="527400" y="3261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17" name="Line 210"/>
                  <p:cNvSpPr/>
                  <p:nvPr/>
                </p:nvSpPr>
                <p:spPr>
                  <a:xfrm>
                    <a:off x="545040" y="3271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18" name="Line 211"/>
                  <p:cNvSpPr/>
                  <p:nvPr/>
                </p:nvSpPr>
                <p:spPr>
                  <a:xfrm>
                    <a:off x="539280" y="3268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19" name="Line 212"/>
                  <p:cNvSpPr/>
                  <p:nvPr/>
                </p:nvSpPr>
                <p:spPr>
                  <a:xfrm>
                    <a:off x="533160" y="3264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20" name="Line 213"/>
                  <p:cNvSpPr/>
                  <p:nvPr/>
                </p:nvSpPr>
                <p:spPr>
                  <a:xfrm flipV="1">
                    <a:off x="550800" y="3274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421" name="Group 214"/>
                <p:cNvGrpSpPr/>
                <p:nvPr/>
              </p:nvGrpSpPr>
              <p:grpSpPr>
                <a:xfrm>
                  <a:off x="487440" y="3176640"/>
                  <a:ext cx="140760" cy="135360"/>
                  <a:chOff x="487440" y="3176640"/>
                  <a:chExt cx="140760" cy="135360"/>
                </a:xfrm>
              </p:grpSpPr>
              <p:sp>
                <p:nvSpPr>
                  <p:cNvPr id="422" name="CustomShape 215"/>
                  <p:cNvSpPr/>
                  <p:nvPr/>
                </p:nvSpPr>
                <p:spPr>
                  <a:xfrm>
                    <a:off x="487440" y="317664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23" name="Line 216"/>
                  <p:cNvSpPr/>
                  <p:nvPr/>
                </p:nvSpPr>
                <p:spPr>
                  <a:xfrm>
                    <a:off x="522000" y="3203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24" name="CustomShape 217"/>
                  <p:cNvSpPr/>
                  <p:nvPr/>
                </p:nvSpPr>
                <p:spPr>
                  <a:xfrm>
                    <a:off x="569520" y="32378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25" name="CustomShape 218"/>
                  <p:cNvSpPr/>
                  <p:nvPr/>
                </p:nvSpPr>
                <p:spPr>
                  <a:xfrm>
                    <a:off x="569520" y="32378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26" name="CustomShape 219"/>
                  <p:cNvSpPr/>
                  <p:nvPr/>
                </p:nvSpPr>
                <p:spPr>
                  <a:xfrm>
                    <a:off x="610920" y="328572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27" name="Line 220"/>
                  <p:cNvSpPr/>
                  <p:nvPr/>
                </p:nvSpPr>
                <p:spPr>
                  <a:xfrm>
                    <a:off x="515880" y="3200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28" name="Line 221"/>
                  <p:cNvSpPr/>
                  <p:nvPr/>
                </p:nvSpPr>
                <p:spPr>
                  <a:xfrm>
                    <a:off x="510120" y="3196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29" name="Line 222"/>
                  <p:cNvSpPr/>
                  <p:nvPr/>
                </p:nvSpPr>
                <p:spPr>
                  <a:xfrm>
                    <a:off x="504360" y="3193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30" name="Line 223"/>
                  <p:cNvSpPr/>
                  <p:nvPr/>
                </p:nvSpPr>
                <p:spPr>
                  <a:xfrm>
                    <a:off x="498240" y="3189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31" name="Line 224"/>
                  <p:cNvSpPr/>
                  <p:nvPr/>
                </p:nvSpPr>
                <p:spPr>
                  <a:xfrm flipV="1">
                    <a:off x="527400" y="3206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32" name="Line 225"/>
                  <p:cNvSpPr/>
                  <p:nvPr/>
                </p:nvSpPr>
                <p:spPr>
                  <a:xfrm>
                    <a:off x="545040" y="3217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33" name="Line 226"/>
                  <p:cNvSpPr/>
                  <p:nvPr/>
                </p:nvSpPr>
                <p:spPr>
                  <a:xfrm>
                    <a:off x="539280" y="3213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34" name="Line 227"/>
                  <p:cNvSpPr/>
                  <p:nvPr/>
                </p:nvSpPr>
                <p:spPr>
                  <a:xfrm>
                    <a:off x="533160" y="3210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35" name="Line 228"/>
                  <p:cNvSpPr/>
                  <p:nvPr/>
                </p:nvSpPr>
                <p:spPr>
                  <a:xfrm flipV="1">
                    <a:off x="550800" y="3220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436" name="Group 229"/>
                <p:cNvGrpSpPr/>
                <p:nvPr/>
              </p:nvGrpSpPr>
              <p:grpSpPr>
                <a:xfrm>
                  <a:off x="487440" y="3122280"/>
                  <a:ext cx="140760" cy="135360"/>
                  <a:chOff x="487440" y="3122280"/>
                  <a:chExt cx="140760" cy="135360"/>
                </a:xfrm>
              </p:grpSpPr>
              <p:sp>
                <p:nvSpPr>
                  <p:cNvPr id="437" name="CustomShape 230"/>
                  <p:cNvSpPr/>
                  <p:nvPr/>
                </p:nvSpPr>
                <p:spPr>
                  <a:xfrm>
                    <a:off x="487440" y="312228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38" name="Line 231"/>
                  <p:cNvSpPr/>
                  <p:nvPr/>
                </p:nvSpPr>
                <p:spPr>
                  <a:xfrm>
                    <a:off x="522000" y="3148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39" name="CustomShape 232"/>
                  <p:cNvSpPr/>
                  <p:nvPr/>
                </p:nvSpPr>
                <p:spPr>
                  <a:xfrm>
                    <a:off x="569520" y="31834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40" name="CustomShape 233"/>
                  <p:cNvSpPr/>
                  <p:nvPr/>
                </p:nvSpPr>
                <p:spPr>
                  <a:xfrm>
                    <a:off x="569520" y="31834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41" name="CustomShape 234"/>
                  <p:cNvSpPr/>
                  <p:nvPr/>
                </p:nvSpPr>
                <p:spPr>
                  <a:xfrm>
                    <a:off x="610920" y="323100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42" name="Line 235"/>
                  <p:cNvSpPr/>
                  <p:nvPr/>
                </p:nvSpPr>
                <p:spPr>
                  <a:xfrm>
                    <a:off x="515880" y="3144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43" name="Line 236"/>
                  <p:cNvSpPr/>
                  <p:nvPr/>
                </p:nvSpPr>
                <p:spPr>
                  <a:xfrm>
                    <a:off x="510120" y="3141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44" name="Line 237"/>
                  <p:cNvSpPr/>
                  <p:nvPr/>
                </p:nvSpPr>
                <p:spPr>
                  <a:xfrm>
                    <a:off x="504360" y="3138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45" name="Line 238"/>
                  <p:cNvSpPr/>
                  <p:nvPr/>
                </p:nvSpPr>
                <p:spPr>
                  <a:xfrm>
                    <a:off x="498240" y="3134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46" name="Line 239"/>
                  <p:cNvSpPr/>
                  <p:nvPr/>
                </p:nvSpPr>
                <p:spPr>
                  <a:xfrm flipV="1">
                    <a:off x="527400" y="3151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47" name="Line 240"/>
                  <p:cNvSpPr/>
                  <p:nvPr/>
                </p:nvSpPr>
                <p:spPr>
                  <a:xfrm>
                    <a:off x="545040" y="3162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48" name="Line 241"/>
                  <p:cNvSpPr/>
                  <p:nvPr/>
                </p:nvSpPr>
                <p:spPr>
                  <a:xfrm>
                    <a:off x="539280" y="3158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49" name="Line 242"/>
                  <p:cNvSpPr/>
                  <p:nvPr/>
                </p:nvSpPr>
                <p:spPr>
                  <a:xfrm>
                    <a:off x="533160" y="3155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50" name="Line 243"/>
                  <p:cNvSpPr/>
                  <p:nvPr/>
                </p:nvSpPr>
                <p:spPr>
                  <a:xfrm flipV="1">
                    <a:off x="550800" y="3165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451" name="Group 244"/>
                <p:cNvGrpSpPr/>
                <p:nvPr/>
              </p:nvGrpSpPr>
              <p:grpSpPr>
                <a:xfrm>
                  <a:off x="487440" y="3067920"/>
                  <a:ext cx="140760" cy="135360"/>
                  <a:chOff x="487440" y="3067920"/>
                  <a:chExt cx="140760" cy="135360"/>
                </a:xfrm>
              </p:grpSpPr>
              <p:sp>
                <p:nvSpPr>
                  <p:cNvPr id="452" name="CustomShape 245"/>
                  <p:cNvSpPr/>
                  <p:nvPr/>
                </p:nvSpPr>
                <p:spPr>
                  <a:xfrm>
                    <a:off x="487440" y="306792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53" name="Line 246"/>
                  <p:cNvSpPr/>
                  <p:nvPr/>
                </p:nvSpPr>
                <p:spPr>
                  <a:xfrm>
                    <a:off x="522000" y="3094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54" name="CustomShape 247"/>
                  <p:cNvSpPr/>
                  <p:nvPr/>
                </p:nvSpPr>
                <p:spPr>
                  <a:xfrm>
                    <a:off x="569520" y="31291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55" name="CustomShape 248"/>
                  <p:cNvSpPr/>
                  <p:nvPr/>
                </p:nvSpPr>
                <p:spPr>
                  <a:xfrm>
                    <a:off x="569520" y="31291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56" name="CustomShape 249"/>
                  <p:cNvSpPr/>
                  <p:nvPr/>
                </p:nvSpPr>
                <p:spPr>
                  <a:xfrm>
                    <a:off x="610920" y="317664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57" name="Line 250"/>
                  <p:cNvSpPr/>
                  <p:nvPr/>
                </p:nvSpPr>
                <p:spPr>
                  <a:xfrm>
                    <a:off x="515880" y="3091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58" name="Line 251"/>
                  <p:cNvSpPr/>
                  <p:nvPr/>
                </p:nvSpPr>
                <p:spPr>
                  <a:xfrm>
                    <a:off x="510120" y="3088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59" name="Line 252"/>
                  <p:cNvSpPr/>
                  <p:nvPr/>
                </p:nvSpPr>
                <p:spPr>
                  <a:xfrm>
                    <a:off x="504360" y="3084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60" name="Line 253"/>
                  <p:cNvSpPr/>
                  <p:nvPr/>
                </p:nvSpPr>
                <p:spPr>
                  <a:xfrm>
                    <a:off x="498240" y="3081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61" name="Line 254"/>
                  <p:cNvSpPr/>
                  <p:nvPr/>
                </p:nvSpPr>
                <p:spPr>
                  <a:xfrm flipV="1">
                    <a:off x="527400" y="3098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62" name="Line 255"/>
                  <p:cNvSpPr/>
                  <p:nvPr/>
                </p:nvSpPr>
                <p:spPr>
                  <a:xfrm>
                    <a:off x="545040" y="3108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63" name="Line 256"/>
                  <p:cNvSpPr/>
                  <p:nvPr/>
                </p:nvSpPr>
                <p:spPr>
                  <a:xfrm>
                    <a:off x="539280" y="3105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64" name="Line 257"/>
                  <p:cNvSpPr/>
                  <p:nvPr/>
                </p:nvSpPr>
                <p:spPr>
                  <a:xfrm>
                    <a:off x="533160" y="31017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65" name="Line 258"/>
                  <p:cNvSpPr/>
                  <p:nvPr/>
                </p:nvSpPr>
                <p:spPr>
                  <a:xfrm flipV="1">
                    <a:off x="550800" y="3111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466" name="CustomShape 259"/>
                <p:cNvSpPr/>
                <p:nvPr/>
              </p:nvSpPr>
              <p:spPr>
                <a:xfrm>
                  <a:off x="475560" y="3030480"/>
                  <a:ext cx="152280" cy="128520"/>
                </a:xfrm>
                <a:custGeom>
                  <a:avLst/>
                  <a:gdLst/>
                  <a:ahLst/>
                  <a:rect l="l" t="t" r="r" b="b"/>
                  <a:pathLst>
                    <a:path w="426" h="360">
                      <a:moveTo>
                        <a:pt x="0" y="113"/>
                      </a:moveTo>
                      <a:lnTo>
                        <a:pt x="0" y="0"/>
                      </a:lnTo>
                      <a:lnTo>
                        <a:pt x="425" y="245"/>
                      </a:lnTo>
                      <a:lnTo>
                        <a:pt x="425" y="359"/>
                      </a:lnTo>
                      <a:lnTo>
                        <a:pt x="0" y="113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67" name="CustomShape 260"/>
                <p:cNvSpPr/>
                <p:nvPr/>
              </p:nvSpPr>
              <p:spPr>
                <a:xfrm>
                  <a:off x="457920" y="2911680"/>
                  <a:ext cx="375840" cy="923760"/>
                </a:xfrm>
                <a:custGeom>
                  <a:avLst/>
                  <a:gdLst/>
                  <a:ahLst/>
                  <a:rect l="l" t="t" r="r" b="b"/>
                  <a:pathLst>
                    <a:path w="1047" h="2569">
                      <a:moveTo>
                        <a:pt x="0" y="2266"/>
                      </a:moveTo>
                      <a:lnTo>
                        <a:pt x="0" y="302"/>
                      </a:lnTo>
                      <a:lnTo>
                        <a:pt x="523" y="0"/>
                      </a:lnTo>
                      <a:lnTo>
                        <a:pt x="1046" y="302"/>
                      </a:lnTo>
                      <a:lnTo>
                        <a:pt x="1046" y="2266"/>
                      </a:lnTo>
                      <a:lnTo>
                        <a:pt x="523" y="2568"/>
                      </a:lnTo>
                      <a:lnTo>
                        <a:pt x="0" y="2266"/>
                      </a:lnTo>
                    </a:path>
                  </a:pathLst>
                </a:custGeom>
                <a:noFill/>
                <a:ln w="144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68" name="Group 261"/>
              <p:cNvGrpSpPr/>
              <p:nvPr/>
            </p:nvGrpSpPr>
            <p:grpSpPr>
              <a:xfrm>
                <a:off x="505080" y="2993400"/>
                <a:ext cx="93600" cy="53640"/>
                <a:chOff x="505080" y="2993400"/>
                <a:chExt cx="93600" cy="53640"/>
              </a:xfrm>
            </p:grpSpPr>
            <p:sp>
              <p:nvSpPr>
                <p:cNvPr id="469" name="CustomShape 262"/>
                <p:cNvSpPr/>
                <p:nvPr/>
              </p:nvSpPr>
              <p:spPr>
                <a:xfrm>
                  <a:off x="505080" y="2993400"/>
                  <a:ext cx="93600" cy="53640"/>
                </a:xfrm>
                <a:custGeom>
                  <a:avLst/>
                  <a:gdLst/>
                  <a:ahLst/>
                  <a:rect l="l" t="t" r="r" b="b"/>
                  <a:pathLst>
                    <a:path w="263" h="152">
                      <a:moveTo>
                        <a:pt x="131" y="0"/>
                      </a:moveTo>
                      <a:lnTo>
                        <a:pt x="262" y="76"/>
                      </a:lnTo>
                      <a:lnTo>
                        <a:pt x="131" y="151"/>
                      </a:lnTo>
                      <a:lnTo>
                        <a:pt x="0" y="76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0" name="Line 263"/>
                <p:cNvSpPr/>
                <p:nvPr/>
              </p:nvSpPr>
              <p:spPr>
                <a:xfrm>
                  <a:off x="522720" y="30099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1" name="Line 264"/>
                <p:cNvSpPr/>
                <p:nvPr/>
              </p:nvSpPr>
              <p:spPr>
                <a:xfrm>
                  <a:off x="516600" y="30132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2" name="Line 265"/>
                <p:cNvSpPr/>
                <p:nvPr/>
              </p:nvSpPr>
              <p:spPr>
                <a:xfrm>
                  <a:off x="510840" y="30168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3" name="Line 266"/>
                <p:cNvSpPr/>
                <p:nvPr/>
              </p:nvSpPr>
              <p:spPr>
                <a:xfrm>
                  <a:off x="545760" y="299628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4" name="Line 267"/>
                <p:cNvSpPr/>
                <p:nvPr/>
              </p:nvSpPr>
              <p:spPr>
                <a:xfrm>
                  <a:off x="540000" y="29995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5" name="Line 268"/>
                <p:cNvSpPr/>
                <p:nvPr/>
              </p:nvSpPr>
              <p:spPr>
                <a:xfrm>
                  <a:off x="534240" y="30031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6" name="Line 269"/>
                <p:cNvSpPr/>
                <p:nvPr/>
              </p:nvSpPr>
              <p:spPr>
                <a:xfrm>
                  <a:off x="528120" y="30063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77" name="Group 270"/>
              <p:cNvGrpSpPr/>
              <p:nvPr/>
            </p:nvGrpSpPr>
            <p:grpSpPr>
              <a:xfrm>
                <a:off x="599040" y="2939040"/>
                <a:ext cx="93600" cy="53640"/>
                <a:chOff x="599040" y="2939040"/>
                <a:chExt cx="93600" cy="53640"/>
              </a:xfrm>
            </p:grpSpPr>
            <p:sp>
              <p:nvSpPr>
                <p:cNvPr id="478" name="CustomShape 271"/>
                <p:cNvSpPr/>
                <p:nvPr/>
              </p:nvSpPr>
              <p:spPr>
                <a:xfrm>
                  <a:off x="599040" y="2939040"/>
                  <a:ext cx="93600" cy="53640"/>
                </a:xfrm>
                <a:custGeom>
                  <a:avLst/>
                  <a:gdLst/>
                  <a:ahLst/>
                  <a:rect l="l" t="t" r="r" b="b"/>
                  <a:pathLst>
                    <a:path w="263" h="152">
                      <a:moveTo>
                        <a:pt x="131" y="0"/>
                      </a:moveTo>
                      <a:lnTo>
                        <a:pt x="262" y="76"/>
                      </a:lnTo>
                      <a:lnTo>
                        <a:pt x="131" y="151"/>
                      </a:lnTo>
                      <a:lnTo>
                        <a:pt x="0" y="76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9" name="Line 272"/>
                <p:cNvSpPr/>
                <p:nvPr/>
              </p:nvSpPr>
              <p:spPr>
                <a:xfrm>
                  <a:off x="616320" y="29556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80" name="Line 273"/>
                <p:cNvSpPr/>
                <p:nvPr/>
              </p:nvSpPr>
              <p:spPr>
                <a:xfrm>
                  <a:off x="610560" y="29588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81" name="Line 274"/>
                <p:cNvSpPr/>
                <p:nvPr/>
              </p:nvSpPr>
              <p:spPr>
                <a:xfrm>
                  <a:off x="604800" y="29624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82" name="Line 275"/>
                <p:cNvSpPr/>
                <p:nvPr/>
              </p:nvSpPr>
              <p:spPr>
                <a:xfrm>
                  <a:off x="640080" y="29419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83" name="Line 276"/>
                <p:cNvSpPr/>
                <p:nvPr/>
              </p:nvSpPr>
              <p:spPr>
                <a:xfrm>
                  <a:off x="633960" y="29451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84" name="Line 277"/>
                <p:cNvSpPr/>
                <p:nvPr/>
              </p:nvSpPr>
              <p:spPr>
                <a:xfrm>
                  <a:off x="628200" y="29487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85" name="Line 278"/>
                <p:cNvSpPr/>
                <p:nvPr/>
              </p:nvSpPr>
              <p:spPr>
                <a:xfrm>
                  <a:off x="622440" y="29520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86" name="Group 279"/>
              <p:cNvGrpSpPr/>
              <p:nvPr/>
            </p:nvGrpSpPr>
            <p:grpSpPr>
              <a:xfrm>
                <a:off x="599040" y="3047760"/>
                <a:ext cx="93600" cy="53640"/>
                <a:chOff x="599040" y="3047760"/>
                <a:chExt cx="93600" cy="53640"/>
              </a:xfrm>
            </p:grpSpPr>
            <p:sp>
              <p:nvSpPr>
                <p:cNvPr id="487" name="CustomShape 280"/>
                <p:cNvSpPr/>
                <p:nvPr/>
              </p:nvSpPr>
              <p:spPr>
                <a:xfrm>
                  <a:off x="599040" y="3047760"/>
                  <a:ext cx="93600" cy="53640"/>
                </a:xfrm>
                <a:custGeom>
                  <a:avLst/>
                  <a:gdLst/>
                  <a:ahLst/>
                  <a:rect l="l" t="t" r="r" b="b"/>
                  <a:pathLst>
                    <a:path w="263" h="152">
                      <a:moveTo>
                        <a:pt x="131" y="0"/>
                      </a:moveTo>
                      <a:lnTo>
                        <a:pt x="262" y="76"/>
                      </a:lnTo>
                      <a:lnTo>
                        <a:pt x="131" y="151"/>
                      </a:lnTo>
                      <a:lnTo>
                        <a:pt x="0" y="76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88" name="Line 281"/>
                <p:cNvSpPr/>
                <p:nvPr/>
              </p:nvSpPr>
              <p:spPr>
                <a:xfrm>
                  <a:off x="616320" y="30643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89" name="Line 282"/>
                <p:cNvSpPr/>
                <p:nvPr/>
              </p:nvSpPr>
              <p:spPr>
                <a:xfrm>
                  <a:off x="610560" y="30675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90" name="Line 283"/>
                <p:cNvSpPr/>
                <p:nvPr/>
              </p:nvSpPr>
              <p:spPr>
                <a:xfrm>
                  <a:off x="604800" y="30711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91" name="Line 284"/>
                <p:cNvSpPr/>
                <p:nvPr/>
              </p:nvSpPr>
              <p:spPr>
                <a:xfrm>
                  <a:off x="640080" y="30506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92" name="Line 285"/>
                <p:cNvSpPr/>
                <p:nvPr/>
              </p:nvSpPr>
              <p:spPr>
                <a:xfrm>
                  <a:off x="633960" y="30542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93" name="Line 286"/>
                <p:cNvSpPr/>
                <p:nvPr/>
              </p:nvSpPr>
              <p:spPr>
                <a:xfrm>
                  <a:off x="628200" y="305748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94" name="Line 287"/>
                <p:cNvSpPr/>
                <p:nvPr/>
              </p:nvSpPr>
              <p:spPr>
                <a:xfrm>
                  <a:off x="622440" y="30607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95" name="Group 288"/>
              <p:cNvGrpSpPr/>
              <p:nvPr/>
            </p:nvGrpSpPr>
            <p:grpSpPr>
              <a:xfrm>
                <a:off x="693360" y="2993400"/>
                <a:ext cx="93600" cy="53640"/>
                <a:chOff x="693360" y="2993400"/>
                <a:chExt cx="93600" cy="53640"/>
              </a:xfrm>
            </p:grpSpPr>
            <p:sp>
              <p:nvSpPr>
                <p:cNvPr id="496" name="CustomShape 289"/>
                <p:cNvSpPr/>
                <p:nvPr/>
              </p:nvSpPr>
              <p:spPr>
                <a:xfrm>
                  <a:off x="693360" y="2993400"/>
                  <a:ext cx="93600" cy="53640"/>
                </a:xfrm>
                <a:custGeom>
                  <a:avLst/>
                  <a:gdLst/>
                  <a:ahLst/>
                  <a:rect l="l" t="t" r="r" b="b"/>
                  <a:pathLst>
                    <a:path w="263" h="152">
                      <a:moveTo>
                        <a:pt x="131" y="0"/>
                      </a:moveTo>
                      <a:lnTo>
                        <a:pt x="262" y="76"/>
                      </a:lnTo>
                      <a:lnTo>
                        <a:pt x="131" y="151"/>
                      </a:lnTo>
                      <a:lnTo>
                        <a:pt x="0" y="76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97" name="Line 290"/>
                <p:cNvSpPr/>
                <p:nvPr/>
              </p:nvSpPr>
              <p:spPr>
                <a:xfrm>
                  <a:off x="710640" y="30099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98" name="Line 291"/>
                <p:cNvSpPr/>
                <p:nvPr/>
              </p:nvSpPr>
              <p:spPr>
                <a:xfrm>
                  <a:off x="704520" y="30132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99" name="Line 292"/>
                <p:cNvSpPr/>
                <p:nvPr/>
              </p:nvSpPr>
              <p:spPr>
                <a:xfrm>
                  <a:off x="698760" y="30168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00" name="Line 293"/>
                <p:cNvSpPr/>
                <p:nvPr/>
              </p:nvSpPr>
              <p:spPr>
                <a:xfrm>
                  <a:off x="734040" y="299628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01" name="Line 294"/>
                <p:cNvSpPr/>
                <p:nvPr/>
              </p:nvSpPr>
              <p:spPr>
                <a:xfrm>
                  <a:off x="728280" y="29995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02" name="Line 295"/>
                <p:cNvSpPr/>
                <p:nvPr/>
              </p:nvSpPr>
              <p:spPr>
                <a:xfrm>
                  <a:off x="722520" y="30031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03" name="Line 296"/>
                <p:cNvSpPr/>
                <p:nvPr/>
              </p:nvSpPr>
              <p:spPr>
                <a:xfrm>
                  <a:off x="716400" y="30063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504" name="CustomShape 297"/>
          <p:cNvSpPr/>
          <p:nvPr/>
        </p:nvSpPr>
        <p:spPr>
          <a:xfrm>
            <a:off x="120960" y="3858120"/>
            <a:ext cx="164448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XDN Dev OpenShift</a:t>
            </a:r>
            <a:endParaRPr b="0" lang="en-US" sz="1300" spc="-1" strike="noStrike">
              <a:solidFill>
                <a:srgbClr val="1c99e0"/>
              </a:solidFill>
              <a:latin typeface="Arial"/>
            </a:endParaRPr>
          </a:p>
        </p:txBody>
      </p:sp>
      <p:grpSp>
        <p:nvGrpSpPr>
          <p:cNvPr id="505" name="Group 298"/>
          <p:cNvGrpSpPr/>
          <p:nvPr/>
        </p:nvGrpSpPr>
        <p:grpSpPr>
          <a:xfrm>
            <a:off x="326880" y="4361400"/>
            <a:ext cx="821880" cy="574200"/>
            <a:chOff x="326880" y="4361400"/>
            <a:chExt cx="821880" cy="574200"/>
          </a:xfrm>
        </p:grpSpPr>
        <p:sp>
          <p:nvSpPr>
            <p:cNvPr id="506" name="CustomShape 299"/>
            <p:cNvSpPr/>
            <p:nvPr/>
          </p:nvSpPr>
          <p:spPr>
            <a:xfrm>
              <a:off x="761040" y="4691880"/>
              <a:ext cx="387720" cy="243720"/>
            </a:xfrm>
            <a:custGeom>
              <a:avLst/>
              <a:gdLst/>
              <a:ahLst/>
              <a:rect l="l" t="t" r="r" b="b"/>
              <a:pathLst>
                <a:path w="1080" h="680">
                  <a:moveTo>
                    <a:pt x="32" y="679"/>
                  </a:moveTo>
                  <a:cubicBezTo>
                    <a:pt x="119" y="679"/>
                    <a:pt x="1079" y="257"/>
                    <a:pt x="1079" y="128"/>
                  </a:cubicBezTo>
                  <a:cubicBezTo>
                    <a:pt x="1079" y="0"/>
                    <a:pt x="944" y="0"/>
                    <a:pt x="857" y="0"/>
                  </a:cubicBezTo>
                  <a:cubicBezTo>
                    <a:pt x="857" y="55"/>
                    <a:pt x="0" y="275"/>
                    <a:pt x="32" y="679"/>
                  </a:cubicBezTo>
                </a:path>
              </a:pathLst>
            </a:custGeom>
            <a:solidFill>
              <a:srgbClr val="dddddd"/>
            </a:solidFill>
            <a:ln>
              <a:solidFill>
                <a:srgbClr val="dddddd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07" name="Group 300"/>
            <p:cNvGrpSpPr/>
            <p:nvPr/>
          </p:nvGrpSpPr>
          <p:grpSpPr>
            <a:xfrm>
              <a:off x="326880" y="4361400"/>
              <a:ext cx="765000" cy="574200"/>
              <a:chOff x="326880" y="4361400"/>
              <a:chExt cx="765000" cy="574200"/>
            </a:xfrm>
          </p:grpSpPr>
          <p:sp>
            <p:nvSpPr>
              <p:cNvPr id="508" name="CustomShape 301"/>
              <p:cNvSpPr/>
              <p:nvPr/>
            </p:nvSpPr>
            <p:spPr>
              <a:xfrm>
                <a:off x="349560" y="4559400"/>
                <a:ext cx="399240" cy="362520"/>
              </a:xfrm>
              <a:custGeom>
                <a:avLst/>
                <a:gdLst/>
                <a:ahLst/>
                <a:rect l="l" t="t" r="r" b="b"/>
                <a:pathLst>
                  <a:path w="1112" h="1010">
                    <a:moveTo>
                      <a:pt x="0" y="367"/>
                    </a:moveTo>
                    <a:lnTo>
                      <a:pt x="0" y="0"/>
                    </a:lnTo>
                    <a:lnTo>
                      <a:pt x="1111" y="642"/>
                    </a:lnTo>
                    <a:lnTo>
                      <a:pt x="1111" y="1009"/>
                    </a:lnTo>
                    <a:lnTo>
                      <a:pt x="0" y="367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9" name="CustomShape 302"/>
              <p:cNvSpPr/>
              <p:nvPr/>
            </p:nvSpPr>
            <p:spPr>
              <a:xfrm>
                <a:off x="749520" y="4592520"/>
                <a:ext cx="342000" cy="329760"/>
              </a:xfrm>
              <a:custGeom>
                <a:avLst/>
                <a:gdLst/>
                <a:ahLst/>
                <a:rect l="l" t="t" r="r" b="b"/>
                <a:pathLst>
                  <a:path w="953" h="919">
                    <a:moveTo>
                      <a:pt x="0" y="918"/>
                    </a:moveTo>
                    <a:lnTo>
                      <a:pt x="0" y="550"/>
                    </a:lnTo>
                    <a:lnTo>
                      <a:pt x="952" y="0"/>
                    </a:lnTo>
                    <a:lnTo>
                      <a:pt x="952" y="367"/>
                    </a:lnTo>
                    <a:lnTo>
                      <a:pt x="0" y="918"/>
                    </a:lnTo>
                  </a:path>
                </a:pathLst>
              </a:custGeom>
              <a:gradFill rotWithShape="0">
                <a:gsLst>
                  <a:gs pos="0">
                    <a:srgbClr val="e5e5e5"/>
                  </a:gs>
                  <a:gs pos="100000">
                    <a:srgbClr val="b3b3b3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0" name="CustomShape 303"/>
              <p:cNvSpPr/>
              <p:nvPr/>
            </p:nvSpPr>
            <p:spPr>
              <a:xfrm>
                <a:off x="349560" y="4361400"/>
                <a:ext cx="741960" cy="428760"/>
              </a:xfrm>
              <a:custGeom>
                <a:avLst/>
                <a:gdLst/>
                <a:ahLst/>
                <a:rect l="l" t="t" r="r" b="b"/>
                <a:pathLst>
                  <a:path w="2064" h="1194">
                    <a:moveTo>
                      <a:pt x="1111" y="1193"/>
                    </a:moveTo>
                    <a:lnTo>
                      <a:pt x="0" y="550"/>
                    </a:lnTo>
                    <a:lnTo>
                      <a:pt x="952" y="0"/>
                    </a:lnTo>
                    <a:lnTo>
                      <a:pt x="2063" y="642"/>
                    </a:lnTo>
                    <a:lnTo>
                      <a:pt x="1111" y="1193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540000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1" name="Line 304"/>
              <p:cNvSpPr/>
              <p:nvPr/>
            </p:nvSpPr>
            <p:spPr>
              <a:xfrm>
                <a:off x="486720" y="466524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2" name="Line 305"/>
              <p:cNvSpPr/>
              <p:nvPr/>
            </p:nvSpPr>
            <p:spPr>
              <a:xfrm flipH="1" flipV="1">
                <a:off x="555480" y="4728600"/>
                <a:ext cx="182880" cy="105840"/>
              </a:xfrm>
              <a:prstGeom prst="line">
                <a:avLst/>
              </a:prstGeom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3" name="Line 306"/>
              <p:cNvSpPr/>
              <p:nvPr/>
            </p:nvSpPr>
            <p:spPr>
              <a:xfrm>
                <a:off x="554400" y="4704840"/>
                <a:ext cx="360" cy="26280"/>
              </a:xfrm>
              <a:prstGeom prst="line">
                <a:avLst/>
              </a:prstGeom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4" name="Line 307"/>
              <p:cNvSpPr/>
              <p:nvPr/>
            </p:nvSpPr>
            <p:spPr>
              <a:xfrm>
                <a:off x="737280" y="4810680"/>
                <a:ext cx="360" cy="26280"/>
              </a:xfrm>
              <a:prstGeom prst="line">
                <a:avLst/>
              </a:prstGeom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5" name="Line 308"/>
              <p:cNvSpPr/>
              <p:nvPr/>
            </p:nvSpPr>
            <p:spPr>
              <a:xfrm flipH="1" flipV="1">
                <a:off x="554400" y="4704840"/>
                <a:ext cx="182880" cy="105840"/>
              </a:xfrm>
              <a:prstGeom prst="line">
                <a:avLst/>
              </a:prstGeom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6" name="CustomShape 309"/>
              <p:cNvSpPr/>
              <p:nvPr/>
            </p:nvSpPr>
            <p:spPr>
              <a:xfrm>
                <a:off x="509760" y="4678560"/>
                <a:ext cx="21960" cy="38880"/>
              </a:xfrm>
              <a:custGeom>
                <a:avLst/>
                <a:gdLst/>
                <a:ahLst/>
                <a:rect l="l" t="t" r="r" b="b"/>
                <a:pathLst>
                  <a:path w="64" h="111">
                    <a:moveTo>
                      <a:pt x="0" y="73"/>
                    </a:moveTo>
                    <a:lnTo>
                      <a:pt x="0" y="0"/>
                    </a:lnTo>
                    <a:lnTo>
                      <a:pt x="63" y="37"/>
                    </a:lnTo>
                    <a:lnTo>
                      <a:pt x="63" y="110"/>
                    </a:lnTo>
                    <a:lnTo>
                      <a:pt x="0" y="73"/>
                    </a:lnTo>
                  </a:path>
                </a:pathLst>
              </a:custGeom>
              <a:solidFill>
                <a:srgbClr val="39b54a"/>
              </a:solidFill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7" name="Line 310"/>
              <p:cNvSpPr/>
              <p:nvPr/>
            </p:nvSpPr>
            <p:spPr>
              <a:xfrm>
                <a:off x="464040" y="465192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8" name="Line 311"/>
              <p:cNvSpPr/>
              <p:nvPr/>
            </p:nvSpPr>
            <p:spPr>
              <a:xfrm>
                <a:off x="440640" y="463896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9" name="Line 312"/>
              <p:cNvSpPr/>
              <p:nvPr/>
            </p:nvSpPr>
            <p:spPr>
              <a:xfrm>
                <a:off x="417960" y="462564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0" name="Line 313"/>
              <p:cNvSpPr/>
              <p:nvPr/>
            </p:nvSpPr>
            <p:spPr>
              <a:xfrm>
                <a:off x="394920" y="461232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1" name="Line 314"/>
              <p:cNvSpPr/>
              <p:nvPr/>
            </p:nvSpPr>
            <p:spPr>
              <a:xfrm>
                <a:off x="372240" y="459936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2" name="CustomShape 315"/>
              <p:cNvSpPr/>
              <p:nvPr/>
            </p:nvSpPr>
            <p:spPr>
              <a:xfrm>
                <a:off x="326880" y="4546440"/>
                <a:ext cx="21960" cy="144720"/>
              </a:xfrm>
              <a:custGeom>
                <a:avLst/>
                <a:gdLst/>
                <a:ahLst/>
                <a:rect l="l" t="t" r="r" b="b"/>
                <a:pathLst>
                  <a:path w="64" h="405">
                    <a:moveTo>
                      <a:pt x="0" y="367"/>
                    </a:moveTo>
                    <a:lnTo>
                      <a:pt x="0" y="0"/>
                    </a:lnTo>
                    <a:lnTo>
                      <a:pt x="63" y="37"/>
                    </a:lnTo>
                    <a:lnTo>
                      <a:pt x="63" y="404"/>
                    </a:lnTo>
                    <a:lnTo>
                      <a:pt x="0" y="367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3" name="CustomShape 316"/>
              <p:cNvSpPr/>
              <p:nvPr/>
            </p:nvSpPr>
            <p:spPr>
              <a:xfrm>
                <a:off x="749520" y="4790880"/>
                <a:ext cx="21960" cy="144720"/>
              </a:xfrm>
              <a:custGeom>
                <a:avLst/>
                <a:gdLst/>
                <a:ahLst/>
                <a:rect l="l" t="t" r="r" b="b"/>
                <a:pathLst>
                  <a:path w="64" h="405">
                    <a:moveTo>
                      <a:pt x="0" y="367"/>
                    </a:moveTo>
                    <a:lnTo>
                      <a:pt x="0" y="0"/>
                    </a:lnTo>
                    <a:lnTo>
                      <a:pt x="63" y="37"/>
                    </a:lnTo>
                    <a:lnTo>
                      <a:pt x="63" y="404"/>
                    </a:lnTo>
                    <a:lnTo>
                      <a:pt x="0" y="367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4" name="CustomShape 317"/>
              <p:cNvSpPr/>
              <p:nvPr/>
            </p:nvSpPr>
            <p:spPr>
              <a:xfrm>
                <a:off x="326880" y="4361400"/>
                <a:ext cx="765000" cy="574200"/>
              </a:xfrm>
              <a:custGeom>
                <a:avLst/>
                <a:gdLst/>
                <a:ahLst/>
                <a:rect l="l" t="t" r="r" b="b"/>
                <a:pathLst>
                  <a:path w="2128" h="1598">
                    <a:moveTo>
                      <a:pt x="0" y="881"/>
                    </a:moveTo>
                    <a:lnTo>
                      <a:pt x="0" y="514"/>
                    </a:lnTo>
                    <a:lnTo>
                      <a:pt x="63" y="550"/>
                    </a:lnTo>
                    <a:lnTo>
                      <a:pt x="1016" y="0"/>
                    </a:lnTo>
                    <a:lnTo>
                      <a:pt x="2127" y="642"/>
                    </a:lnTo>
                    <a:lnTo>
                      <a:pt x="2127" y="1009"/>
                    </a:lnTo>
                    <a:lnTo>
                      <a:pt x="1238" y="1523"/>
                    </a:lnTo>
                    <a:lnTo>
                      <a:pt x="1238" y="1597"/>
                    </a:lnTo>
                    <a:lnTo>
                      <a:pt x="0" y="881"/>
                    </a:lnTo>
                  </a:path>
                </a:pathLst>
              </a:custGeom>
              <a:noFill/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25" name="CustomShape 318"/>
          <p:cNvSpPr/>
          <p:nvPr/>
        </p:nvSpPr>
        <p:spPr>
          <a:xfrm>
            <a:off x="235440" y="4933800"/>
            <a:ext cx="155304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XDN jenkinsslave</a:t>
            </a:r>
            <a:endParaRPr b="0" lang="en-US" sz="1300" spc="-1" strike="noStrike">
              <a:solidFill>
                <a:srgbClr val="1c99e0"/>
              </a:solidFill>
              <a:latin typeface="Arial"/>
            </a:endParaRPr>
          </a:p>
        </p:txBody>
      </p:sp>
      <p:grpSp>
        <p:nvGrpSpPr>
          <p:cNvPr id="526" name="Group 319"/>
          <p:cNvGrpSpPr/>
          <p:nvPr/>
        </p:nvGrpSpPr>
        <p:grpSpPr>
          <a:xfrm>
            <a:off x="3893760" y="4095360"/>
            <a:ext cx="633240" cy="527040"/>
            <a:chOff x="3893760" y="4095360"/>
            <a:chExt cx="633240" cy="527040"/>
          </a:xfrm>
        </p:grpSpPr>
        <p:sp>
          <p:nvSpPr>
            <p:cNvPr id="527" name="CustomShape 320"/>
            <p:cNvSpPr/>
            <p:nvPr/>
          </p:nvSpPr>
          <p:spPr>
            <a:xfrm>
              <a:off x="4299480" y="4402800"/>
              <a:ext cx="227520" cy="204120"/>
            </a:xfrm>
            <a:custGeom>
              <a:avLst/>
              <a:gdLst/>
              <a:ahLst/>
              <a:rect l="l" t="t" r="r" b="b"/>
              <a:pathLst>
                <a:path w="635" h="570">
                  <a:moveTo>
                    <a:pt x="0" y="569"/>
                  </a:moveTo>
                  <a:cubicBezTo>
                    <a:pt x="276" y="569"/>
                    <a:pt x="634" y="407"/>
                    <a:pt x="634" y="244"/>
                  </a:cubicBezTo>
                  <a:cubicBezTo>
                    <a:pt x="634" y="81"/>
                    <a:pt x="623" y="0"/>
                    <a:pt x="422" y="0"/>
                  </a:cubicBezTo>
                  <a:cubicBezTo>
                    <a:pt x="422" y="174"/>
                    <a:pt x="0" y="336"/>
                    <a:pt x="0" y="569"/>
                  </a:cubicBezTo>
                </a:path>
              </a:pathLst>
            </a:custGeom>
            <a:solidFill>
              <a:srgbClr val="dddddd"/>
            </a:solidFill>
            <a:ln>
              <a:solidFill>
                <a:srgbClr val="dddddd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CustomShape 321"/>
            <p:cNvSpPr/>
            <p:nvPr/>
          </p:nvSpPr>
          <p:spPr>
            <a:xfrm>
              <a:off x="3894120" y="4271040"/>
              <a:ext cx="557280" cy="351000"/>
            </a:xfrm>
            <a:custGeom>
              <a:avLst/>
              <a:gdLst/>
              <a:ahLst/>
              <a:rect l="l" t="t" r="r" b="b"/>
              <a:pathLst>
                <a:path w="1551" h="978">
                  <a:moveTo>
                    <a:pt x="1549" y="0"/>
                  </a:moveTo>
                  <a:cubicBezTo>
                    <a:pt x="1549" y="0"/>
                    <a:pt x="1549" y="651"/>
                    <a:pt x="1549" y="488"/>
                  </a:cubicBezTo>
                  <a:cubicBezTo>
                    <a:pt x="1550" y="773"/>
                    <a:pt x="1215" y="977"/>
                    <a:pt x="775" y="977"/>
                  </a:cubicBezTo>
                  <a:cubicBezTo>
                    <a:pt x="336" y="977"/>
                    <a:pt x="1" y="773"/>
                    <a:pt x="0" y="488"/>
                  </a:cubicBezTo>
                  <a:cubicBezTo>
                    <a:pt x="1" y="489"/>
                    <a:pt x="0" y="285"/>
                    <a:pt x="0" y="0"/>
                  </a:cubicBezTo>
                  <a:cubicBezTo>
                    <a:pt x="0" y="285"/>
                    <a:pt x="352" y="488"/>
                    <a:pt x="775" y="488"/>
                  </a:cubicBezTo>
                  <a:cubicBezTo>
                    <a:pt x="1198" y="488"/>
                    <a:pt x="1549" y="285"/>
                    <a:pt x="1549" y="0"/>
                  </a:cubicBezTo>
                </a:path>
              </a:pathLst>
            </a:custGeom>
            <a:gradFill rotWithShape="0">
              <a:gsLst>
                <a:gs pos="0">
                  <a:srgbClr val="de8e96"/>
                </a:gs>
                <a:gs pos="50000">
                  <a:srgbClr val="f8e8ea"/>
                </a:gs>
                <a:gs pos="100000">
                  <a:srgbClr val="de8e96"/>
                </a:gs>
              </a:gsLst>
              <a:lin ang="0"/>
            </a:gradFill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CustomShape 322"/>
            <p:cNvSpPr/>
            <p:nvPr/>
          </p:nvSpPr>
          <p:spPr>
            <a:xfrm>
              <a:off x="3893760" y="4095360"/>
              <a:ext cx="556920" cy="350280"/>
            </a:xfrm>
            <a:custGeom>
              <a:avLst/>
              <a:gdLst/>
              <a:ahLst/>
              <a:rect l="l" t="t" r="r" b="b"/>
              <a:pathLst>
                <a:path w="1550" h="976">
                  <a:moveTo>
                    <a:pt x="774" y="0"/>
                  </a:moveTo>
                  <a:cubicBezTo>
                    <a:pt x="1213" y="0"/>
                    <a:pt x="1549" y="211"/>
                    <a:pt x="1549" y="487"/>
                  </a:cubicBezTo>
                  <a:cubicBezTo>
                    <a:pt x="1549" y="764"/>
                    <a:pt x="1213" y="975"/>
                    <a:pt x="774" y="975"/>
                  </a:cubicBezTo>
                  <a:cubicBezTo>
                    <a:pt x="335" y="975"/>
                    <a:pt x="0" y="764"/>
                    <a:pt x="0" y="487"/>
                  </a:cubicBezTo>
                  <a:cubicBezTo>
                    <a:pt x="0" y="211"/>
                    <a:pt x="335" y="0"/>
                    <a:pt x="774" y="0"/>
                  </a:cubicBezTo>
                </a:path>
              </a:pathLst>
            </a:custGeom>
            <a:gradFill rotWithShape="0">
              <a:gsLst>
                <a:gs pos="0">
                  <a:srgbClr val="0073bc"/>
                </a:gs>
                <a:gs pos="100000">
                  <a:srgbClr val="7fb9dd"/>
                </a:gs>
              </a:gsLst>
              <a:lin ang="5400000"/>
            </a:gradFill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CustomShape 323"/>
            <p:cNvSpPr/>
            <p:nvPr/>
          </p:nvSpPr>
          <p:spPr>
            <a:xfrm>
              <a:off x="4197960" y="4285800"/>
              <a:ext cx="151560" cy="87120"/>
            </a:xfrm>
            <a:custGeom>
              <a:avLst/>
              <a:gdLst/>
              <a:ahLst/>
              <a:rect l="l" t="t" r="r" b="b"/>
              <a:pathLst>
                <a:path w="424" h="245">
                  <a:moveTo>
                    <a:pt x="211" y="0"/>
                  </a:moveTo>
                  <a:lnTo>
                    <a:pt x="141" y="41"/>
                  </a:lnTo>
                  <a:lnTo>
                    <a:pt x="423" y="203"/>
                  </a:lnTo>
                  <a:lnTo>
                    <a:pt x="352" y="244"/>
                  </a:lnTo>
                  <a:lnTo>
                    <a:pt x="70" y="81"/>
                  </a:lnTo>
                  <a:lnTo>
                    <a:pt x="0" y="122"/>
                  </a:lnTo>
                  <a:lnTo>
                    <a:pt x="0" y="0"/>
                  </a:lnTo>
                  <a:lnTo>
                    <a:pt x="211" y="0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CustomShape 324"/>
            <p:cNvSpPr/>
            <p:nvPr/>
          </p:nvSpPr>
          <p:spPr>
            <a:xfrm>
              <a:off x="3995280" y="4168440"/>
              <a:ext cx="151200" cy="87120"/>
            </a:xfrm>
            <a:custGeom>
              <a:avLst/>
              <a:gdLst/>
              <a:ahLst/>
              <a:rect l="l" t="t" r="r" b="b"/>
              <a:pathLst>
                <a:path w="423" h="245">
                  <a:moveTo>
                    <a:pt x="352" y="163"/>
                  </a:moveTo>
                  <a:lnTo>
                    <a:pt x="422" y="122"/>
                  </a:lnTo>
                  <a:lnTo>
                    <a:pt x="422" y="244"/>
                  </a:lnTo>
                  <a:lnTo>
                    <a:pt x="211" y="244"/>
                  </a:lnTo>
                  <a:lnTo>
                    <a:pt x="281" y="203"/>
                  </a:lnTo>
                  <a:lnTo>
                    <a:pt x="0" y="41"/>
                  </a:lnTo>
                  <a:lnTo>
                    <a:pt x="70" y="0"/>
                  </a:lnTo>
                  <a:lnTo>
                    <a:pt x="352" y="163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CustomShape 325"/>
            <p:cNvSpPr/>
            <p:nvPr/>
          </p:nvSpPr>
          <p:spPr>
            <a:xfrm>
              <a:off x="3995280" y="4285800"/>
              <a:ext cx="151560" cy="87120"/>
            </a:xfrm>
            <a:custGeom>
              <a:avLst/>
              <a:gdLst/>
              <a:ahLst/>
              <a:rect l="l" t="t" r="r" b="b"/>
              <a:pathLst>
                <a:path w="424" h="245">
                  <a:moveTo>
                    <a:pt x="70" y="163"/>
                  </a:moveTo>
                  <a:lnTo>
                    <a:pt x="353" y="0"/>
                  </a:lnTo>
                  <a:lnTo>
                    <a:pt x="423" y="41"/>
                  </a:lnTo>
                  <a:lnTo>
                    <a:pt x="141" y="203"/>
                  </a:lnTo>
                  <a:lnTo>
                    <a:pt x="211" y="244"/>
                  </a:lnTo>
                  <a:lnTo>
                    <a:pt x="0" y="244"/>
                  </a:lnTo>
                  <a:lnTo>
                    <a:pt x="0" y="122"/>
                  </a:lnTo>
                  <a:lnTo>
                    <a:pt x="70" y="163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CustomShape 326"/>
            <p:cNvSpPr/>
            <p:nvPr/>
          </p:nvSpPr>
          <p:spPr>
            <a:xfrm>
              <a:off x="4197960" y="4168440"/>
              <a:ext cx="151200" cy="87120"/>
            </a:xfrm>
            <a:custGeom>
              <a:avLst/>
              <a:gdLst/>
              <a:ahLst/>
              <a:rect l="l" t="t" r="r" b="b"/>
              <a:pathLst>
                <a:path w="423" h="245">
                  <a:moveTo>
                    <a:pt x="281" y="41"/>
                  </a:moveTo>
                  <a:lnTo>
                    <a:pt x="211" y="0"/>
                  </a:lnTo>
                  <a:lnTo>
                    <a:pt x="422" y="0"/>
                  </a:lnTo>
                  <a:lnTo>
                    <a:pt x="422" y="122"/>
                  </a:lnTo>
                  <a:lnTo>
                    <a:pt x="352" y="81"/>
                  </a:lnTo>
                  <a:lnTo>
                    <a:pt x="70" y="244"/>
                  </a:lnTo>
                  <a:lnTo>
                    <a:pt x="0" y="203"/>
                  </a:lnTo>
                  <a:lnTo>
                    <a:pt x="281" y="41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CustomShape 327"/>
            <p:cNvSpPr/>
            <p:nvPr/>
          </p:nvSpPr>
          <p:spPr>
            <a:xfrm>
              <a:off x="3893760" y="4329720"/>
              <a:ext cx="556920" cy="174960"/>
            </a:xfrm>
            <a:custGeom>
              <a:avLst/>
              <a:gdLst/>
              <a:ahLst/>
              <a:rect l="l" t="t" r="r" b="b"/>
              <a:pathLst>
                <a:path w="1550" h="489">
                  <a:moveTo>
                    <a:pt x="1549" y="0"/>
                  </a:moveTo>
                  <a:cubicBezTo>
                    <a:pt x="1549" y="277"/>
                    <a:pt x="1213" y="488"/>
                    <a:pt x="774" y="488"/>
                  </a:cubicBezTo>
                  <a:cubicBezTo>
                    <a:pt x="335" y="488"/>
                    <a:pt x="0" y="277"/>
                    <a:pt x="0" y="0"/>
                  </a:cubicBezTo>
                </a:path>
              </a:pathLst>
            </a:custGeom>
            <a:noFill/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Line 328"/>
            <p:cNvSpPr/>
            <p:nvPr/>
          </p:nvSpPr>
          <p:spPr>
            <a:xfrm>
              <a:off x="3918960" y="434412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Line 329"/>
            <p:cNvSpPr/>
            <p:nvPr/>
          </p:nvSpPr>
          <p:spPr>
            <a:xfrm>
              <a:off x="3969720" y="438804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Line 330"/>
            <p:cNvSpPr/>
            <p:nvPr/>
          </p:nvSpPr>
          <p:spPr>
            <a:xfrm>
              <a:off x="4045680" y="443196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Line 331"/>
            <p:cNvSpPr/>
            <p:nvPr/>
          </p:nvSpPr>
          <p:spPr>
            <a:xfrm>
              <a:off x="4122000" y="444672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Line 332"/>
            <p:cNvSpPr/>
            <p:nvPr/>
          </p:nvSpPr>
          <p:spPr>
            <a:xfrm>
              <a:off x="4223160" y="444672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Line 333"/>
            <p:cNvSpPr/>
            <p:nvPr/>
          </p:nvSpPr>
          <p:spPr>
            <a:xfrm>
              <a:off x="4299480" y="443196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Line 334"/>
            <p:cNvSpPr/>
            <p:nvPr/>
          </p:nvSpPr>
          <p:spPr>
            <a:xfrm>
              <a:off x="4375440" y="438804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Line 335"/>
            <p:cNvSpPr/>
            <p:nvPr/>
          </p:nvSpPr>
          <p:spPr>
            <a:xfrm>
              <a:off x="4426200" y="434412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Line 336"/>
            <p:cNvSpPr/>
            <p:nvPr/>
          </p:nvSpPr>
          <p:spPr>
            <a:xfrm>
              <a:off x="4172760" y="450540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Line 337"/>
            <p:cNvSpPr/>
            <p:nvPr/>
          </p:nvSpPr>
          <p:spPr>
            <a:xfrm>
              <a:off x="4274280" y="449064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Line 338"/>
            <p:cNvSpPr/>
            <p:nvPr/>
          </p:nvSpPr>
          <p:spPr>
            <a:xfrm>
              <a:off x="4349880" y="446148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Line 339"/>
            <p:cNvSpPr/>
            <p:nvPr/>
          </p:nvSpPr>
          <p:spPr>
            <a:xfrm>
              <a:off x="4401000" y="443196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Line 340"/>
            <p:cNvSpPr/>
            <p:nvPr/>
          </p:nvSpPr>
          <p:spPr>
            <a:xfrm>
              <a:off x="4071240" y="449064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Line 341"/>
            <p:cNvSpPr/>
            <p:nvPr/>
          </p:nvSpPr>
          <p:spPr>
            <a:xfrm>
              <a:off x="3995280" y="446148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Line 342"/>
            <p:cNvSpPr/>
            <p:nvPr/>
          </p:nvSpPr>
          <p:spPr>
            <a:xfrm>
              <a:off x="3944520" y="443196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CustomShape 343"/>
            <p:cNvSpPr/>
            <p:nvPr/>
          </p:nvSpPr>
          <p:spPr>
            <a:xfrm>
              <a:off x="3893760" y="4388040"/>
              <a:ext cx="556920" cy="174960"/>
            </a:xfrm>
            <a:custGeom>
              <a:avLst/>
              <a:gdLst/>
              <a:ahLst/>
              <a:rect l="l" t="t" r="r" b="b"/>
              <a:pathLst>
                <a:path w="1550" h="489">
                  <a:moveTo>
                    <a:pt x="1549" y="0"/>
                  </a:moveTo>
                  <a:cubicBezTo>
                    <a:pt x="1549" y="277"/>
                    <a:pt x="1213" y="488"/>
                    <a:pt x="774" y="488"/>
                  </a:cubicBezTo>
                  <a:cubicBezTo>
                    <a:pt x="335" y="488"/>
                    <a:pt x="0" y="277"/>
                    <a:pt x="0" y="0"/>
                  </a:cubicBezTo>
                </a:path>
              </a:pathLst>
            </a:custGeom>
            <a:noFill/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Line 344"/>
            <p:cNvSpPr/>
            <p:nvPr/>
          </p:nvSpPr>
          <p:spPr>
            <a:xfrm>
              <a:off x="3918960" y="446148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Line 345"/>
            <p:cNvSpPr/>
            <p:nvPr/>
          </p:nvSpPr>
          <p:spPr>
            <a:xfrm>
              <a:off x="3969720" y="450540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Line 346"/>
            <p:cNvSpPr/>
            <p:nvPr/>
          </p:nvSpPr>
          <p:spPr>
            <a:xfrm>
              <a:off x="4045680" y="454932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Line 347"/>
            <p:cNvSpPr/>
            <p:nvPr/>
          </p:nvSpPr>
          <p:spPr>
            <a:xfrm>
              <a:off x="4122000" y="456372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Line 348"/>
            <p:cNvSpPr/>
            <p:nvPr/>
          </p:nvSpPr>
          <p:spPr>
            <a:xfrm>
              <a:off x="4223160" y="456372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Line 349"/>
            <p:cNvSpPr/>
            <p:nvPr/>
          </p:nvSpPr>
          <p:spPr>
            <a:xfrm>
              <a:off x="4299480" y="454932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Line 350"/>
            <p:cNvSpPr/>
            <p:nvPr/>
          </p:nvSpPr>
          <p:spPr>
            <a:xfrm>
              <a:off x="4375440" y="450540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Line 351"/>
            <p:cNvSpPr/>
            <p:nvPr/>
          </p:nvSpPr>
          <p:spPr>
            <a:xfrm>
              <a:off x="4426200" y="446148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CustomShape 352"/>
            <p:cNvSpPr/>
            <p:nvPr/>
          </p:nvSpPr>
          <p:spPr>
            <a:xfrm>
              <a:off x="3893760" y="4095360"/>
              <a:ext cx="557280" cy="526320"/>
            </a:xfrm>
            <a:custGeom>
              <a:avLst/>
              <a:gdLst/>
              <a:ahLst/>
              <a:rect l="l" t="t" r="r" b="b"/>
              <a:pathLst>
                <a:path w="1551" h="1465">
                  <a:moveTo>
                    <a:pt x="774" y="0"/>
                  </a:moveTo>
                  <a:cubicBezTo>
                    <a:pt x="1213" y="0"/>
                    <a:pt x="1550" y="211"/>
                    <a:pt x="1550" y="488"/>
                  </a:cubicBezTo>
                  <a:lnTo>
                    <a:pt x="1549" y="976"/>
                  </a:lnTo>
                  <a:cubicBezTo>
                    <a:pt x="1549" y="1261"/>
                    <a:pt x="1197" y="1464"/>
                    <a:pt x="775" y="1464"/>
                  </a:cubicBezTo>
                  <a:cubicBezTo>
                    <a:pt x="353" y="1464"/>
                    <a:pt x="0" y="1261"/>
                    <a:pt x="0" y="976"/>
                  </a:cubicBezTo>
                  <a:cubicBezTo>
                    <a:pt x="0" y="976"/>
                    <a:pt x="1" y="488"/>
                    <a:pt x="0" y="487"/>
                  </a:cubicBezTo>
                  <a:cubicBezTo>
                    <a:pt x="0" y="211"/>
                    <a:pt x="335" y="0"/>
                    <a:pt x="774" y="0"/>
                  </a:cubicBezTo>
                </a:path>
              </a:pathLst>
            </a:custGeom>
            <a:noFill/>
            <a:ln w="14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0" name="Group 353"/>
          <p:cNvGrpSpPr/>
          <p:nvPr/>
        </p:nvGrpSpPr>
        <p:grpSpPr>
          <a:xfrm>
            <a:off x="4894200" y="4090320"/>
            <a:ext cx="633240" cy="527040"/>
            <a:chOff x="4894200" y="4090320"/>
            <a:chExt cx="633240" cy="527040"/>
          </a:xfrm>
        </p:grpSpPr>
        <p:sp>
          <p:nvSpPr>
            <p:cNvPr id="561" name="CustomShape 354"/>
            <p:cNvSpPr/>
            <p:nvPr/>
          </p:nvSpPr>
          <p:spPr>
            <a:xfrm>
              <a:off x="5299920" y="4397760"/>
              <a:ext cx="227520" cy="204120"/>
            </a:xfrm>
            <a:custGeom>
              <a:avLst/>
              <a:gdLst/>
              <a:ahLst/>
              <a:rect l="l" t="t" r="r" b="b"/>
              <a:pathLst>
                <a:path w="635" h="570">
                  <a:moveTo>
                    <a:pt x="0" y="569"/>
                  </a:moveTo>
                  <a:cubicBezTo>
                    <a:pt x="276" y="569"/>
                    <a:pt x="634" y="407"/>
                    <a:pt x="634" y="244"/>
                  </a:cubicBezTo>
                  <a:cubicBezTo>
                    <a:pt x="634" y="81"/>
                    <a:pt x="623" y="0"/>
                    <a:pt x="422" y="0"/>
                  </a:cubicBezTo>
                  <a:cubicBezTo>
                    <a:pt x="422" y="174"/>
                    <a:pt x="0" y="336"/>
                    <a:pt x="0" y="569"/>
                  </a:cubicBezTo>
                </a:path>
              </a:pathLst>
            </a:custGeom>
            <a:solidFill>
              <a:srgbClr val="dddddd"/>
            </a:solidFill>
            <a:ln>
              <a:solidFill>
                <a:srgbClr val="dddddd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CustomShape 355"/>
            <p:cNvSpPr/>
            <p:nvPr/>
          </p:nvSpPr>
          <p:spPr>
            <a:xfrm>
              <a:off x="4894560" y="4266000"/>
              <a:ext cx="557280" cy="351000"/>
            </a:xfrm>
            <a:custGeom>
              <a:avLst/>
              <a:gdLst/>
              <a:ahLst/>
              <a:rect l="l" t="t" r="r" b="b"/>
              <a:pathLst>
                <a:path w="1551" h="978">
                  <a:moveTo>
                    <a:pt x="1549" y="0"/>
                  </a:moveTo>
                  <a:cubicBezTo>
                    <a:pt x="1549" y="0"/>
                    <a:pt x="1549" y="651"/>
                    <a:pt x="1549" y="488"/>
                  </a:cubicBezTo>
                  <a:cubicBezTo>
                    <a:pt x="1550" y="773"/>
                    <a:pt x="1215" y="977"/>
                    <a:pt x="775" y="977"/>
                  </a:cubicBezTo>
                  <a:cubicBezTo>
                    <a:pt x="336" y="977"/>
                    <a:pt x="1" y="773"/>
                    <a:pt x="0" y="488"/>
                  </a:cubicBezTo>
                  <a:cubicBezTo>
                    <a:pt x="1" y="489"/>
                    <a:pt x="0" y="285"/>
                    <a:pt x="0" y="0"/>
                  </a:cubicBezTo>
                  <a:cubicBezTo>
                    <a:pt x="0" y="285"/>
                    <a:pt x="352" y="488"/>
                    <a:pt x="775" y="488"/>
                  </a:cubicBezTo>
                  <a:cubicBezTo>
                    <a:pt x="1198" y="488"/>
                    <a:pt x="1549" y="285"/>
                    <a:pt x="1549" y="0"/>
                  </a:cubicBezTo>
                </a:path>
              </a:pathLst>
            </a:custGeom>
            <a:gradFill rotWithShape="0">
              <a:gsLst>
                <a:gs pos="0">
                  <a:srgbClr val="de8e96"/>
                </a:gs>
                <a:gs pos="50000">
                  <a:srgbClr val="f8e8ea"/>
                </a:gs>
                <a:gs pos="100000">
                  <a:srgbClr val="de8e96"/>
                </a:gs>
              </a:gsLst>
              <a:lin ang="0"/>
            </a:gradFill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CustomShape 356"/>
            <p:cNvSpPr/>
            <p:nvPr/>
          </p:nvSpPr>
          <p:spPr>
            <a:xfrm>
              <a:off x="4894200" y="4090320"/>
              <a:ext cx="556920" cy="350280"/>
            </a:xfrm>
            <a:custGeom>
              <a:avLst/>
              <a:gdLst/>
              <a:ahLst/>
              <a:rect l="l" t="t" r="r" b="b"/>
              <a:pathLst>
                <a:path w="1550" h="976">
                  <a:moveTo>
                    <a:pt x="774" y="0"/>
                  </a:moveTo>
                  <a:cubicBezTo>
                    <a:pt x="1213" y="0"/>
                    <a:pt x="1549" y="211"/>
                    <a:pt x="1549" y="487"/>
                  </a:cubicBezTo>
                  <a:cubicBezTo>
                    <a:pt x="1549" y="764"/>
                    <a:pt x="1213" y="975"/>
                    <a:pt x="774" y="975"/>
                  </a:cubicBezTo>
                  <a:cubicBezTo>
                    <a:pt x="335" y="975"/>
                    <a:pt x="0" y="764"/>
                    <a:pt x="0" y="487"/>
                  </a:cubicBezTo>
                  <a:cubicBezTo>
                    <a:pt x="0" y="211"/>
                    <a:pt x="335" y="0"/>
                    <a:pt x="774" y="0"/>
                  </a:cubicBezTo>
                </a:path>
              </a:pathLst>
            </a:custGeom>
            <a:gradFill rotWithShape="0">
              <a:gsLst>
                <a:gs pos="0">
                  <a:srgbClr val="0073bc"/>
                </a:gs>
                <a:gs pos="100000">
                  <a:srgbClr val="7fb9dd"/>
                </a:gs>
              </a:gsLst>
              <a:lin ang="5400000"/>
            </a:gradFill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CustomShape 357"/>
            <p:cNvSpPr/>
            <p:nvPr/>
          </p:nvSpPr>
          <p:spPr>
            <a:xfrm>
              <a:off x="5198400" y="4280760"/>
              <a:ext cx="151560" cy="87120"/>
            </a:xfrm>
            <a:custGeom>
              <a:avLst/>
              <a:gdLst/>
              <a:ahLst/>
              <a:rect l="l" t="t" r="r" b="b"/>
              <a:pathLst>
                <a:path w="424" h="245">
                  <a:moveTo>
                    <a:pt x="211" y="0"/>
                  </a:moveTo>
                  <a:lnTo>
                    <a:pt x="141" y="41"/>
                  </a:lnTo>
                  <a:lnTo>
                    <a:pt x="423" y="203"/>
                  </a:lnTo>
                  <a:lnTo>
                    <a:pt x="352" y="244"/>
                  </a:lnTo>
                  <a:lnTo>
                    <a:pt x="70" y="81"/>
                  </a:lnTo>
                  <a:lnTo>
                    <a:pt x="0" y="122"/>
                  </a:lnTo>
                  <a:lnTo>
                    <a:pt x="0" y="0"/>
                  </a:lnTo>
                  <a:lnTo>
                    <a:pt x="211" y="0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CustomShape 358"/>
            <p:cNvSpPr/>
            <p:nvPr/>
          </p:nvSpPr>
          <p:spPr>
            <a:xfrm>
              <a:off x="4995720" y="4163400"/>
              <a:ext cx="151200" cy="87120"/>
            </a:xfrm>
            <a:custGeom>
              <a:avLst/>
              <a:gdLst/>
              <a:ahLst/>
              <a:rect l="l" t="t" r="r" b="b"/>
              <a:pathLst>
                <a:path w="423" h="245">
                  <a:moveTo>
                    <a:pt x="352" y="163"/>
                  </a:moveTo>
                  <a:lnTo>
                    <a:pt x="422" y="122"/>
                  </a:lnTo>
                  <a:lnTo>
                    <a:pt x="422" y="244"/>
                  </a:lnTo>
                  <a:lnTo>
                    <a:pt x="211" y="244"/>
                  </a:lnTo>
                  <a:lnTo>
                    <a:pt x="281" y="203"/>
                  </a:lnTo>
                  <a:lnTo>
                    <a:pt x="0" y="41"/>
                  </a:lnTo>
                  <a:lnTo>
                    <a:pt x="70" y="0"/>
                  </a:lnTo>
                  <a:lnTo>
                    <a:pt x="352" y="163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CustomShape 359"/>
            <p:cNvSpPr/>
            <p:nvPr/>
          </p:nvSpPr>
          <p:spPr>
            <a:xfrm>
              <a:off x="4995720" y="4280760"/>
              <a:ext cx="151560" cy="87120"/>
            </a:xfrm>
            <a:custGeom>
              <a:avLst/>
              <a:gdLst/>
              <a:ahLst/>
              <a:rect l="l" t="t" r="r" b="b"/>
              <a:pathLst>
                <a:path w="424" h="245">
                  <a:moveTo>
                    <a:pt x="70" y="163"/>
                  </a:moveTo>
                  <a:lnTo>
                    <a:pt x="353" y="0"/>
                  </a:lnTo>
                  <a:lnTo>
                    <a:pt x="423" y="41"/>
                  </a:lnTo>
                  <a:lnTo>
                    <a:pt x="141" y="203"/>
                  </a:lnTo>
                  <a:lnTo>
                    <a:pt x="211" y="244"/>
                  </a:lnTo>
                  <a:lnTo>
                    <a:pt x="0" y="244"/>
                  </a:lnTo>
                  <a:lnTo>
                    <a:pt x="0" y="122"/>
                  </a:lnTo>
                  <a:lnTo>
                    <a:pt x="70" y="163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CustomShape 360"/>
            <p:cNvSpPr/>
            <p:nvPr/>
          </p:nvSpPr>
          <p:spPr>
            <a:xfrm>
              <a:off x="5198400" y="4163400"/>
              <a:ext cx="151200" cy="87120"/>
            </a:xfrm>
            <a:custGeom>
              <a:avLst/>
              <a:gdLst/>
              <a:ahLst/>
              <a:rect l="l" t="t" r="r" b="b"/>
              <a:pathLst>
                <a:path w="423" h="245">
                  <a:moveTo>
                    <a:pt x="281" y="41"/>
                  </a:moveTo>
                  <a:lnTo>
                    <a:pt x="211" y="0"/>
                  </a:lnTo>
                  <a:lnTo>
                    <a:pt x="422" y="0"/>
                  </a:lnTo>
                  <a:lnTo>
                    <a:pt x="422" y="122"/>
                  </a:lnTo>
                  <a:lnTo>
                    <a:pt x="352" y="81"/>
                  </a:lnTo>
                  <a:lnTo>
                    <a:pt x="70" y="244"/>
                  </a:lnTo>
                  <a:lnTo>
                    <a:pt x="0" y="203"/>
                  </a:lnTo>
                  <a:lnTo>
                    <a:pt x="281" y="41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CustomShape 361"/>
            <p:cNvSpPr/>
            <p:nvPr/>
          </p:nvSpPr>
          <p:spPr>
            <a:xfrm>
              <a:off x="4894200" y="4324680"/>
              <a:ext cx="556920" cy="174960"/>
            </a:xfrm>
            <a:custGeom>
              <a:avLst/>
              <a:gdLst/>
              <a:ahLst/>
              <a:rect l="l" t="t" r="r" b="b"/>
              <a:pathLst>
                <a:path w="1550" h="489">
                  <a:moveTo>
                    <a:pt x="1549" y="0"/>
                  </a:moveTo>
                  <a:cubicBezTo>
                    <a:pt x="1549" y="277"/>
                    <a:pt x="1213" y="488"/>
                    <a:pt x="774" y="488"/>
                  </a:cubicBezTo>
                  <a:cubicBezTo>
                    <a:pt x="335" y="488"/>
                    <a:pt x="0" y="277"/>
                    <a:pt x="0" y="0"/>
                  </a:cubicBezTo>
                </a:path>
              </a:pathLst>
            </a:custGeom>
            <a:noFill/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Line 362"/>
            <p:cNvSpPr/>
            <p:nvPr/>
          </p:nvSpPr>
          <p:spPr>
            <a:xfrm>
              <a:off x="4919400" y="433908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Line 363"/>
            <p:cNvSpPr/>
            <p:nvPr/>
          </p:nvSpPr>
          <p:spPr>
            <a:xfrm>
              <a:off x="4970160" y="438300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Line 364"/>
            <p:cNvSpPr/>
            <p:nvPr/>
          </p:nvSpPr>
          <p:spPr>
            <a:xfrm>
              <a:off x="5046120" y="442692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Line 365"/>
            <p:cNvSpPr/>
            <p:nvPr/>
          </p:nvSpPr>
          <p:spPr>
            <a:xfrm>
              <a:off x="5122440" y="444168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Line 366"/>
            <p:cNvSpPr/>
            <p:nvPr/>
          </p:nvSpPr>
          <p:spPr>
            <a:xfrm>
              <a:off x="5223600" y="444168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Line 367"/>
            <p:cNvSpPr/>
            <p:nvPr/>
          </p:nvSpPr>
          <p:spPr>
            <a:xfrm>
              <a:off x="5299920" y="442692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Line 368"/>
            <p:cNvSpPr/>
            <p:nvPr/>
          </p:nvSpPr>
          <p:spPr>
            <a:xfrm>
              <a:off x="5375880" y="438300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Line 369"/>
            <p:cNvSpPr/>
            <p:nvPr/>
          </p:nvSpPr>
          <p:spPr>
            <a:xfrm>
              <a:off x="5426640" y="433908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Line 370"/>
            <p:cNvSpPr/>
            <p:nvPr/>
          </p:nvSpPr>
          <p:spPr>
            <a:xfrm>
              <a:off x="5173200" y="450036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Line 371"/>
            <p:cNvSpPr/>
            <p:nvPr/>
          </p:nvSpPr>
          <p:spPr>
            <a:xfrm>
              <a:off x="5274720" y="448560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Line 372"/>
            <p:cNvSpPr/>
            <p:nvPr/>
          </p:nvSpPr>
          <p:spPr>
            <a:xfrm>
              <a:off x="5350320" y="445644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Line 373"/>
            <p:cNvSpPr/>
            <p:nvPr/>
          </p:nvSpPr>
          <p:spPr>
            <a:xfrm>
              <a:off x="5401440" y="442692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Line 374"/>
            <p:cNvSpPr/>
            <p:nvPr/>
          </p:nvSpPr>
          <p:spPr>
            <a:xfrm>
              <a:off x="5071680" y="448560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Line 375"/>
            <p:cNvSpPr/>
            <p:nvPr/>
          </p:nvSpPr>
          <p:spPr>
            <a:xfrm>
              <a:off x="4995720" y="445644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Line 376"/>
            <p:cNvSpPr/>
            <p:nvPr/>
          </p:nvSpPr>
          <p:spPr>
            <a:xfrm>
              <a:off x="4944960" y="442692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CustomShape 377"/>
            <p:cNvSpPr/>
            <p:nvPr/>
          </p:nvSpPr>
          <p:spPr>
            <a:xfrm>
              <a:off x="4894200" y="4383000"/>
              <a:ext cx="556920" cy="174960"/>
            </a:xfrm>
            <a:custGeom>
              <a:avLst/>
              <a:gdLst/>
              <a:ahLst/>
              <a:rect l="l" t="t" r="r" b="b"/>
              <a:pathLst>
                <a:path w="1550" h="489">
                  <a:moveTo>
                    <a:pt x="1549" y="0"/>
                  </a:moveTo>
                  <a:cubicBezTo>
                    <a:pt x="1549" y="277"/>
                    <a:pt x="1213" y="488"/>
                    <a:pt x="774" y="488"/>
                  </a:cubicBezTo>
                  <a:cubicBezTo>
                    <a:pt x="335" y="488"/>
                    <a:pt x="0" y="277"/>
                    <a:pt x="0" y="0"/>
                  </a:cubicBezTo>
                </a:path>
              </a:pathLst>
            </a:custGeom>
            <a:noFill/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Line 378"/>
            <p:cNvSpPr/>
            <p:nvPr/>
          </p:nvSpPr>
          <p:spPr>
            <a:xfrm>
              <a:off x="4919400" y="445644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Line 379"/>
            <p:cNvSpPr/>
            <p:nvPr/>
          </p:nvSpPr>
          <p:spPr>
            <a:xfrm>
              <a:off x="4970160" y="450036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Line 380"/>
            <p:cNvSpPr/>
            <p:nvPr/>
          </p:nvSpPr>
          <p:spPr>
            <a:xfrm>
              <a:off x="5046120" y="454428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Line 381"/>
            <p:cNvSpPr/>
            <p:nvPr/>
          </p:nvSpPr>
          <p:spPr>
            <a:xfrm>
              <a:off x="5122440" y="455868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Line 382"/>
            <p:cNvSpPr/>
            <p:nvPr/>
          </p:nvSpPr>
          <p:spPr>
            <a:xfrm>
              <a:off x="5223600" y="455868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Line 383"/>
            <p:cNvSpPr/>
            <p:nvPr/>
          </p:nvSpPr>
          <p:spPr>
            <a:xfrm>
              <a:off x="5299920" y="454428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Line 384"/>
            <p:cNvSpPr/>
            <p:nvPr/>
          </p:nvSpPr>
          <p:spPr>
            <a:xfrm>
              <a:off x="5375880" y="450036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Line 385"/>
            <p:cNvSpPr/>
            <p:nvPr/>
          </p:nvSpPr>
          <p:spPr>
            <a:xfrm>
              <a:off x="5426640" y="445644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CustomShape 386"/>
            <p:cNvSpPr/>
            <p:nvPr/>
          </p:nvSpPr>
          <p:spPr>
            <a:xfrm>
              <a:off x="4894200" y="4090320"/>
              <a:ext cx="557280" cy="526320"/>
            </a:xfrm>
            <a:custGeom>
              <a:avLst/>
              <a:gdLst/>
              <a:ahLst/>
              <a:rect l="l" t="t" r="r" b="b"/>
              <a:pathLst>
                <a:path w="1551" h="1465">
                  <a:moveTo>
                    <a:pt x="774" y="0"/>
                  </a:moveTo>
                  <a:cubicBezTo>
                    <a:pt x="1213" y="0"/>
                    <a:pt x="1550" y="211"/>
                    <a:pt x="1550" y="488"/>
                  </a:cubicBezTo>
                  <a:lnTo>
                    <a:pt x="1549" y="976"/>
                  </a:lnTo>
                  <a:cubicBezTo>
                    <a:pt x="1549" y="1261"/>
                    <a:pt x="1197" y="1464"/>
                    <a:pt x="775" y="1464"/>
                  </a:cubicBezTo>
                  <a:cubicBezTo>
                    <a:pt x="353" y="1464"/>
                    <a:pt x="0" y="1261"/>
                    <a:pt x="0" y="976"/>
                  </a:cubicBezTo>
                  <a:cubicBezTo>
                    <a:pt x="0" y="976"/>
                    <a:pt x="1" y="488"/>
                    <a:pt x="0" y="487"/>
                  </a:cubicBezTo>
                  <a:cubicBezTo>
                    <a:pt x="0" y="211"/>
                    <a:pt x="335" y="0"/>
                    <a:pt x="774" y="0"/>
                  </a:cubicBezTo>
                </a:path>
              </a:pathLst>
            </a:custGeom>
            <a:noFill/>
            <a:ln w="14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4" name="CustomShape 387"/>
          <p:cNvSpPr/>
          <p:nvPr/>
        </p:nvSpPr>
        <p:spPr>
          <a:xfrm>
            <a:off x="3536280" y="4753080"/>
            <a:ext cx="11872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XDN FireWall</a:t>
            </a:r>
            <a:endParaRPr b="0" lang="en-US" sz="13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595" name="CustomShape 388"/>
          <p:cNvSpPr/>
          <p:nvPr/>
        </p:nvSpPr>
        <p:spPr>
          <a:xfrm>
            <a:off x="4662000" y="4764240"/>
            <a:ext cx="11872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ECN FireWall</a:t>
            </a:r>
            <a:endParaRPr b="0" lang="en-US" sz="1300" spc="-1" strike="noStrike">
              <a:solidFill>
                <a:srgbClr val="1c99e0"/>
              </a:solidFill>
              <a:latin typeface="Arial"/>
            </a:endParaRPr>
          </a:p>
        </p:txBody>
      </p:sp>
      <p:grpSp>
        <p:nvGrpSpPr>
          <p:cNvPr id="596" name="Group 389"/>
          <p:cNvGrpSpPr/>
          <p:nvPr/>
        </p:nvGrpSpPr>
        <p:grpSpPr>
          <a:xfrm>
            <a:off x="7058520" y="2024280"/>
            <a:ext cx="405000" cy="924840"/>
            <a:chOff x="7058520" y="2024280"/>
            <a:chExt cx="405000" cy="924840"/>
          </a:xfrm>
        </p:grpSpPr>
        <p:sp>
          <p:nvSpPr>
            <p:cNvPr id="597" name="CustomShape 390"/>
            <p:cNvSpPr/>
            <p:nvPr/>
          </p:nvSpPr>
          <p:spPr>
            <a:xfrm>
              <a:off x="7247880" y="2820960"/>
              <a:ext cx="215640" cy="128160"/>
            </a:xfrm>
            <a:custGeom>
              <a:avLst/>
              <a:gdLst/>
              <a:ahLst/>
              <a:rect l="l" t="t" r="r" b="b"/>
              <a:pathLst>
                <a:path w="602" h="359">
                  <a:moveTo>
                    <a:pt x="0" y="358"/>
                  </a:moveTo>
                  <a:cubicBezTo>
                    <a:pt x="35" y="358"/>
                    <a:pt x="490" y="160"/>
                    <a:pt x="556" y="113"/>
                  </a:cubicBezTo>
                  <a:cubicBezTo>
                    <a:pt x="601" y="87"/>
                    <a:pt x="589" y="0"/>
                    <a:pt x="525" y="0"/>
                  </a:cubicBezTo>
                  <a:cubicBezTo>
                    <a:pt x="523" y="0"/>
                    <a:pt x="0" y="358"/>
                    <a:pt x="0" y="358"/>
                  </a:cubicBezTo>
                </a:path>
              </a:pathLst>
            </a:custGeom>
            <a:solidFill>
              <a:srgbClr val="dddddd"/>
            </a:solidFill>
            <a:ln>
              <a:solidFill>
                <a:srgbClr val="dddddd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98" name="Group 391"/>
            <p:cNvGrpSpPr/>
            <p:nvPr/>
          </p:nvGrpSpPr>
          <p:grpSpPr>
            <a:xfrm>
              <a:off x="7058520" y="2024280"/>
              <a:ext cx="375840" cy="923760"/>
              <a:chOff x="7058520" y="2024280"/>
              <a:chExt cx="375840" cy="923760"/>
            </a:xfrm>
          </p:grpSpPr>
          <p:grpSp>
            <p:nvGrpSpPr>
              <p:cNvPr id="599" name="Group 392"/>
              <p:cNvGrpSpPr/>
              <p:nvPr/>
            </p:nvGrpSpPr>
            <p:grpSpPr>
              <a:xfrm>
                <a:off x="7058520" y="2024280"/>
                <a:ext cx="375840" cy="923760"/>
                <a:chOff x="7058520" y="2024280"/>
                <a:chExt cx="375840" cy="923760"/>
              </a:xfrm>
            </p:grpSpPr>
            <p:sp>
              <p:nvSpPr>
                <p:cNvPr id="600" name="CustomShape 393"/>
                <p:cNvSpPr/>
                <p:nvPr/>
              </p:nvSpPr>
              <p:spPr>
                <a:xfrm>
                  <a:off x="7246800" y="2133000"/>
                  <a:ext cx="187560" cy="815040"/>
                </a:xfrm>
                <a:custGeom>
                  <a:avLst/>
                  <a:gdLst/>
                  <a:ahLst/>
                  <a:rect l="l" t="t" r="r" b="b"/>
                  <a:pathLst>
                    <a:path w="524" h="2267">
                      <a:moveTo>
                        <a:pt x="0" y="2266"/>
                      </a:moveTo>
                      <a:lnTo>
                        <a:pt x="0" y="302"/>
                      </a:lnTo>
                      <a:lnTo>
                        <a:pt x="523" y="0"/>
                      </a:lnTo>
                      <a:lnTo>
                        <a:pt x="523" y="1964"/>
                      </a:lnTo>
                      <a:lnTo>
                        <a:pt x="0" y="2266"/>
                      </a:lnTo>
                    </a:path>
                  </a:pathLst>
                </a:custGeom>
                <a:gradFill rotWithShape="0">
                  <a:gsLst>
                    <a:gs pos="0">
                      <a:srgbClr val="999999"/>
                    </a:gs>
                    <a:gs pos="100000">
                      <a:srgbClr val="333333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1" name="CustomShape 394"/>
                <p:cNvSpPr/>
                <p:nvPr/>
              </p:nvSpPr>
              <p:spPr>
                <a:xfrm>
                  <a:off x="7058520" y="2024280"/>
                  <a:ext cx="375840" cy="216720"/>
                </a:xfrm>
                <a:custGeom>
                  <a:avLst/>
                  <a:gdLst/>
                  <a:ahLst/>
                  <a:rect l="l" t="t" r="r" b="b"/>
                  <a:pathLst>
                    <a:path w="1047" h="605">
                      <a:moveTo>
                        <a:pt x="523" y="604"/>
                      </a:moveTo>
                      <a:lnTo>
                        <a:pt x="0" y="302"/>
                      </a:lnTo>
                      <a:lnTo>
                        <a:pt x="523" y="0"/>
                      </a:lnTo>
                      <a:lnTo>
                        <a:pt x="1046" y="302"/>
                      </a:lnTo>
                      <a:lnTo>
                        <a:pt x="523" y="604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540000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602" name="Group 395"/>
                <p:cNvGrpSpPr/>
                <p:nvPr/>
              </p:nvGrpSpPr>
              <p:grpSpPr>
                <a:xfrm>
                  <a:off x="7088040" y="2778840"/>
                  <a:ext cx="140760" cy="135360"/>
                  <a:chOff x="7088040" y="2778840"/>
                  <a:chExt cx="140760" cy="135360"/>
                </a:xfrm>
              </p:grpSpPr>
              <p:sp>
                <p:nvSpPr>
                  <p:cNvPr id="603" name="CustomShape 396"/>
                  <p:cNvSpPr/>
                  <p:nvPr/>
                </p:nvSpPr>
                <p:spPr>
                  <a:xfrm>
                    <a:off x="7088040" y="277884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04" name="Line 397"/>
                  <p:cNvSpPr/>
                  <p:nvPr/>
                </p:nvSpPr>
                <p:spPr>
                  <a:xfrm>
                    <a:off x="7122600" y="2805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05" name="CustomShape 398"/>
                  <p:cNvSpPr/>
                  <p:nvPr/>
                </p:nvSpPr>
                <p:spPr>
                  <a:xfrm>
                    <a:off x="7170480" y="28400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06" name="CustomShape 399"/>
                  <p:cNvSpPr/>
                  <p:nvPr/>
                </p:nvSpPr>
                <p:spPr>
                  <a:xfrm>
                    <a:off x="7170480" y="28400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07" name="CustomShape 400"/>
                  <p:cNvSpPr/>
                  <p:nvPr/>
                </p:nvSpPr>
                <p:spPr>
                  <a:xfrm>
                    <a:off x="7211520" y="288756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08" name="Line 401"/>
                  <p:cNvSpPr/>
                  <p:nvPr/>
                </p:nvSpPr>
                <p:spPr>
                  <a:xfrm>
                    <a:off x="7116480" y="2802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09" name="Line 402"/>
                  <p:cNvSpPr/>
                  <p:nvPr/>
                </p:nvSpPr>
                <p:spPr>
                  <a:xfrm>
                    <a:off x="7110720" y="2799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10" name="Line 403"/>
                  <p:cNvSpPr/>
                  <p:nvPr/>
                </p:nvSpPr>
                <p:spPr>
                  <a:xfrm>
                    <a:off x="7104960" y="2795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11" name="Line 404"/>
                  <p:cNvSpPr/>
                  <p:nvPr/>
                </p:nvSpPr>
                <p:spPr>
                  <a:xfrm>
                    <a:off x="7098840" y="2792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12" name="Line 405"/>
                  <p:cNvSpPr/>
                  <p:nvPr/>
                </p:nvSpPr>
                <p:spPr>
                  <a:xfrm flipV="1">
                    <a:off x="7128360" y="2809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13" name="Line 406"/>
                  <p:cNvSpPr/>
                  <p:nvPr/>
                </p:nvSpPr>
                <p:spPr>
                  <a:xfrm>
                    <a:off x="7146000" y="2819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14" name="Line 407"/>
                  <p:cNvSpPr/>
                  <p:nvPr/>
                </p:nvSpPr>
                <p:spPr>
                  <a:xfrm>
                    <a:off x="7140240" y="2815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15" name="Line 408"/>
                  <p:cNvSpPr/>
                  <p:nvPr/>
                </p:nvSpPr>
                <p:spPr>
                  <a:xfrm>
                    <a:off x="7134480" y="2812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16" name="Line 409"/>
                  <p:cNvSpPr/>
                  <p:nvPr/>
                </p:nvSpPr>
                <p:spPr>
                  <a:xfrm flipV="1">
                    <a:off x="7152120" y="28227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617" name="CustomShape 410"/>
                <p:cNvSpPr/>
                <p:nvPr/>
              </p:nvSpPr>
              <p:spPr>
                <a:xfrm>
                  <a:off x="7229160" y="2231640"/>
                  <a:ext cx="16920" cy="716400"/>
                </a:xfrm>
                <a:custGeom>
                  <a:avLst/>
                  <a:gdLst/>
                  <a:ahLst/>
                  <a:rect l="l" t="t" r="r" b="b"/>
                  <a:pathLst>
                    <a:path w="50" h="1993">
                      <a:moveTo>
                        <a:pt x="0" y="1964"/>
                      </a:moveTo>
                      <a:lnTo>
                        <a:pt x="0" y="0"/>
                      </a:lnTo>
                      <a:lnTo>
                        <a:pt x="49" y="28"/>
                      </a:lnTo>
                      <a:lnTo>
                        <a:pt x="49" y="1992"/>
                      </a:lnTo>
                      <a:lnTo>
                        <a:pt x="0" y="1964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18" name="CustomShape 411"/>
                <p:cNvSpPr/>
                <p:nvPr/>
              </p:nvSpPr>
              <p:spPr>
                <a:xfrm>
                  <a:off x="7058520" y="2133000"/>
                  <a:ext cx="16920" cy="716400"/>
                </a:xfrm>
                <a:custGeom>
                  <a:avLst/>
                  <a:gdLst/>
                  <a:ahLst/>
                  <a:rect l="l" t="t" r="r" b="b"/>
                  <a:pathLst>
                    <a:path w="50" h="1993">
                      <a:moveTo>
                        <a:pt x="0" y="1964"/>
                      </a:moveTo>
                      <a:lnTo>
                        <a:pt x="0" y="0"/>
                      </a:lnTo>
                      <a:lnTo>
                        <a:pt x="49" y="28"/>
                      </a:lnTo>
                      <a:lnTo>
                        <a:pt x="49" y="1992"/>
                      </a:lnTo>
                      <a:lnTo>
                        <a:pt x="0" y="1964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19" name="CustomShape 412"/>
                <p:cNvSpPr/>
                <p:nvPr/>
              </p:nvSpPr>
              <p:spPr>
                <a:xfrm>
                  <a:off x="7076160" y="2143080"/>
                  <a:ext cx="11160" cy="695880"/>
                </a:xfrm>
                <a:custGeom>
                  <a:avLst/>
                  <a:gdLst/>
                  <a:ahLst/>
                  <a:rect l="l" t="t" r="r" b="b"/>
                  <a:pathLst>
                    <a:path w="34" h="1936">
                      <a:moveTo>
                        <a:pt x="0" y="1935"/>
                      </a:moveTo>
                      <a:lnTo>
                        <a:pt x="0" y="0"/>
                      </a:lnTo>
                      <a:lnTo>
                        <a:pt x="33" y="19"/>
                      </a:lnTo>
                      <a:lnTo>
                        <a:pt x="33" y="1917"/>
                      </a:lnTo>
                      <a:lnTo>
                        <a:pt x="0" y="1935"/>
                      </a:lnTo>
                    </a:path>
                  </a:pathLst>
                </a:custGeom>
                <a:gradFill rotWithShape="0">
                  <a:gsLst>
                    <a:gs pos="0">
                      <a:srgbClr val="999999"/>
                    </a:gs>
                    <a:gs pos="100000">
                      <a:srgbClr val="333333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0" name="CustomShape 413"/>
                <p:cNvSpPr/>
                <p:nvPr/>
              </p:nvSpPr>
              <p:spPr>
                <a:xfrm>
                  <a:off x="7076160" y="2840040"/>
                  <a:ext cx="152280" cy="97920"/>
                </a:xfrm>
                <a:custGeom>
                  <a:avLst/>
                  <a:gdLst/>
                  <a:ahLst/>
                  <a:rect l="l" t="t" r="r" b="b"/>
                  <a:pathLst>
                    <a:path w="426" h="275">
                      <a:moveTo>
                        <a:pt x="0" y="28"/>
                      </a:moveTo>
                      <a:lnTo>
                        <a:pt x="0" y="0"/>
                      </a:lnTo>
                      <a:lnTo>
                        <a:pt x="425" y="245"/>
                      </a:lnTo>
                      <a:lnTo>
                        <a:pt x="425" y="274"/>
                      </a:lnTo>
                      <a:lnTo>
                        <a:pt x="0" y="28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1" name="CustomShape 414"/>
                <p:cNvSpPr/>
                <p:nvPr/>
              </p:nvSpPr>
              <p:spPr>
                <a:xfrm>
                  <a:off x="7076160" y="2833200"/>
                  <a:ext cx="152280" cy="94320"/>
                </a:xfrm>
                <a:custGeom>
                  <a:avLst/>
                  <a:gdLst/>
                  <a:ahLst/>
                  <a:rect l="l" t="t" r="r" b="b"/>
                  <a:pathLst>
                    <a:path w="426" h="265">
                      <a:moveTo>
                        <a:pt x="0" y="19"/>
                      </a:moveTo>
                      <a:lnTo>
                        <a:pt x="33" y="0"/>
                      </a:lnTo>
                      <a:lnTo>
                        <a:pt x="425" y="227"/>
                      </a:lnTo>
                      <a:lnTo>
                        <a:pt x="425" y="264"/>
                      </a:lnTo>
                      <a:lnTo>
                        <a:pt x="0" y="19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622" name="Group 415"/>
                <p:cNvGrpSpPr/>
                <p:nvPr/>
              </p:nvGrpSpPr>
              <p:grpSpPr>
                <a:xfrm>
                  <a:off x="7088040" y="2724480"/>
                  <a:ext cx="140760" cy="135360"/>
                  <a:chOff x="7088040" y="2724480"/>
                  <a:chExt cx="140760" cy="135360"/>
                </a:xfrm>
              </p:grpSpPr>
              <p:sp>
                <p:nvSpPr>
                  <p:cNvPr id="623" name="CustomShape 416"/>
                  <p:cNvSpPr/>
                  <p:nvPr/>
                </p:nvSpPr>
                <p:spPr>
                  <a:xfrm>
                    <a:off x="7088040" y="272448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24" name="Line 417"/>
                  <p:cNvSpPr/>
                  <p:nvPr/>
                </p:nvSpPr>
                <p:spPr>
                  <a:xfrm>
                    <a:off x="7122600" y="27511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25" name="CustomShape 418"/>
                  <p:cNvSpPr/>
                  <p:nvPr/>
                </p:nvSpPr>
                <p:spPr>
                  <a:xfrm>
                    <a:off x="7170480" y="27856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26" name="CustomShape 419"/>
                  <p:cNvSpPr/>
                  <p:nvPr/>
                </p:nvSpPr>
                <p:spPr>
                  <a:xfrm>
                    <a:off x="7170480" y="27856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27" name="CustomShape 420"/>
                  <p:cNvSpPr/>
                  <p:nvPr/>
                </p:nvSpPr>
                <p:spPr>
                  <a:xfrm>
                    <a:off x="7211520" y="283320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28" name="Line 421"/>
                  <p:cNvSpPr/>
                  <p:nvPr/>
                </p:nvSpPr>
                <p:spPr>
                  <a:xfrm>
                    <a:off x="7116480" y="2747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29" name="Line 422"/>
                  <p:cNvSpPr/>
                  <p:nvPr/>
                </p:nvSpPr>
                <p:spPr>
                  <a:xfrm>
                    <a:off x="7110720" y="2744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30" name="Line 423"/>
                  <p:cNvSpPr/>
                  <p:nvPr/>
                </p:nvSpPr>
                <p:spPr>
                  <a:xfrm>
                    <a:off x="7104960" y="2741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31" name="Line 424"/>
                  <p:cNvSpPr/>
                  <p:nvPr/>
                </p:nvSpPr>
                <p:spPr>
                  <a:xfrm>
                    <a:off x="7098840" y="2737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32" name="Line 425"/>
                  <p:cNvSpPr/>
                  <p:nvPr/>
                </p:nvSpPr>
                <p:spPr>
                  <a:xfrm flipV="1">
                    <a:off x="7128360" y="2754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33" name="Line 426"/>
                  <p:cNvSpPr/>
                  <p:nvPr/>
                </p:nvSpPr>
                <p:spPr>
                  <a:xfrm>
                    <a:off x="7146000" y="2764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34" name="Line 427"/>
                  <p:cNvSpPr/>
                  <p:nvPr/>
                </p:nvSpPr>
                <p:spPr>
                  <a:xfrm>
                    <a:off x="7140240" y="2761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35" name="Line 428"/>
                  <p:cNvSpPr/>
                  <p:nvPr/>
                </p:nvSpPr>
                <p:spPr>
                  <a:xfrm>
                    <a:off x="7134480" y="2757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36" name="Line 429"/>
                  <p:cNvSpPr/>
                  <p:nvPr/>
                </p:nvSpPr>
                <p:spPr>
                  <a:xfrm flipV="1">
                    <a:off x="7152120" y="2768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637" name="Group 430"/>
                <p:cNvGrpSpPr/>
                <p:nvPr/>
              </p:nvGrpSpPr>
              <p:grpSpPr>
                <a:xfrm>
                  <a:off x="7088040" y="2670120"/>
                  <a:ext cx="140760" cy="135360"/>
                  <a:chOff x="7088040" y="2670120"/>
                  <a:chExt cx="140760" cy="135360"/>
                </a:xfrm>
              </p:grpSpPr>
              <p:sp>
                <p:nvSpPr>
                  <p:cNvPr id="638" name="CustomShape 431"/>
                  <p:cNvSpPr/>
                  <p:nvPr/>
                </p:nvSpPr>
                <p:spPr>
                  <a:xfrm>
                    <a:off x="7088040" y="267012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39" name="Line 432"/>
                  <p:cNvSpPr/>
                  <p:nvPr/>
                </p:nvSpPr>
                <p:spPr>
                  <a:xfrm>
                    <a:off x="7122600" y="2696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40" name="CustomShape 433"/>
                  <p:cNvSpPr/>
                  <p:nvPr/>
                </p:nvSpPr>
                <p:spPr>
                  <a:xfrm>
                    <a:off x="7170480" y="27313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41" name="CustomShape 434"/>
                  <p:cNvSpPr/>
                  <p:nvPr/>
                </p:nvSpPr>
                <p:spPr>
                  <a:xfrm>
                    <a:off x="7170480" y="27313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42" name="CustomShape 435"/>
                  <p:cNvSpPr/>
                  <p:nvPr/>
                </p:nvSpPr>
                <p:spPr>
                  <a:xfrm>
                    <a:off x="7211520" y="277884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43" name="Line 436"/>
                  <p:cNvSpPr/>
                  <p:nvPr/>
                </p:nvSpPr>
                <p:spPr>
                  <a:xfrm>
                    <a:off x="7116480" y="2692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44" name="Line 437"/>
                  <p:cNvSpPr/>
                  <p:nvPr/>
                </p:nvSpPr>
                <p:spPr>
                  <a:xfrm>
                    <a:off x="7110720" y="2689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45" name="Line 438"/>
                  <p:cNvSpPr/>
                  <p:nvPr/>
                </p:nvSpPr>
                <p:spPr>
                  <a:xfrm>
                    <a:off x="7104960" y="2685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46" name="Line 439"/>
                  <p:cNvSpPr/>
                  <p:nvPr/>
                </p:nvSpPr>
                <p:spPr>
                  <a:xfrm>
                    <a:off x="7098840" y="2682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47" name="Line 440"/>
                  <p:cNvSpPr/>
                  <p:nvPr/>
                </p:nvSpPr>
                <p:spPr>
                  <a:xfrm flipV="1">
                    <a:off x="7128360" y="2699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48" name="Line 441"/>
                  <p:cNvSpPr/>
                  <p:nvPr/>
                </p:nvSpPr>
                <p:spPr>
                  <a:xfrm>
                    <a:off x="7146000" y="2709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49" name="Line 442"/>
                  <p:cNvSpPr/>
                  <p:nvPr/>
                </p:nvSpPr>
                <p:spPr>
                  <a:xfrm>
                    <a:off x="7140240" y="2706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50" name="Line 443"/>
                  <p:cNvSpPr/>
                  <p:nvPr/>
                </p:nvSpPr>
                <p:spPr>
                  <a:xfrm>
                    <a:off x="7134480" y="2702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51" name="Line 444"/>
                  <p:cNvSpPr/>
                  <p:nvPr/>
                </p:nvSpPr>
                <p:spPr>
                  <a:xfrm flipV="1">
                    <a:off x="7152120" y="2713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652" name="Group 445"/>
                <p:cNvGrpSpPr/>
                <p:nvPr/>
              </p:nvGrpSpPr>
              <p:grpSpPr>
                <a:xfrm>
                  <a:off x="7088040" y="2615760"/>
                  <a:ext cx="140760" cy="135360"/>
                  <a:chOff x="7088040" y="2615760"/>
                  <a:chExt cx="140760" cy="135360"/>
                </a:xfrm>
              </p:grpSpPr>
              <p:sp>
                <p:nvSpPr>
                  <p:cNvPr id="653" name="CustomShape 446"/>
                  <p:cNvSpPr/>
                  <p:nvPr/>
                </p:nvSpPr>
                <p:spPr>
                  <a:xfrm>
                    <a:off x="7088040" y="261576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54" name="Line 447"/>
                  <p:cNvSpPr/>
                  <p:nvPr/>
                </p:nvSpPr>
                <p:spPr>
                  <a:xfrm>
                    <a:off x="7122600" y="2642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55" name="CustomShape 448"/>
                  <p:cNvSpPr/>
                  <p:nvPr/>
                </p:nvSpPr>
                <p:spPr>
                  <a:xfrm>
                    <a:off x="7170480" y="26769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56" name="CustomShape 449"/>
                  <p:cNvSpPr/>
                  <p:nvPr/>
                </p:nvSpPr>
                <p:spPr>
                  <a:xfrm>
                    <a:off x="7170480" y="26769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57" name="CustomShape 450"/>
                  <p:cNvSpPr/>
                  <p:nvPr/>
                </p:nvSpPr>
                <p:spPr>
                  <a:xfrm>
                    <a:off x="7211520" y="272448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58" name="Line 451"/>
                  <p:cNvSpPr/>
                  <p:nvPr/>
                </p:nvSpPr>
                <p:spPr>
                  <a:xfrm>
                    <a:off x="7116480" y="2639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59" name="Line 452"/>
                  <p:cNvSpPr/>
                  <p:nvPr/>
                </p:nvSpPr>
                <p:spPr>
                  <a:xfrm>
                    <a:off x="7110720" y="2635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60" name="Line 453"/>
                  <p:cNvSpPr/>
                  <p:nvPr/>
                </p:nvSpPr>
                <p:spPr>
                  <a:xfrm>
                    <a:off x="7104960" y="2632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61" name="Line 454"/>
                  <p:cNvSpPr/>
                  <p:nvPr/>
                </p:nvSpPr>
                <p:spPr>
                  <a:xfrm>
                    <a:off x="7098840" y="2629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62" name="Line 455"/>
                  <p:cNvSpPr/>
                  <p:nvPr/>
                </p:nvSpPr>
                <p:spPr>
                  <a:xfrm flipV="1">
                    <a:off x="7128360" y="2646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63" name="Line 456"/>
                  <p:cNvSpPr/>
                  <p:nvPr/>
                </p:nvSpPr>
                <p:spPr>
                  <a:xfrm>
                    <a:off x="7146000" y="2656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64" name="Line 457"/>
                  <p:cNvSpPr/>
                  <p:nvPr/>
                </p:nvSpPr>
                <p:spPr>
                  <a:xfrm>
                    <a:off x="7140240" y="2652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65" name="Line 458"/>
                  <p:cNvSpPr/>
                  <p:nvPr/>
                </p:nvSpPr>
                <p:spPr>
                  <a:xfrm>
                    <a:off x="7134480" y="2649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66" name="Line 459"/>
                  <p:cNvSpPr/>
                  <p:nvPr/>
                </p:nvSpPr>
                <p:spPr>
                  <a:xfrm flipV="1">
                    <a:off x="7152120" y="2659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667" name="Group 460"/>
                <p:cNvGrpSpPr/>
                <p:nvPr/>
              </p:nvGrpSpPr>
              <p:grpSpPr>
                <a:xfrm>
                  <a:off x="7088040" y="2561400"/>
                  <a:ext cx="140760" cy="135360"/>
                  <a:chOff x="7088040" y="2561400"/>
                  <a:chExt cx="140760" cy="135360"/>
                </a:xfrm>
              </p:grpSpPr>
              <p:sp>
                <p:nvSpPr>
                  <p:cNvPr id="668" name="CustomShape 461"/>
                  <p:cNvSpPr/>
                  <p:nvPr/>
                </p:nvSpPr>
                <p:spPr>
                  <a:xfrm>
                    <a:off x="7088040" y="256140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69" name="Line 462"/>
                  <p:cNvSpPr/>
                  <p:nvPr/>
                </p:nvSpPr>
                <p:spPr>
                  <a:xfrm>
                    <a:off x="7122600" y="2588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70" name="CustomShape 463"/>
                  <p:cNvSpPr/>
                  <p:nvPr/>
                </p:nvSpPr>
                <p:spPr>
                  <a:xfrm>
                    <a:off x="7170480" y="26226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71" name="CustomShape 464"/>
                  <p:cNvSpPr/>
                  <p:nvPr/>
                </p:nvSpPr>
                <p:spPr>
                  <a:xfrm>
                    <a:off x="7170480" y="26226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72" name="CustomShape 465"/>
                  <p:cNvSpPr/>
                  <p:nvPr/>
                </p:nvSpPr>
                <p:spPr>
                  <a:xfrm>
                    <a:off x="7211520" y="267012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73" name="Line 466"/>
                  <p:cNvSpPr/>
                  <p:nvPr/>
                </p:nvSpPr>
                <p:spPr>
                  <a:xfrm>
                    <a:off x="7116480" y="2584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74" name="Line 467"/>
                  <p:cNvSpPr/>
                  <p:nvPr/>
                </p:nvSpPr>
                <p:spPr>
                  <a:xfrm>
                    <a:off x="7110720" y="2581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75" name="Line 468"/>
                  <p:cNvSpPr/>
                  <p:nvPr/>
                </p:nvSpPr>
                <p:spPr>
                  <a:xfrm>
                    <a:off x="7104960" y="2577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76" name="Line 469"/>
                  <p:cNvSpPr/>
                  <p:nvPr/>
                </p:nvSpPr>
                <p:spPr>
                  <a:xfrm>
                    <a:off x="7098840" y="2574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77" name="Line 470"/>
                  <p:cNvSpPr/>
                  <p:nvPr/>
                </p:nvSpPr>
                <p:spPr>
                  <a:xfrm flipV="1">
                    <a:off x="7128360" y="2591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78" name="Line 471"/>
                  <p:cNvSpPr/>
                  <p:nvPr/>
                </p:nvSpPr>
                <p:spPr>
                  <a:xfrm>
                    <a:off x="7146000" y="2601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79" name="Line 472"/>
                  <p:cNvSpPr/>
                  <p:nvPr/>
                </p:nvSpPr>
                <p:spPr>
                  <a:xfrm>
                    <a:off x="7140240" y="2598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80" name="Line 473"/>
                  <p:cNvSpPr/>
                  <p:nvPr/>
                </p:nvSpPr>
                <p:spPr>
                  <a:xfrm>
                    <a:off x="7134480" y="2594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81" name="Line 474"/>
                  <p:cNvSpPr/>
                  <p:nvPr/>
                </p:nvSpPr>
                <p:spPr>
                  <a:xfrm flipV="1">
                    <a:off x="7152120" y="2604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682" name="Group 475"/>
                <p:cNvGrpSpPr/>
                <p:nvPr/>
              </p:nvGrpSpPr>
              <p:grpSpPr>
                <a:xfrm>
                  <a:off x="7088040" y="2507040"/>
                  <a:ext cx="140760" cy="135360"/>
                  <a:chOff x="7088040" y="2507040"/>
                  <a:chExt cx="140760" cy="135360"/>
                </a:xfrm>
              </p:grpSpPr>
              <p:sp>
                <p:nvSpPr>
                  <p:cNvPr id="683" name="CustomShape 476"/>
                  <p:cNvSpPr/>
                  <p:nvPr/>
                </p:nvSpPr>
                <p:spPr>
                  <a:xfrm>
                    <a:off x="7088040" y="250704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84" name="Line 477"/>
                  <p:cNvSpPr/>
                  <p:nvPr/>
                </p:nvSpPr>
                <p:spPr>
                  <a:xfrm>
                    <a:off x="7122600" y="2533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85" name="CustomShape 478"/>
                  <p:cNvSpPr/>
                  <p:nvPr/>
                </p:nvSpPr>
                <p:spPr>
                  <a:xfrm>
                    <a:off x="7170480" y="25682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86" name="CustomShape 479"/>
                  <p:cNvSpPr/>
                  <p:nvPr/>
                </p:nvSpPr>
                <p:spPr>
                  <a:xfrm>
                    <a:off x="7170480" y="25682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87" name="CustomShape 480"/>
                  <p:cNvSpPr/>
                  <p:nvPr/>
                </p:nvSpPr>
                <p:spPr>
                  <a:xfrm>
                    <a:off x="7211520" y="261576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88" name="Line 481"/>
                  <p:cNvSpPr/>
                  <p:nvPr/>
                </p:nvSpPr>
                <p:spPr>
                  <a:xfrm>
                    <a:off x="7116480" y="2530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89" name="Line 482"/>
                  <p:cNvSpPr/>
                  <p:nvPr/>
                </p:nvSpPr>
                <p:spPr>
                  <a:xfrm>
                    <a:off x="7110720" y="2526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90" name="Line 483"/>
                  <p:cNvSpPr/>
                  <p:nvPr/>
                </p:nvSpPr>
                <p:spPr>
                  <a:xfrm>
                    <a:off x="7104960" y="2523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91" name="Line 484"/>
                  <p:cNvSpPr/>
                  <p:nvPr/>
                </p:nvSpPr>
                <p:spPr>
                  <a:xfrm>
                    <a:off x="7098840" y="2520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92" name="Line 485"/>
                  <p:cNvSpPr/>
                  <p:nvPr/>
                </p:nvSpPr>
                <p:spPr>
                  <a:xfrm flipV="1">
                    <a:off x="7128360" y="25372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93" name="Line 486"/>
                  <p:cNvSpPr/>
                  <p:nvPr/>
                </p:nvSpPr>
                <p:spPr>
                  <a:xfrm>
                    <a:off x="7146000" y="2547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94" name="Line 487"/>
                  <p:cNvSpPr/>
                  <p:nvPr/>
                </p:nvSpPr>
                <p:spPr>
                  <a:xfrm>
                    <a:off x="7140240" y="25441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95" name="Line 488"/>
                  <p:cNvSpPr/>
                  <p:nvPr/>
                </p:nvSpPr>
                <p:spPr>
                  <a:xfrm>
                    <a:off x="7134480" y="2540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96" name="Line 489"/>
                  <p:cNvSpPr/>
                  <p:nvPr/>
                </p:nvSpPr>
                <p:spPr>
                  <a:xfrm flipV="1">
                    <a:off x="7152120" y="2550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697" name="Group 490"/>
                <p:cNvGrpSpPr/>
                <p:nvPr/>
              </p:nvGrpSpPr>
              <p:grpSpPr>
                <a:xfrm>
                  <a:off x="7088040" y="2452680"/>
                  <a:ext cx="140760" cy="135360"/>
                  <a:chOff x="7088040" y="2452680"/>
                  <a:chExt cx="140760" cy="135360"/>
                </a:xfrm>
              </p:grpSpPr>
              <p:sp>
                <p:nvSpPr>
                  <p:cNvPr id="698" name="CustomShape 491"/>
                  <p:cNvSpPr/>
                  <p:nvPr/>
                </p:nvSpPr>
                <p:spPr>
                  <a:xfrm>
                    <a:off x="7088040" y="245268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99" name="Line 492"/>
                  <p:cNvSpPr/>
                  <p:nvPr/>
                </p:nvSpPr>
                <p:spPr>
                  <a:xfrm>
                    <a:off x="7122600" y="2479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00" name="CustomShape 493"/>
                  <p:cNvSpPr/>
                  <p:nvPr/>
                </p:nvSpPr>
                <p:spPr>
                  <a:xfrm>
                    <a:off x="7170480" y="25138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01" name="CustomShape 494"/>
                  <p:cNvSpPr/>
                  <p:nvPr/>
                </p:nvSpPr>
                <p:spPr>
                  <a:xfrm>
                    <a:off x="7170480" y="25138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02" name="CustomShape 495"/>
                  <p:cNvSpPr/>
                  <p:nvPr/>
                </p:nvSpPr>
                <p:spPr>
                  <a:xfrm>
                    <a:off x="7211520" y="256140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03" name="Line 496"/>
                  <p:cNvSpPr/>
                  <p:nvPr/>
                </p:nvSpPr>
                <p:spPr>
                  <a:xfrm>
                    <a:off x="7116480" y="2476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04" name="Line 497"/>
                  <p:cNvSpPr/>
                  <p:nvPr/>
                </p:nvSpPr>
                <p:spPr>
                  <a:xfrm>
                    <a:off x="7110720" y="2472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05" name="Line 498"/>
                  <p:cNvSpPr/>
                  <p:nvPr/>
                </p:nvSpPr>
                <p:spPr>
                  <a:xfrm>
                    <a:off x="7104960" y="2469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06" name="Line 499"/>
                  <p:cNvSpPr/>
                  <p:nvPr/>
                </p:nvSpPr>
                <p:spPr>
                  <a:xfrm>
                    <a:off x="7098840" y="2465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07" name="Line 500"/>
                  <p:cNvSpPr/>
                  <p:nvPr/>
                </p:nvSpPr>
                <p:spPr>
                  <a:xfrm flipV="1">
                    <a:off x="7128360" y="2482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08" name="Line 501"/>
                  <p:cNvSpPr/>
                  <p:nvPr/>
                </p:nvSpPr>
                <p:spPr>
                  <a:xfrm>
                    <a:off x="7146000" y="2493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09" name="Line 502"/>
                  <p:cNvSpPr/>
                  <p:nvPr/>
                </p:nvSpPr>
                <p:spPr>
                  <a:xfrm>
                    <a:off x="7140240" y="2489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10" name="Line 503"/>
                  <p:cNvSpPr/>
                  <p:nvPr/>
                </p:nvSpPr>
                <p:spPr>
                  <a:xfrm>
                    <a:off x="7134480" y="2486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11" name="Line 504"/>
                  <p:cNvSpPr/>
                  <p:nvPr/>
                </p:nvSpPr>
                <p:spPr>
                  <a:xfrm flipV="1">
                    <a:off x="7152120" y="2496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712" name="Group 505"/>
                <p:cNvGrpSpPr/>
                <p:nvPr/>
              </p:nvGrpSpPr>
              <p:grpSpPr>
                <a:xfrm>
                  <a:off x="7088040" y="2398320"/>
                  <a:ext cx="140760" cy="135360"/>
                  <a:chOff x="7088040" y="2398320"/>
                  <a:chExt cx="140760" cy="135360"/>
                </a:xfrm>
              </p:grpSpPr>
              <p:sp>
                <p:nvSpPr>
                  <p:cNvPr id="713" name="CustomShape 506"/>
                  <p:cNvSpPr/>
                  <p:nvPr/>
                </p:nvSpPr>
                <p:spPr>
                  <a:xfrm>
                    <a:off x="7088040" y="239832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14" name="Line 507"/>
                  <p:cNvSpPr/>
                  <p:nvPr/>
                </p:nvSpPr>
                <p:spPr>
                  <a:xfrm>
                    <a:off x="7122600" y="2424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15" name="CustomShape 508"/>
                  <p:cNvSpPr/>
                  <p:nvPr/>
                </p:nvSpPr>
                <p:spPr>
                  <a:xfrm>
                    <a:off x="7170480" y="24591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16" name="CustomShape 509"/>
                  <p:cNvSpPr/>
                  <p:nvPr/>
                </p:nvSpPr>
                <p:spPr>
                  <a:xfrm>
                    <a:off x="7170480" y="24591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17" name="CustomShape 510"/>
                  <p:cNvSpPr/>
                  <p:nvPr/>
                </p:nvSpPr>
                <p:spPr>
                  <a:xfrm>
                    <a:off x="7211520" y="250704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18" name="Line 511"/>
                  <p:cNvSpPr/>
                  <p:nvPr/>
                </p:nvSpPr>
                <p:spPr>
                  <a:xfrm>
                    <a:off x="7116480" y="2421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19" name="Line 512"/>
                  <p:cNvSpPr/>
                  <p:nvPr/>
                </p:nvSpPr>
                <p:spPr>
                  <a:xfrm>
                    <a:off x="7110720" y="24181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20" name="Line 513"/>
                  <p:cNvSpPr/>
                  <p:nvPr/>
                </p:nvSpPr>
                <p:spPr>
                  <a:xfrm>
                    <a:off x="7104960" y="2414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21" name="Line 514"/>
                  <p:cNvSpPr/>
                  <p:nvPr/>
                </p:nvSpPr>
                <p:spPr>
                  <a:xfrm>
                    <a:off x="7098840" y="24112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22" name="Line 515"/>
                  <p:cNvSpPr/>
                  <p:nvPr/>
                </p:nvSpPr>
                <p:spPr>
                  <a:xfrm flipV="1">
                    <a:off x="7128360" y="2428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23" name="Line 516"/>
                  <p:cNvSpPr/>
                  <p:nvPr/>
                </p:nvSpPr>
                <p:spPr>
                  <a:xfrm>
                    <a:off x="7146000" y="2438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24" name="Line 517"/>
                  <p:cNvSpPr/>
                  <p:nvPr/>
                </p:nvSpPr>
                <p:spPr>
                  <a:xfrm>
                    <a:off x="7140240" y="2435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25" name="Line 518"/>
                  <p:cNvSpPr/>
                  <p:nvPr/>
                </p:nvSpPr>
                <p:spPr>
                  <a:xfrm>
                    <a:off x="7134480" y="2431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26" name="Line 519"/>
                  <p:cNvSpPr/>
                  <p:nvPr/>
                </p:nvSpPr>
                <p:spPr>
                  <a:xfrm flipV="1">
                    <a:off x="7152120" y="2441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727" name="Group 520"/>
                <p:cNvGrpSpPr/>
                <p:nvPr/>
              </p:nvGrpSpPr>
              <p:grpSpPr>
                <a:xfrm>
                  <a:off x="7088040" y="2343600"/>
                  <a:ext cx="140760" cy="135360"/>
                  <a:chOff x="7088040" y="2343600"/>
                  <a:chExt cx="140760" cy="135360"/>
                </a:xfrm>
              </p:grpSpPr>
              <p:sp>
                <p:nvSpPr>
                  <p:cNvPr id="728" name="CustomShape 521"/>
                  <p:cNvSpPr/>
                  <p:nvPr/>
                </p:nvSpPr>
                <p:spPr>
                  <a:xfrm>
                    <a:off x="7088040" y="234360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29" name="Line 522"/>
                  <p:cNvSpPr/>
                  <p:nvPr/>
                </p:nvSpPr>
                <p:spPr>
                  <a:xfrm>
                    <a:off x="7122600" y="2370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30" name="CustomShape 523"/>
                  <p:cNvSpPr/>
                  <p:nvPr/>
                </p:nvSpPr>
                <p:spPr>
                  <a:xfrm>
                    <a:off x="7170120" y="24048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31" name="CustomShape 524"/>
                  <p:cNvSpPr/>
                  <p:nvPr/>
                </p:nvSpPr>
                <p:spPr>
                  <a:xfrm>
                    <a:off x="7170120" y="24048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32" name="CustomShape 525"/>
                  <p:cNvSpPr/>
                  <p:nvPr/>
                </p:nvSpPr>
                <p:spPr>
                  <a:xfrm>
                    <a:off x="7211520" y="245268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33" name="Line 526"/>
                  <p:cNvSpPr/>
                  <p:nvPr/>
                </p:nvSpPr>
                <p:spPr>
                  <a:xfrm>
                    <a:off x="7116480" y="2367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34" name="Line 527"/>
                  <p:cNvSpPr/>
                  <p:nvPr/>
                </p:nvSpPr>
                <p:spPr>
                  <a:xfrm>
                    <a:off x="7110720" y="23637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35" name="Line 528"/>
                  <p:cNvSpPr/>
                  <p:nvPr/>
                </p:nvSpPr>
                <p:spPr>
                  <a:xfrm>
                    <a:off x="7104960" y="2360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36" name="Line 529"/>
                  <p:cNvSpPr/>
                  <p:nvPr/>
                </p:nvSpPr>
                <p:spPr>
                  <a:xfrm>
                    <a:off x="7098840" y="2356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37" name="Line 530"/>
                  <p:cNvSpPr/>
                  <p:nvPr/>
                </p:nvSpPr>
                <p:spPr>
                  <a:xfrm flipV="1">
                    <a:off x="7128360" y="2373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38" name="Line 531"/>
                  <p:cNvSpPr/>
                  <p:nvPr/>
                </p:nvSpPr>
                <p:spPr>
                  <a:xfrm>
                    <a:off x="7146000" y="23842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39" name="Line 532"/>
                  <p:cNvSpPr/>
                  <p:nvPr/>
                </p:nvSpPr>
                <p:spPr>
                  <a:xfrm>
                    <a:off x="7140240" y="2380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40" name="Line 533"/>
                  <p:cNvSpPr/>
                  <p:nvPr/>
                </p:nvSpPr>
                <p:spPr>
                  <a:xfrm>
                    <a:off x="7134120" y="2377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41" name="Line 534"/>
                  <p:cNvSpPr/>
                  <p:nvPr/>
                </p:nvSpPr>
                <p:spPr>
                  <a:xfrm flipV="1">
                    <a:off x="7151760" y="2387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742" name="Group 535"/>
                <p:cNvGrpSpPr/>
                <p:nvPr/>
              </p:nvGrpSpPr>
              <p:grpSpPr>
                <a:xfrm>
                  <a:off x="7088040" y="2289240"/>
                  <a:ext cx="140760" cy="135360"/>
                  <a:chOff x="7088040" y="2289240"/>
                  <a:chExt cx="140760" cy="135360"/>
                </a:xfrm>
              </p:grpSpPr>
              <p:sp>
                <p:nvSpPr>
                  <p:cNvPr id="743" name="CustomShape 536"/>
                  <p:cNvSpPr/>
                  <p:nvPr/>
                </p:nvSpPr>
                <p:spPr>
                  <a:xfrm>
                    <a:off x="7088040" y="228924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44" name="Line 537"/>
                  <p:cNvSpPr/>
                  <p:nvPr/>
                </p:nvSpPr>
                <p:spPr>
                  <a:xfrm>
                    <a:off x="7122600" y="2316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45" name="CustomShape 538"/>
                  <p:cNvSpPr/>
                  <p:nvPr/>
                </p:nvSpPr>
                <p:spPr>
                  <a:xfrm>
                    <a:off x="7170120" y="23504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46" name="CustomShape 539"/>
                  <p:cNvSpPr/>
                  <p:nvPr/>
                </p:nvSpPr>
                <p:spPr>
                  <a:xfrm>
                    <a:off x="7170120" y="23504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47" name="CustomShape 540"/>
                  <p:cNvSpPr/>
                  <p:nvPr/>
                </p:nvSpPr>
                <p:spPr>
                  <a:xfrm>
                    <a:off x="7211520" y="239832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48" name="Line 541"/>
                  <p:cNvSpPr/>
                  <p:nvPr/>
                </p:nvSpPr>
                <p:spPr>
                  <a:xfrm>
                    <a:off x="7116480" y="2313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49" name="Line 542"/>
                  <p:cNvSpPr/>
                  <p:nvPr/>
                </p:nvSpPr>
                <p:spPr>
                  <a:xfrm>
                    <a:off x="7110720" y="2309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50" name="Line 543"/>
                  <p:cNvSpPr/>
                  <p:nvPr/>
                </p:nvSpPr>
                <p:spPr>
                  <a:xfrm>
                    <a:off x="7104960" y="2306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51" name="Line 544"/>
                  <p:cNvSpPr/>
                  <p:nvPr/>
                </p:nvSpPr>
                <p:spPr>
                  <a:xfrm>
                    <a:off x="7098840" y="2302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52" name="Line 545"/>
                  <p:cNvSpPr/>
                  <p:nvPr/>
                </p:nvSpPr>
                <p:spPr>
                  <a:xfrm flipV="1">
                    <a:off x="7128360" y="2319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53" name="Line 546"/>
                  <p:cNvSpPr/>
                  <p:nvPr/>
                </p:nvSpPr>
                <p:spPr>
                  <a:xfrm>
                    <a:off x="7146000" y="2329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54" name="Line 547"/>
                  <p:cNvSpPr/>
                  <p:nvPr/>
                </p:nvSpPr>
                <p:spPr>
                  <a:xfrm>
                    <a:off x="7140240" y="2326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55" name="Line 548"/>
                  <p:cNvSpPr/>
                  <p:nvPr/>
                </p:nvSpPr>
                <p:spPr>
                  <a:xfrm>
                    <a:off x="7134120" y="2323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56" name="Line 549"/>
                  <p:cNvSpPr/>
                  <p:nvPr/>
                </p:nvSpPr>
                <p:spPr>
                  <a:xfrm flipV="1">
                    <a:off x="7151760" y="2333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757" name="Group 550"/>
                <p:cNvGrpSpPr/>
                <p:nvPr/>
              </p:nvGrpSpPr>
              <p:grpSpPr>
                <a:xfrm>
                  <a:off x="7088040" y="2234880"/>
                  <a:ext cx="140760" cy="135360"/>
                  <a:chOff x="7088040" y="2234880"/>
                  <a:chExt cx="140760" cy="135360"/>
                </a:xfrm>
              </p:grpSpPr>
              <p:sp>
                <p:nvSpPr>
                  <p:cNvPr id="758" name="CustomShape 551"/>
                  <p:cNvSpPr/>
                  <p:nvPr/>
                </p:nvSpPr>
                <p:spPr>
                  <a:xfrm>
                    <a:off x="7088040" y="223488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59" name="Line 552"/>
                  <p:cNvSpPr/>
                  <p:nvPr/>
                </p:nvSpPr>
                <p:spPr>
                  <a:xfrm>
                    <a:off x="7122600" y="2261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60" name="CustomShape 553"/>
                  <p:cNvSpPr/>
                  <p:nvPr/>
                </p:nvSpPr>
                <p:spPr>
                  <a:xfrm>
                    <a:off x="7170120" y="22960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61" name="CustomShape 554"/>
                  <p:cNvSpPr/>
                  <p:nvPr/>
                </p:nvSpPr>
                <p:spPr>
                  <a:xfrm>
                    <a:off x="7170120" y="22960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62" name="CustomShape 555"/>
                  <p:cNvSpPr/>
                  <p:nvPr/>
                </p:nvSpPr>
                <p:spPr>
                  <a:xfrm>
                    <a:off x="7211520" y="234360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63" name="Line 556"/>
                  <p:cNvSpPr/>
                  <p:nvPr/>
                </p:nvSpPr>
                <p:spPr>
                  <a:xfrm>
                    <a:off x="7116480" y="22582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64" name="Line 557"/>
                  <p:cNvSpPr/>
                  <p:nvPr/>
                </p:nvSpPr>
                <p:spPr>
                  <a:xfrm>
                    <a:off x="7110720" y="2255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65" name="Line 558"/>
                  <p:cNvSpPr/>
                  <p:nvPr/>
                </p:nvSpPr>
                <p:spPr>
                  <a:xfrm>
                    <a:off x="7104960" y="2251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66" name="Line 559"/>
                  <p:cNvSpPr/>
                  <p:nvPr/>
                </p:nvSpPr>
                <p:spPr>
                  <a:xfrm>
                    <a:off x="7098840" y="2248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67" name="Line 560"/>
                  <p:cNvSpPr/>
                  <p:nvPr/>
                </p:nvSpPr>
                <p:spPr>
                  <a:xfrm flipV="1">
                    <a:off x="7128360" y="22651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68" name="Line 561"/>
                  <p:cNvSpPr/>
                  <p:nvPr/>
                </p:nvSpPr>
                <p:spPr>
                  <a:xfrm>
                    <a:off x="7146000" y="2275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69" name="Line 562"/>
                  <p:cNvSpPr/>
                  <p:nvPr/>
                </p:nvSpPr>
                <p:spPr>
                  <a:xfrm>
                    <a:off x="7140240" y="2271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70" name="Line 563"/>
                  <p:cNvSpPr/>
                  <p:nvPr/>
                </p:nvSpPr>
                <p:spPr>
                  <a:xfrm>
                    <a:off x="7134120" y="2268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71" name="Line 564"/>
                  <p:cNvSpPr/>
                  <p:nvPr/>
                </p:nvSpPr>
                <p:spPr>
                  <a:xfrm flipV="1">
                    <a:off x="7151760" y="2278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772" name="Group 565"/>
                <p:cNvGrpSpPr/>
                <p:nvPr/>
              </p:nvGrpSpPr>
              <p:grpSpPr>
                <a:xfrm>
                  <a:off x="7088040" y="2180520"/>
                  <a:ext cx="140760" cy="135360"/>
                  <a:chOff x="7088040" y="2180520"/>
                  <a:chExt cx="140760" cy="135360"/>
                </a:xfrm>
              </p:grpSpPr>
              <p:sp>
                <p:nvSpPr>
                  <p:cNvPr id="773" name="CustomShape 566"/>
                  <p:cNvSpPr/>
                  <p:nvPr/>
                </p:nvSpPr>
                <p:spPr>
                  <a:xfrm>
                    <a:off x="7088040" y="218052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74" name="Line 567"/>
                  <p:cNvSpPr/>
                  <p:nvPr/>
                </p:nvSpPr>
                <p:spPr>
                  <a:xfrm>
                    <a:off x="7122600" y="2207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75" name="CustomShape 568"/>
                  <p:cNvSpPr/>
                  <p:nvPr/>
                </p:nvSpPr>
                <p:spPr>
                  <a:xfrm>
                    <a:off x="7170120" y="22417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76" name="CustomShape 569"/>
                  <p:cNvSpPr/>
                  <p:nvPr/>
                </p:nvSpPr>
                <p:spPr>
                  <a:xfrm>
                    <a:off x="7170120" y="22417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77" name="CustomShape 570"/>
                  <p:cNvSpPr/>
                  <p:nvPr/>
                </p:nvSpPr>
                <p:spPr>
                  <a:xfrm>
                    <a:off x="7211520" y="228924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78" name="Line 571"/>
                  <p:cNvSpPr/>
                  <p:nvPr/>
                </p:nvSpPr>
                <p:spPr>
                  <a:xfrm>
                    <a:off x="7116480" y="2203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79" name="Line 572"/>
                  <p:cNvSpPr/>
                  <p:nvPr/>
                </p:nvSpPr>
                <p:spPr>
                  <a:xfrm>
                    <a:off x="7110720" y="2200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80" name="Line 573"/>
                  <p:cNvSpPr/>
                  <p:nvPr/>
                </p:nvSpPr>
                <p:spPr>
                  <a:xfrm>
                    <a:off x="7104960" y="2197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81" name="Line 574"/>
                  <p:cNvSpPr/>
                  <p:nvPr/>
                </p:nvSpPr>
                <p:spPr>
                  <a:xfrm>
                    <a:off x="7098840" y="2193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82" name="Line 575"/>
                  <p:cNvSpPr/>
                  <p:nvPr/>
                </p:nvSpPr>
                <p:spPr>
                  <a:xfrm flipV="1">
                    <a:off x="7128360" y="22107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83" name="Line 576"/>
                  <p:cNvSpPr/>
                  <p:nvPr/>
                </p:nvSpPr>
                <p:spPr>
                  <a:xfrm>
                    <a:off x="7146000" y="2221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84" name="Line 577"/>
                  <p:cNvSpPr/>
                  <p:nvPr/>
                </p:nvSpPr>
                <p:spPr>
                  <a:xfrm>
                    <a:off x="7140240" y="2217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85" name="Line 578"/>
                  <p:cNvSpPr/>
                  <p:nvPr/>
                </p:nvSpPr>
                <p:spPr>
                  <a:xfrm>
                    <a:off x="7134120" y="2214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86" name="Line 579"/>
                  <p:cNvSpPr/>
                  <p:nvPr/>
                </p:nvSpPr>
                <p:spPr>
                  <a:xfrm flipV="1">
                    <a:off x="7151760" y="2224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787" name="CustomShape 580"/>
                <p:cNvSpPr/>
                <p:nvPr/>
              </p:nvSpPr>
              <p:spPr>
                <a:xfrm>
                  <a:off x="7076160" y="2143080"/>
                  <a:ext cx="152280" cy="128520"/>
                </a:xfrm>
                <a:custGeom>
                  <a:avLst/>
                  <a:gdLst/>
                  <a:ahLst/>
                  <a:rect l="l" t="t" r="r" b="b"/>
                  <a:pathLst>
                    <a:path w="426" h="360">
                      <a:moveTo>
                        <a:pt x="0" y="113"/>
                      </a:moveTo>
                      <a:lnTo>
                        <a:pt x="0" y="0"/>
                      </a:lnTo>
                      <a:lnTo>
                        <a:pt x="425" y="245"/>
                      </a:lnTo>
                      <a:lnTo>
                        <a:pt x="425" y="359"/>
                      </a:lnTo>
                      <a:lnTo>
                        <a:pt x="0" y="113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88" name="CustomShape 581"/>
                <p:cNvSpPr/>
                <p:nvPr/>
              </p:nvSpPr>
              <p:spPr>
                <a:xfrm>
                  <a:off x="7058520" y="2024280"/>
                  <a:ext cx="375840" cy="923760"/>
                </a:xfrm>
                <a:custGeom>
                  <a:avLst/>
                  <a:gdLst/>
                  <a:ahLst/>
                  <a:rect l="l" t="t" r="r" b="b"/>
                  <a:pathLst>
                    <a:path w="1047" h="2569">
                      <a:moveTo>
                        <a:pt x="0" y="2266"/>
                      </a:moveTo>
                      <a:lnTo>
                        <a:pt x="0" y="302"/>
                      </a:lnTo>
                      <a:lnTo>
                        <a:pt x="523" y="0"/>
                      </a:lnTo>
                      <a:lnTo>
                        <a:pt x="1046" y="302"/>
                      </a:lnTo>
                      <a:lnTo>
                        <a:pt x="1046" y="2266"/>
                      </a:lnTo>
                      <a:lnTo>
                        <a:pt x="523" y="2568"/>
                      </a:lnTo>
                      <a:lnTo>
                        <a:pt x="0" y="2266"/>
                      </a:lnTo>
                    </a:path>
                  </a:pathLst>
                </a:custGeom>
                <a:noFill/>
                <a:ln w="144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789" name="Group 582"/>
              <p:cNvGrpSpPr/>
              <p:nvPr/>
            </p:nvGrpSpPr>
            <p:grpSpPr>
              <a:xfrm>
                <a:off x="7105680" y="2106000"/>
                <a:ext cx="93600" cy="53640"/>
                <a:chOff x="7105680" y="2106000"/>
                <a:chExt cx="93600" cy="53640"/>
              </a:xfrm>
            </p:grpSpPr>
            <p:sp>
              <p:nvSpPr>
                <p:cNvPr id="790" name="CustomShape 583"/>
                <p:cNvSpPr/>
                <p:nvPr/>
              </p:nvSpPr>
              <p:spPr>
                <a:xfrm>
                  <a:off x="7105680" y="2106000"/>
                  <a:ext cx="93600" cy="53640"/>
                </a:xfrm>
                <a:custGeom>
                  <a:avLst/>
                  <a:gdLst/>
                  <a:ahLst/>
                  <a:rect l="l" t="t" r="r" b="b"/>
                  <a:pathLst>
                    <a:path w="263" h="152">
                      <a:moveTo>
                        <a:pt x="131" y="0"/>
                      </a:moveTo>
                      <a:lnTo>
                        <a:pt x="262" y="76"/>
                      </a:lnTo>
                      <a:lnTo>
                        <a:pt x="131" y="151"/>
                      </a:lnTo>
                      <a:lnTo>
                        <a:pt x="0" y="76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91" name="Line 584"/>
                <p:cNvSpPr/>
                <p:nvPr/>
              </p:nvSpPr>
              <p:spPr>
                <a:xfrm>
                  <a:off x="7122600" y="21225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92" name="Line 585"/>
                <p:cNvSpPr/>
                <p:nvPr/>
              </p:nvSpPr>
              <p:spPr>
                <a:xfrm>
                  <a:off x="7116480" y="21258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93" name="Line 586"/>
                <p:cNvSpPr/>
                <p:nvPr/>
              </p:nvSpPr>
              <p:spPr>
                <a:xfrm>
                  <a:off x="7110720" y="21294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94" name="Line 587"/>
                <p:cNvSpPr/>
                <p:nvPr/>
              </p:nvSpPr>
              <p:spPr>
                <a:xfrm>
                  <a:off x="7146000" y="210888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95" name="Line 588"/>
                <p:cNvSpPr/>
                <p:nvPr/>
              </p:nvSpPr>
              <p:spPr>
                <a:xfrm>
                  <a:off x="7140240" y="21121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96" name="Line 589"/>
                <p:cNvSpPr/>
                <p:nvPr/>
              </p:nvSpPr>
              <p:spPr>
                <a:xfrm>
                  <a:off x="7134480" y="21157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97" name="Line 590"/>
                <p:cNvSpPr/>
                <p:nvPr/>
              </p:nvSpPr>
              <p:spPr>
                <a:xfrm>
                  <a:off x="7128360" y="21189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798" name="Group 591"/>
              <p:cNvGrpSpPr/>
              <p:nvPr/>
            </p:nvGrpSpPr>
            <p:grpSpPr>
              <a:xfrm>
                <a:off x="7199640" y="2051640"/>
                <a:ext cx="93600" cy="53640"/>
                <a:chOff x="7199640" y="2051640"/>
                <a:chExt cx="93600" cy="53640"/>
              </a:xfrm>
            </p:grpSpPr>
            <p:sp>
              <p:nvSpPr>
                <p:cNvPr id="799" name="CustomShape 592"/>
                <p:cNvSpPr/>
                <p:nvPr/>
              </p:nvSpPr>
              <p:spPr>
                <a:xfrm>
                  <a:off x="7199640" y="2051640"/>
                  <a:ext cx="93600" cy="53640"/>
                </a:xfrm>
                <a:custGeom>
                  <a:avLst/>
                  <a:gdLst/>
                  <a:ahLst/>
                  <a:rect l="l" t="t" r="r" b="b"/>
                  <a:pathLst>
                    <a:path w="263" h="152">
                      <a:moveTo>
                        <a:pt x="131" y="0"/>
                      </a:moveTo>
                      <a:lnTo>
                        <a:pt x="262" y="76"/>
                      </a:lnTo>
                      <a:lnTo>
                        <a:pt x="131" y="151"/>
                      </a:lnTo>
                      <a:lnTo>
                        <a:pt x="0" y="76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00" name="Line 593"/>
                <p:cNvSpPr/>
                <p:nvPr/>
              </p:nvSpPr>
              <p:spPr>
                <a:xfrm>
                  <a:off x="7216560" y="20682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01" name="Line 594"/>
                <p:cNvSpPr/>
                <p:nvPr/>
              </p:nvSpPr>
              <p:spPr>
                <a:xfrm>
                  <a:off x="7210800" y="20714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02" name="Line 595"/>
                <p:cNvSpPr/>
                <p:nvPr/>
              </p:nvSpPr>
              <p:spPr>
                <a:xfrm>
                  <a:off x="7205040" y="20750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03" name="Line 596"/>
                <p:cNvSpPr/>
                <p:nvPr/>
              </p:nvSpPr>
              <p:spPr>
                <a:xfrm>
                  <a:off x="7240320" y="20545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04" name="Line 597"/>
                <p:cNvSpPr/>
                <p:nvPr/>
              </p:nvSpPr>
              <p:spPr>
                <a:xfrm>
                  <a:off x="7234200" y="20577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05" name="Line 598"/>
                <p:cNvSpPr/>
                <p:nvPr/>
              </p:nvSpPr>
              <p:spPr>
                <a:xfrm>
                  <a:off x="7228440" y="20613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06" name="Line 599"/>
                <p:cNvSpPr/>
                <p:nvPr/>
              </p:nvSpPr>
              <p:spPr>
                <a:xfrm>
                  <a:off x="7222680" y="20646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07" name="Group 600"/>
              <p:cNvGrpSpPr/>
              <p:nvPr/>
            </p:nvGrpSpPr>
            <p:grpSpPr>
              <a:xfrm>
                <a:off x="7199640" y="2160360"/>
                <a:ext cx="93600" cy="53640"/>
                <a:chOff x="7199640" y="2160360"/>
                <a:chExt cx="93600" cy="53640"/>
              </a:xfrm>
            </p:grpSpPr>
            <p:sp>
              <p:nvSpPr>
                <p:cNvPr id="808" name="CustomShape 601"/>
                <p:cNvSpPr/>
                <p:nvPr/>
              </p:nvSpPr>
              <p:spPr>
                <a:xfrm>
                  <a:off x="7199640" y="2160360"/>
                  <a:ext cx="93600" cy="53640"/>
                </a:xfrm>
                <a:custGeom>
                  <a:avLst/>
                  <a:gdLst/>
                  <a:ahLst/>
                  <a:rect l="l" t="t" r="r" b="b"/>
                  <a:pathLst>
                    <a:path w="263" h="152">
                      <a:moveTo>
                        <a:pt x="131" y="0"/>
                      </a:moveTo>
                      <a:lnTo>
                        <a:pt x="262" y="76"/>
                      </a:lnTo>
                      <a:lnTo>
                        <a:pt x="131" y="151"/>
                      </a:lnTo>
                      <a:lnTo>
                        <a:pt x="0" y="76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09" name="Line 602"/>
                <p:cNvSpPr/>
                <p:nvPr/>
              </p:nvSpPr>
              <p:spPr>
                <a:xfrm>
                  <a:off x="7216560" y="21769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10" name="Line 603"/>
                <p:cNvSpPr/>
                <p:nvPr/>
              </p:nvSpPr>
              <p:spPr>
                <a:xfrm>
                  <a:off x="7210800" y="21801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11" name="Line 604"/>
                <p:cNvSpPr/>
                <p:nvPr/>
              </p:nvSpPr>
              <p:spPr>
                <a:xfrm>
                  <a:off x="7205040" y="21837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12" name="Line 605"/>
                <p:cNvSpPr/>
                <p:nvPr/>
              </p:nvSpPr>
              <p:spPr>
                <a:xfrm>
                  <a:off x="7240320" y="21632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13" name="Line 606"/>
                <p:cNvSpPr/>
                <p:nvPr/>
              </p:nvSpPr>
              <p:spPr>
                <a:xfrm>
                  <a:off x="7234200" y="21668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14" name="Line 607"/>
                <p:cNvSpPr/>
                <p:nvPr/>
              </p:nvSpPr>
              <p:spPr>
                <a:xfrm>
                  <a:off x="7228440" y="217008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15" name="Line 608"/>
                <p:cNvSpPr/>
                <p:nvPr/>
              </p:nvSpPr>
              <p:spPr>
                <a:xfrm>
                  <a:off x="7222680" y="21733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16" name="Group 609"/>
              <p:cNvGrpSpPr/>
              <p:nvPr/>
            </p:nvGrpSpPr>
            <p:grpSpPr>
              <a:xfrm>
                <a:off x="7293960" y="2106000"/>
                <a:ext cx="93600" cy="53640"/>
                <a:chOff x="7293960" y="2106000"/>
                <a:chExt cx="93600" cy="53640"/>
              </a:xfrm>
            </p:grpSpPr>
            <p:sp>
              <p:nvSpPr>
                <p:cNvPr id="817" name="CustomShape 610"/>
                <p:cNvSpPr/>
                <p:nvPr/>
              </p:nvSpPr>
              <p:spPr>
                <a:xfrm>
                  <a:off x="7293960" y="2106000"/>
                  <a:ext cx="93600" cy="53640"/>
                </a:xfrm>
                <a:custGeom>
                  <a:avLst/>
                  <a:gdLst/>
                  <a:ahLst/>
                  <a:rect l="l" t="t" r="r" b="b"/>
                  <a:pathLst>
                    <a:path w="263" h="152">
                      <a:moveTo>
                        <a:pt x="131" y="0"/>
                      </a:moveTo>
                      <a:lnTo>
                        <a:pt x="262" y="76"/>
                      </a:lnTo>
                      <a:lnTo>
                        <a:pt x="131" y="151"/>
                      </a:lnTo>
                      <a:lnTo>
                        <a:pt x="0" y="76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18" name="Line 611"/>
                <p:cNvSpPr/>
                <p:nvPr/>
              </p:nvSpPr>
              <p:spPr>
                <a:xfrm>
                  <a:off x="7311600" y="21225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19" name="Line 612"/>
                <p:cNvSpPr/>
                <p:nvPr/>
              </p:nvSpPr>
              <p:spPr>
                <a:xfrm>
                  <a:off x="7305480" y="21258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20" name="Line 613"/>
                <p:cNvSpPr/>
                <p:nvPr/>
              </p:nvSpPr>
              <p:spPr>
                <a:xfrm>
                  <a:off x="7299720" y="21294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21" name="Line 614"/>
                <p:cNvSpPr/>
                <p:nvPr/>
              </p:nvSpPr>
              <p:spPr>
                <a:xfrm>
                  <a:off x="7335000" y="210888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22" name="Line 615"/>
                <p:cNvSpPr/>
                <p:nvPr/>
              </p:nvSpPr>
              <p:spPr>
                <a:xfrm>
                  <a:off x="7329240" y="21121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23" name="Line 616"/>
                <p:cNvSpPr/>
                <p:nvPr/>
              </p:nvSpPr>
              <p:spPr>
                <a:xfrm>
                  <a:off x="7323480" y="21157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24" name="Line 617"/>
                <p:cNvSpPr/>
                <p:nvPr/>
              </p:nvSpPr>
              <p:spPr>
                <a:xfrm>
                  <a:off x="7317360" y="21189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825" name="Group 618"/>
          <p:cNvGrpSpPr/>
          <p:nvPr/>
        </p:nvGrpSpPr>
        <p:grpSpPr>
          <a:xfrm>
            <a:off x="7640640" y="2024280"/>
            <a:ext cx="405000" cy="924840"/>
            <a:chOff x="7640640" y="2024280"/>
            <a:chExt cx="405000" cy="924840"/>
          </a:xfrm>
        </p:grpSpPr>
        <p:sp>
          <p:nvSpPr>
            <p:cNvPr id="826" name="CustomShape 619"/>
            <p:cNvSpPr/>
            <p:nvPr/>
          </p:nvSpPr>
          <p:spPr>
            <a:xfrm>
              <a:off x="7830000" y="2820960"/>
              <a:ext cx="215640" cy="128160"/>
            </a:xfrm>
            <a:custGeom>
              <a:avLst/>
              <a:gdLst/>
              <a:ahLst/>
              <a:rect l="l" t="t" r="r" b="b"/>
              <a:pathLst>
                <a:path w="602" h="359">
                  <a:moveTo>
                    <a:pt x="0" y="358"/>
                  </a:moveTo>
                  <a:cubicBezTo>
                    <a:pt x="35" y="358"/>
                    <a:pt x="490" y="160"/>
                    <a:pt x="556" y="113"/>
                  </a:cubicBezTo>
                  <a:cubicBezTo>
                    <a:pt x="601" y="87"/>
                    <a:pt x="589" y="0"/>
                    <a:pt x="525" y="0"/>
                  </a:cubicBezTo>
                  <a:cubicBezTo>
                    <a:pt x="523" y="0"/>
                    <a:pt x="0" y="358"/>
                    <a:pt x="0" y="358"/>
                  </a:cubicBezTo>
                </a:path>
              </a:pathLst>
            </a:custGeom>
            <a:solidFill>
              <a:srgbClr val="dddddd"/>
            </a:solidFill>
            <a:ln>
              <a:solidFill>
                <a:srgbClr val="dddddd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27" name="Group 620"/>
            <p:cNvGrpSpPr/>
            <p:nvPr/>
          </p:nvGrpSpPr>
          <p:grpSpPr>
            <a:xfrm>
              <a:off x="7640640" y="2024280"/>
              <a:ext cx="375840" cy="923760"/>
              <a:chOff x="7640640" y="2024280"/>
              <a:chExt cx="375840" cy="923760"/>
            </a:xfrm>
          </p:grpSpPr>
          <p:grpSp>
            <p:nvGrpSpPr>
              <p:cNvPr id="828" name="Group 621"/>
              <p:cNvGrpSpPr/>
              <p:nvPr/>
            </p:nvGrpSpPr>
            <p:grpSpPr>
              <a:xfrm>
                <a:off x="7640640" y="2024280"/>
                <a:ext cx="375840" cy="923760"/>
                <a:chOff x="7640640" y="2024280"/>
                <a:chExt cx="375840" cy="923760"/>
              </a:xfrm>
            </p:grpSpPr>
            <p:sp>
              <p:nvSpPr>
                <p:cNvPr id="829" name="CustomShape 622"/>
                <p:cNvSpPr/>
                <p:nvPr/>
              </p:nvSpPr>
              <p:spPr>
                <a:xfrm>
                  <a:off x="7828920" y="2133000"/>
                  <a:ext cx="187560" cy="815040"/>
                </a:xfrm>
                <a:custGeom>
                  <a:avLst/>
                  <a:gdLst/>
                  <a:ahLst/>
                  <a:rect l="l" t="t" r="r" b="b"/>
                  <a:pathLst>
                    <a:path w="524" h="2267">
                      <a:moveTo>
                        <a:pt x="0" y="2266"/>
                      </a:moveTo>
                      <a:lnTo>
                        <a:pt x="0" y="302"/>
                      </a:lnTo>
                      <a:lnTo>
                        <a:pt x="523" y="0"/>
                      </a:lnTo>
                      <a:lnTo>
                        <a:pt x="523" y="1964"/>
                      </a:lnTo>
                      <a:lnTo>
                        <a:pt x="0" y="2266"/>
                      </a:lnTo>
                    </a:path>
                  </a:pathLst>
                </a:custGeom>
                <a:gradFill rotWithShape="0">
                  <a:gsLst>
                    <a:gs pos="0">
                      <a:srgbClr val="999999"/>
                    </a:gs>
                    <a:gs pos="100000">
                      <a:srgbClr val="333333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30" name="CustomShape 623"/>
                <p:cNvSpPr/>
                <p:nvPr/>
              </p:nvSpPr>
              <p:spPr>
                <a:xfrm>
                  <a:off x="7640640" y="2024280"/>
                  <a:ext cx="375840" cy="216720"/>
                </a:xfrm>
                <a:custGeom>
                  <a:avLst/>
                  <a:gdLst/>
                  <a:ahLst/>
                  <a:rect l="l" t="t" r="r" b="b"/>
                  <a:pathLst>
                    <a:path w="1047" h="605">
                      <a:moveTo>
                        <a:pt x="523" y="604"/>
                      </a:moveTo>
                      <a:lnTo>
                        <a:pt x="0" y="302"/>
                      </a:lnTo>
                      <a:lnTo>
                        <a:pt x="523" y="0"/>
                      </a:lnTo>
                      <a:lnTo>
                        <a:pt x="1046" y="302"/>
                      </a:lnTo>
                      <a:lnTo>
                        <a:pt x="523" y="604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540000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831" name="Group 624"/>
                <p:cNvGrpSpPr/>
                <p:nvPr/>
              </p:nvGrpSpPr>
              <p:grpSpPr>
                <a:xfrm>
                  <a:off x="7670160" y="2778840"/>
                  <a:ext cx="140760" cy="135360"/>
                  <a:chOff x="7670160" y="2778840"/>
                  <a:chExt cx="140760" cy="135360"/>
                </a:xfrm>
              </p:grpSpPr>
              <p:sp>
                <p:nvSpPr>
                  <p:cNvPr id="832" name="CustomShape 625"/>
                  <p:cNvSpPr/>
                  <p:nvPr/>
                </p:nvSpPr>
                <p:spPr>
                  <a:xfrm>
                    <a:off x="7670160" y="277884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33" name="Line 626"/>
                  <p:cNvSpPr/>
                  <p:nvPr/>
                </p:nvSpPr>
                <p:spPr>
                  <a:xfrm>
                    <a:off x="7705440" y="2805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34" name="CustomShape 627"/>
                  <p:cNvSpPr/>
                  <p:nvPr/>
                </p:nvSpPr>
                <p:spPr>
                  <a:xfrm>
                    <a:off x="7752600" y="28400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35" name="CustomShape 628"/>
                  <p:cNvSpPr/>
                  <p:nvPr/>
                </p:nvSpPr>
                <p:spPr>
                  <a:xfrm>
                    <a:off x="7752600" y="28400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36" name="CustomShape 629"/>
                  <p:cNvSpPr/>
                  <p:nvPr/>
                </p:nvSpPr>
                <p:spPr>
                  <a:xfrm>
                    <a:off x="7793640" y="288756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37" name="Line 630"/>
                  <p:cNvSpPr/>
                  <p:nvPr/>
                </p:nvSpPr>
                <p:spPr>
                  <a:xfrm>
                    <a:off x="7699320" y="2802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38" name="Line 631"/>
                  <p:cNvSpPr/>
                  <p:nvPr/>
                </p:nvSpPr>
                <p:spPr>
                  <a:xfrm>
                    <a:off x="7693560" y="2799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39" name="Line 632"/>
                  <p:cNvSpPr/>
                  <p:nvPr/>
                </p:nvSpPr>
                <p:spPr>
                  <a:xfrm>
                    <a:off x="7687800" y="2795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40" name="Line 633"/>
                  <p:cNvSpPr/>
                  <p:nvPr/>
                </p:nvSpPr>
                <p:spPr>
                  <a:xfrm>
                    <a:off x="7681680" y="2792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41" name="Line 634"/>
                  <p:cNvSpPr/>
                  <p:nvPr/>
                </p:nvSpPr>
                <p:spPr>
                  <a:xfrm flipV="1">
                    <a:off x="7711200" y="2809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42" name="Line 635"/>
                  <p:cNvSpPr/>
                  <p:nvPr/>
                </p:nvSpPr>
                <p:spPr>
                  <a:xfrm>
                    <a:off x="7728840" y="2819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43" name="Line 636"/>
                  <p:cNvSpPr/>
                  <p:nvPr/>
                </p:nvSpPr>
                <p:spPr>
                  <a:xfrm>
                    <a:off x="7723080" y="2815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44" name="Line 637"/>
                  <p:cNvSpPr/>
                  <p:nvPr/>
                </p:nvSpPr>
                <p:spPr>
                  <a:xfrm>
                    <a:off x="7717320" y="2812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45" name="Line 638"/>
                  <p:cNvSpPr/>
                  <p:nvPr/>
                </p:nvSpPr>
                <p:spPr>
                  <a:xfrm flipV="1">
                    <a:off x="7734960" y="28227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846" name="CustomShape 639"/>
                <p:cNvSpPr/>
                <p:nvPr/>
              </p:nvSpPr>
              <p:spPr>
                <a:xfrm>
                  <a:off x="7811280" y="2231640"/>
                  <a:ext cx="16920" cy="716400"/>
                </a:xfrm>
                <a:custGeom>
                  <a:avLst/>
                  <a:gdLst/>
                  <a:ahLst/>
                  <a:rect l="l" t="t" r="r" b="b"/>
                  <a:pathLst>
                    <a:path w="50" h="1993">
                      <a:moveTo>
                        <a:pt x="0" y="1964"/>
                      </a:moveTo>
                      <a:lnTo>
                        <a:pt x="0" y="0"/>
                      </a:lnTo>
                      <a:lnTo>
                        <a:pt x="49" y="28"/>
                      </a:lnTo>
                      <a:lnTo>
                        <a:pt x="49" y="1992"/>
                      </a:lnTo>
                      <a:lnTo>
                        <a:pt x="0" y="1964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7" name="CustomShape 640"/>
                <p:cNvSpPr/>
                <p:nvPr/>
              </p:nvSpPr>
              <p:spPr>
                <a:xfrm>
                  <a:off x="7640640" y="2133000"/>
                  <a:ext cx="16920" cy="716400"/>
                </a:xfrm>
                <a:custGeom>
                  <a:avLst/>
                  <a:gdLst/>
                  <a:ahLst/>
                  <a:rect l="l" t="t" r="r" b="b"/>
                  <a:pathLst>
                    <a:path w="50" h="1993">
                      <a:moveTo>
                        <a:pt x="0" y="1964"/>
                      </a:moveTo>
                      <a:lnTo>
                        <a:pt x="0" y="0"/>
                      </a:lnTo>
                      <a:lnTo>
                        <a:pt x="49" y="28"/>
                      </a:lnTo>
                      <a:lnTo>
                        <a:pt x="49" y="1992"/>
                      </a:lnTo>
                      <a:lnTo>
                        <a:pt x="0" y="1964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8" name="CustomShape 641"/>
                <p:cNvSpPr/>
                <p:nvPr/>
              </p:nvSpPr>
              <p:spPr>
                <a:xfrm>
                  <a:off x="7658280" y="2143080"/>
                  <a:ext cx="11160" cy="695880"/>
                </a:xfrm>
                <a:custGeom>
                  <a:avLst/>
                  <a:gdLst/>
                  <a:ahLst/>
                  <a:rect l="l" t="t" r="r" b="b"/>
                  <a:pathLst>
                    <a:path w="34" h="1936">
                      <a:moveTo>
                        <a:pt x="0" y="1935"/>
                      </a:moveTo>
                      <a:lnTo>
                        <a:pt x="0" y="0"/>
                      </a:lnTo>
                      <a:lnTo>
                        <a:pt x="33" y="19"/>
                      </a:lnTo>
                      <a:lnTo>
                        <a:pt x="33" y="1917"/>
                      </a:lnTo>
                      <a:lnTo>
                        <a:pt x="0" y="1935"/>
                      </a:lnTo>
                    </a:path>
                  </a:pathLst>
                </a:custGeom>
                <a:gradFill rotWithShape="0">
                  <a:gsLst>
                    <a:gs pos="0">
                      <a:srgbClr val="999999"/>
                    </a:gs>
                    <a:gs pos="100000">
                      <a:srgbClr val="333333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9" name="CustomShape 642"/>
                <p:cNvSpPr/>
                <p:nvPr/>
              </p:nvSpPr>
              <p:spPr>
                <a:xfrm>
                  <a:off x="7658280" y="2840040"/>
                  <a:ext cx="152280" cy="97920"/>
                </a:xfrm>
                <a:custGeom>
                  <a:avLst/>
                  <a:gdLst/>
                  <a:ahLst/>
                  <a:rect l="l" t="t" r="r" b="b"/>
                  <a:pathLst>
                    <a:path w="426" h="275">
                      <a:moveTo>
                        <a:pt x="0" y="28"/>
                      </a:moveTo>
                      <a:lnTo>
                        <a:pt x="0" y="0"/>
                      </a:lnTo>
                      <a:lnTo>
                        <a:pt x="425" y="245"/>
                      </a:lnTo>
                      <a:lnTo>
                        <a:pt x="425" y="274"/>
                      </a:lnTo>
                      <a:lnTo>
                        <a:pt x="0" y="28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0" name="CustomShape 643"/>
                <p:cNvSpPr/>
                <p:nvPr/>
              </p:nvSpPr>
              <p:spPr>
                <a:xfrm>
                  <a:off x="7658280" y="2833200"/>
                  <a:ext cx="152280" cy="94320"/>
                </a:xfrm>
                <a:custGeom>
                  <a:avLst/>
                  <a:gdLst/>
                  <a:ahLst/>
                  <a:rect l="l" t="t" r="r" b="b"/>
                  <a:pathLst>
                    <a:path w="426" h="265">
                      <a:moveTo>
                        <a:pt x="0" y="19"/>
                      </a:moveTo>
                      <a:lnTo>
                        <a:pt x="33" y="0"/>
                      </a:lnTo>
                      <a:lnTo>
                        <a:pt x="425" y="227"/>
                      </a:lnTo>
                      <a:lnTo>
                        <a:pt x="425" y="264"/>
                      </a:lnTo>
                      <a:lnTo>
                        <a:pt x="0" y="19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851" name="Group 644"/>
                <p:cNvGrpSpPr/>
                <p:nvPr/>
              </p:nvGrpSpPr>
              <p:grpSpPr>
                <a:xfrm>
                  <a:off x="7670160" y="2724480"/>
                  <a:ext cx="140760" cy="135360"/>
                  <a:chOff x="7670160" y="2724480"/>
                  <a:chExt cx="140760" cy="135360"/>
                </a:xfrm>
              </p:grpSpPr>
              <p:sp>
                <p:nvSpPr>
                  <p:cNvPr id="852" name="CustomShape 645"/>
                  <p:cNvSpPr/>
                  <p:nvPr/>
                </p:nvSpPr>
                <p:spPr>
                  <a:xfrm>
                    <a:off x="7670160" y="272448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53" name="Line 646"/>
                  <p:cNvSpPr/>
                  <p:nvPr/>
                </p:nvSpPr>
                <p:spPr>
                  <a:xfrm>
                    <a:off x="7705440" y="27511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54" name="CustomShape 647"/>
                  <p:cNvSpPr/>
                  <p:nvPr/>
                </p:nvSpPr>
                <p:spPr>
                  <a:xfrm>
                    <a:off x="7752600" y="27856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55" name="CustomShape 648"/>
                  <p:cNvSpPr/>
                  <p:nvPr/>
                </p:nvSpPr>
                <p:spPr>
                  <a:xfrm>
                    <a:off x="7752600" y="27856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56" name="CustomShape 649"/>
                  <p:cNvSpPr/>
                  <p:nvPr/>
                </p:nvSpPr>
                <p:spPr>
                  <a:xfrm>
                    <a:off x="7793640" y="283320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57" name="Line 650"/>
                  <p:cNvSpPr/>
                  <p:nvPr/>
                </p:nvSpPr>
                <p:spPr>
                  <a:xfrm>
                    <a:off x="7699320" y="2747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58" name="Line 651"/>
                  <p:cNvSpPr/>
                  <p:nvPr/>
                </p:nvSpPr>
                <p:spPr>
                  <a:xfrm>
                    <a:off x="7693560" y="2744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59" name="Line 652"/>
                  <p:cNvSpPr/>
                  <p:nvPr/>
                </p:nvSpPr>
                <p:spPr>
                  <a:xfrm>
                    <a:off x="7687800" y="2741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60" name="Line 653"/>
                  <p:cNvSpPr/>
                  <p:nvPr/>
                </p:nvSpPr>
                <p:spPr>
                  <a:xfrm>
                    <a:off x="7681680" y="2737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61" name="Line 654"/>
                  <p:cNvSpPr/>
                  <p:nvPr/>
                </p:nvSpPr>
                <p:spPr>
                  <a:xfrm flipV="1">
                    <a:off x="7711200" y="2754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62" name="Line 655"/>
                  <p:cNvSpPr/>
                  <p:nvPr/>
                </p:nvSpPr>
                <p:spPr>
                  <a:xfrm>
                    <a:off x="7728840" y="2764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63" name="Line 656"/>
                  <p:cNvSpPr/>
                  <p:nvPr/>
                </p:nvSpPr>
                <p:spPr>
                  <a:xfrm>
                    <a:off x="7723080" y="2761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64" name="Line 657"/>
                  <p:cNvSpPr/>
                  <p:nvPr/>
                </p:nvSpPr>
                <p:spPr>
                  <a:xfrm>
                    <a:off x="7717320" y="2757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65" name="Line 658"/>
                  <p:cNvSpPr/>
                  <p:nvPr/>
                </p:nvSpPr>
                <p:spPr>
                  <a:xfrm flipV="1">
                    <a:off x="7734960" y="2768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866" name="Group 659"/>
                <p:cNvGrpSpPr/>
                <p:nvPr/>
              </p:nvGrpSpPr>
              <p:grpSpPr>
                <a:xfrm>
                  <a:off x="7670160" y="2670120"/>
                  <a:ext cx="140760" cy="135360"/>
                  <a:chOff x="7670160" y="2670120"/>
                  <a:chExt cx="140760" cy="135360"/>
                </a:xfrm>
              </p:grpSpPr>
              <p:sp>
                <p:nvSpPr>
                  <p:cNvPr id="867" name="CustomShape 660"/>
                  <p:cNvSpPr/>
                  <p:nvPr/>
                </p:nvSpPr>
                <p:spPr>
                  <a:xfrm>
                    <a:off x="7670160" y="267012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68" name="Line 661"/>
                  <p:cNvSpPr/>
                  <p:nvPr/>
                </p:nvSpPr>
                <p:spPr>
                  <a:xfrm>
                    <a:off x="7705440" y="2696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69" name="CustomShape 662"/>
                  <p:cNvSpPr/>
                  <p:nvPr/>
                </p:nvSpPr>
                <p:spPr>
                  <a:xfrm>
                    <a:off x="7752600" y="27313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70" name="CustomShape 663"/>
                  <p:cNvSpPr/>
                  <p:nvPr/>
                </p:nvSpPr>
                <p:spPr>
                  <a:xfrm>
                    <a:off x="7752600" y="27313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71" name="CustomShape 664"/>
                  <p:cNvSpPr/>
                  <p:nvPr/>
                </p:nvSpPr>
                <p:spPr>
                  <a:xfrm>
                    <a:off x="7793640" y="277884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72" name="Line 665"/>
                  <p:cNvSpPr/>
                  <p:nvPr/>
                </p:nvSpPr>
                <p:spPr>
                  <a:xfrm>
                    <a:off x="7699320" y="2692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73" name="Line 666"/>
                  <p:cNvSpPr/>
                  <p:nvPr/>
                </p:nvSpPr>
                <p:spPr>
                  <a:xfrm>
                    <a:off x="7693560" y="2689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74" name="Line 667"/>
                  <p:cNvSpPr/>
                  <p:nvPr/>
                </p:nvSpPr>
                <p:spPr>
                  <a:xfrm>
                    <a:off x="7687800" y="2685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75" name="Line 668"/>
                  <p:cNvSpPr/>
                  <p:nvPr/>
                </p:nvSpPr>
                <p:spPr>
                  <a:xfrm>
                    <a:off x="7681680" y="2682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76" name="Line 669"/>
                  <p:cNvSpPr/>
                  <p:nvPr/>
                </p:nvSpPr>
                <p:spPr>
                  <a:xfrm flipV="1">
                    <a:off x="7711200" y="2699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77" name="Line 670"/>
                  <p:cNvSpPr/>
                  <p:nvPr/>
                </p:nvSpPr>
                <p:spPr>
                  <a:xfrm>
                    <a:off x="7728840" y="2709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78" name="Line 671"/>
                  <p:cNvSpPr/>
                  <p:nvPr/>
                </p:nvSpPr>
                <p:spPr>
                  <a:xfrm>
                    <a:off x="7723080" y="2706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79" name="Line 672"/>
                  <p:cNvSpPr/>
                  <p:nvPr/>
                </p:nvSpPr>
                <p:spPr>
                  <a:xfrm>
                    <a:off x="7717320" y="2702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80" name="Line 673"/>
                  <p:cNvSpPr/>
                  <p:nvPr/>
                </p:nvSpPr>
                <p:spPr>
                  <a:xfrm flipV="1">
                    <a:off x="7734960" y="2713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881" name="Group 674"/>
                <p:cNvGrpSpPr/>
                <p:nvPr/>
              </p:nvGrpSpPr>
              <p:grpSpPr>
                <a:xfrm>
                  <a:off x="7670160" y="2615760"/>
                  <a:ext cx="140760" cy="135360"/>
                  <a:chOff x="7670160" y="2615760"/>
                  <a:chExt cx="140760" cy="135360"/>
                </a:xfrm>
              </p:grpSpPr>
              <p:sp>
                <p:nvSpPr>
                  <p:cNvPr id="882" name="CustomShape 675"/>
                  <p:cNvSpPr/>
                  <p:nvPr/>
                </p:nvSpPr>
                <p:spPr>
                  <a:xfrm>
                    <a:off x="7670160" y="261576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83" name="Line 676"/>
                  <p:cNvSpPr/>
                  <p:nvPr/>
                </p:nvSpPr>
                <p:spPr>
                  <a:xfrm>
                    <a:off x="7705440" y="2642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84" name="CustomShape 677"/>
                  <p:cNvSpPr/>
                  <p:nvPr/>
                </p:nvSpPr>
                <p:spPr>
                  <a:xfrm>
                    <a:off x="7752600" y="26769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85" name="CustomShape 678"/>
                  <p:cNvSpPr/>
                  <p:nvPr/>
                </p:nvSpPr>
                <p:spPr>
                  <a:xfrm>
                    <a:off x="7752600" y="26769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86" name="CustomShape 679"/>
                  <p:cNvSpPr/>
                  <p:nvPr/>
                </p:nvSpPr>
                <p:spPr>
                  <a:xfrm>
                    <a:off x="7793640" y="272448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87" name="Line 680"/>
                  <p:cNvSpPr/>
                  <p:nvPr/>
                </p:nvSpPr>
                <p:spPr>
                  <a:xfrm>
                    <a:off x="7699320" y="2639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88" name="Line 681"/>
                  <p:cNvSpPr/>
                  <p:nvPr/>
                </p:nvSpPr>
                <p:spPr>
                  <a:xfrm>
                    <a:off x="7693560" y="2635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89" name="Line 682"/>
                  <p:cNvSpPr/>
                  <p:nvPr/>
                </p:nvSpPr>
                <p:spPr>
                  <a:xfrm>
                    <a:off x="7687800" y="2632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90" name="Line 683"/>
                  <p:cNvSpPr/>
                  <p:nvPr/>
                </p:nvSpPr>
                <p:spPr>
                  <a:xfrm>
                    <a:off x="7681680" y="2629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91" name="Line 684"/>
                  <p:cNvSpPr/>
                  <p:nvPr/>
                </p:nvSpPr>
                <p:spPr>
                  <a:xfrm flipV="1">
                    <a:off x="7711200" y="2646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92" name="Line 685"/>
                  <p:cNvSpPr/>
                  <p:nvPr/>
                </p:nvSpPr>
                <p:spPr>
                  <a:xfrm>
                    <a:off x="7728840" y="2656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93" name="Line 686"/>
                  <p:cNvSpPr/>
                  <p:nvPr/>
                </p:nvSpPr>
                <p:spPr>
                  <a:xfrm>
                    <a:off x="7723080" y="2652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94" name="Line 687"/>
                  <p:cNvSpPr/>
                  <p:nvPr/>
                </p:nvSpPr>
                <p:spPr>
                  <a:xfrm>
                    <a:off x="7717320" y="2649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95" name="Line 688"/>
                  <p:cNvSpPr/>
                  <p:nvPr/>
                </p:nvSpPr>
                <p:spPr>
                  <a:xfrm flipV="1">
                    <a:off x="7734960" y="2659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896" name="Group 689"/>
                <p:cNvGrpSpPr/>
                <p:nvPr/>
              </p:nvGrpSpPr>
              <p:grpSpPr>
                <a:xfrm>
                  <a:off x="7670160" y="2561400"/>
                  <a:ext cx="140760" cy="135360"/>
                  <a:chOff x="7670160" y="2561400"/>
                  <a:chExt cx="140760" cy="135360"/>
                </a:xfrm>
              </p:grpSpPr>
              <p:sp>
                <p:nvSpPr>
                  <p:cNvPr id="897" name="CustomShape 690"/>
                  <p:cNvSpPr/>
                  <p:nvPr/>
                </p:nvSpPr>
                <p:spPr>
                  <a:xfrm>
                    <a:off x="7670160" y="256140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98" name="Line 691"/>
                  <p:cNvSpPr/>
                  <p:nvPr/>
                </p:nvSpPr>
                <p:spPr>
                  <a:xfrm>
                    <a:off x="7705440" y="2588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99" name="CustomShape 692"/>
                  <p:cNvSpPr/>
                  <p:nvPr/>
                </p:nvSpPr>
                <p:spPr>
                  <a:xfrm>
                    <a:off x="7752600" y="26226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00" name="CustomShape 693"/>
                  <p:cNvSpPr/>
                  <p:nvPr/>
                </p:nvSpPr>
                <p:spPr>
                  <a:xfrm>
                    <a:off x="7752600" y="26226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01" name="CustomShape 694"/>
                  <p:cNvSpPr/>
                  <p:nvPr/>
                </p:nvSpPr>
                <p:spPr>
                  <a:xfrm>
                    <a:off x="7793640" y="267012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02" name="Line 695"/>
                  <p:cNvSpPr/>
                  <p:nvPr/>
                </p:nvSpPr>
                <p:spPr>
                  <a:xfrm>
                    <a:off x="7699320" y="2584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03" name="Line 696"/>
                  <p:cNvSpPr/>
                  <p:nvPr/>
                </p:nvSpPr>
                <p:spPr>
                  <a:xfrm>
                    <a:off x="7693560" y="2581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04" name="Line 697"/>
                  <p:cNvSpPr/>
                  <p:nvPr/>
                </p:nvSpPr>
                <p:spPr>
                  <a:xfrm>
                    <a:off x="7687800" y="2577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05" name="Line 698"/>
                  <p:cNvSpPr/>
                  <p:nvPr/>
                </p:nvSpPr>
                <p:spPr>
                  <a:xfrm>
                    <a:off x="7681680" y="2574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06" name="Line 699"/>
                  <p:cNvSpPr/>
                  <p:nvPr/>
                </p:nvSpPr>
                <p:spPr>
                  <a:xfrm flipV="1">
                    <a:off x="7711200" y="2591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07" name="Line 700"/>
                  <p:cNvSpPr/>
                  <p:nvPr/>
                </p:nvSpPr>
                <p:spPr>
                  <a:xfrm>
                    <a:off x="7728840" y="2601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08" name="Line 701"/>
                  <p:cNvSpPr/>
                  <p:nvPr/>
                </p:nvSpPr>
                <p:spPr>
                  <a:xfrm>
                    <a:off x="7723080" y="2598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09" name="Line 702"/>
                  <p:cNvSpPr/>
                  <p:nvPr/>
                </p:nvSpPr>
                <p:spPr>
                  <a:xfrm>
                    <a:off x="7717320" y="2594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10" name="Line 703"/>
                  <p:cNvSpPr/>
                  <p:nvPr/>
                </p:nvSpPr>
                <p:spPr>
                  <a:xfrm flipV="1">
                    <a:off x="7734960" y="2604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911" name="Group 704"/>
                <p:cNvGrpSpPr/>
                <p:nvPr/>
              </p:nvGrpSpPr>
              <p:grpSpPr>
                <a:xfrm>
                  <a:off x="7670160" y="2507040"/>
                  <a:ext cx="140760" cy="135360"/>
                  <a:chOff x="7670160" y="2507040"/>
                  <a:chExt cx="140760" cy="135360"/>
                </a:xfrm>
              </p:grpSpPr>
              <p:sp>
                <p:nvSpPr>
                  <p:cNvPr id="912" name="CustomShape 705"/>
                  <p:cNvSpPr/>
                  <p:nvPr/>
                </p:nvSpPr>
                <p:spPr>
                  <a:xfrm>
                    <a:off x="7670160" y="250704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13" name="Line 706"/>
                  <p:cNvSpPr/>
                  <p:nvPr/>
                </p:nvSpPr>
                <p:spPr>
                  <a:xfrm>
                    <a:off x="7705440" y="2533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14" name="CustomShape 707"/>
                  <p:cNvSpPr/>
                  <p:nvPr/>
                </p:nvSpPr>
                <p:spPr>
                  <a:xfrm>
                    <a:off x="7752600" y="25682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15" name="CustomShape 708"/>
                  <p:cNvSpPr/>
                  <p:nvPr/>
                </p:nvSpPr>
                <p:spPr>
                  <a:xfrm>
                    <a:off x="7752600" y="25682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16" name="CustomShape 709"/>
                  <p:cNvSpPr/>
                  <p:nvPr/>
                </p:nvSpPr>
                <p:spPr>
                  <a:xfrm>
                    <a:off x="7793640" y="261576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17" name="Line 710"/>
                  <p:cNvSpPr/>
                  <p:nvPr/>
                </p:nvSpPr>
                <p:spPr>
                  <a:xfrm>
                    <a:off x="7699320" y="2530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18" name="Line 711"/>
                  <p:cNvSpPr/>
                  <p:nvPr/>
                </p:nvSpPr>
                <p:spPr>
                  <a:xfrm>
                    <a:off x="7693560" y="2526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19" name="Line 712"/>
                  <p:cNvSpPr/>
                  <p:nvPr/>
                </p:nvSpPr>
                <p:spPr>
                  <a:xfrm>
                    <a:off x="7687800" y="2523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20" name="Line 713"/>
                  <p:cNvSpPr/>
                  <p:nvPr/>
                </p:nvSpPr>
                <p:spPr>
                  <a:xfrm>
                    <a:off x="7681680" y="2520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21" name="Line 714"/>
                  <p:cNvSpPr/>
                  <p:nvPr/>
                </p:nvSpPr>
                <p:spPr>
                  <a:xfrm flipV="1">
                    <a:off x="7711200" y="25372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22" name="Line 715"/>
                  <p:cNvSpPr/>
                  <p:nvPr/>
                </p:nvSpPr>
                <p:spPr>
                  <a:xfrm>
                    <a:off x="7728840" y="2547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23" name="Line 716"/>
                  <p:cNvSpPr/>
                  <p:nvPr/>
                </p:nvSpPr>
                <p:spPr>
                  <a:xfrm>
                    <a:off x="7723080" y="25441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24" name="Line 717"/>
                  <p:cNvSpPr/>
                  <p:nvPr/>
                </p:nvSpPr>
                <p:spPr>
                  <a:xfrm>
                    <a:off x="7717320" y="2540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25" name="Line 718"/>
                  <p:cNvSpPr/>
                  <p:nvPr/>
                </p:nvSpPr>
                <p:spPr>
                  <a:xfrm flipV="1">
                    <a:off x="7734960" y="2550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926" name="Group 719"/>
                <p:cNvGrpSpPr/>
                <p:nvPr/>
              </p:nvGrpSpPr>
              <p:grpSpPr>
                <a:xfrm>
                  <a:off x="7670160" y="2452680"/>
                  <a:ext cx="140760" cy="135360"/>
                  <a:chOff x="7670160" y="2452680"/>
                  <a:chExt cx="140760" cy="135360"/>
                </a:xfrm>
              </p:grpSpPr>
              <p:sp>
                <p:nvSpPr>
                  <p:cNvPr id="927" name="CustomShape 720"/>
                  <p:cNvSpPr/>
                  <p:nvPr/>
                </p:nvSpPr>
                <p:spPr>
                  <a:xfrm>
                    <a:off x="7670160" y="245268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28" name="Line 721"/>
                  <p:cNvSpPr/>
                  <p:nvPr/>
                </p:nvSpPr>
                <p:spPr>
                  <a:xfrm>
                    <a:off x="7705440" y="2479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29" name="CustomShape 722"/>
                  <p:cNvSpPr/>
                  <p:nvPr/>
                </p:nvSpPr>
                <p:spPr>
                  <a:xfrm>
                    <a:off x="7752600" y="25138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30" name="CustomShape 723"/>
                  <p:cNvSpPr/>
                  <p:nvPr/>
                </p:nvSpPr>
                <p:spPr>
                  <a:xfrm>
                    <a:off x="7752600" y="25138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31" name="CustomShape 724"/>
                  <p:cNvSpPr/>
                  <p:nvPr/>
                </p:nvSpPr>
                <p:spPr>
                  <a:xfrm>
                    <a:off x="7793640" y="256140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32" name="Line 725"/>
                  <p:cNvSpPr/>
                  <p:nvPr/>
                </p:nvSpPr>
                <p:spPr>
                  <a:xfrm>
                    <a:off x="7699320" y="2476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33" name="Line 726"/>
                  <p:cNvSpPr/>
                  <p:nvPr/>
                </p:nvSpPr>
                <p:spPr>
                  <a:xfrm>
                    <a:off x="7693560" y="2472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34" name="Line 727"/>
                  <p:cNvSpPr/>
                  <p:nvPr/>
                </p:nvSpPr>
                <p:spPr>
                  <a:xfrm>
                    <a:off x="7687800" y="2469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35" name="Line 728"/>
                  <p:cNvSpPr/>
                  <p:nvPr/>
                </p:nvSpPr>
                <p:spPr>
                  <a:xfrm>
                    <a:off x="7681680" y="2465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36" name="Line 729"/>
                  <p:cNvSpPr/>
                  <p:nvPr/>
                </p:nvSpPr>
                <p:spPr>
                  <a:xfrm flipV="1">
                    <a:off x="7711200" y="2482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37" name="Line 730"/>
                  <p:cNvSpPr/>
                  <p:nvPr/>
                </p:nvSpPr>
                <p:spPr>
                  <a:xfrm>
                    <a:off x="7728840" y="2493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38" name="Line 731"/>
                  <p:cNvSpPr/>
                  <p:nvPr/>
                </p:nvSpPr>
                <p:spPr>
                  <a:xfrm>
                    <a:off x="7723080" y="2489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39" name="Line 732"/>
                  <p:cNvSpPr/>
                  <p:nvPr/>
                </p:nvSpPr>
                <p:spPr>
                  <a:xfrm>
                    <a:off x="7717320" y="2486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40" name="Line 733"/>
                  <p:cNvSpPr/>
                  <p:nvPr/>
                </p:nvSpPr>
                <p:spPr>
                  <a:xfrm flipV="1">
                    <a:off x="7734960" y="2496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941" name="Group 734"/>
                <p:cNvGrpSpPr/>
                <p:nvPr/>
              </p:nvGrpSpPr>
              <p:grpSpPr>
                <a:xfrm>
                  <a:off x="7670160" y="2398320"/>
                  <a:ext cx="140760" cy="135360"/>
                  <a:chOff x="7670160" y="2398320"/>
                  <a:chExt cx="140760" cy="135360"/>
                </a:xfrm>
              </p:grpSpPr>
              <p:sp>
                <p:nvSpPr>
                  <p:cNvPr id="942" name="CustomShape 735"/>
                  <p:cNvSpPr/>
                  <p:nvPr/>
                </p:nvSpPr>
                <p:spPr>
                  <a:xfrm>
                    <a:off x="7670160" y="239832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43" name="Line 736"/>
                  <p:cNvSpPr/>
                  <p:nvPr/>
                </p:nvSpPr>
                <p:spPr>
                  <a:xfrm>
                    <a:off x="7705440" y="2424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44" name="CustomShape 737"/>
                  <p:cNvSpPr/>
                  <p:nvPr/>
                </p:nvSpPr>
                <p:spPr>
                  <a:xfrm>
                    <a:off x="7752600" y="24591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45" name="CustomShape 738"/>
                  <p:cNvSpPr/>
                  <p:nvPr/>
                </p:nvSpPr>
                <p:spPr>
                  <a:xfrm>
                    <a:off x="7752600" y="24591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46" name="CustomShape 739"/>
                  <p:cNvSpPr/>
                  <p:nvPr/>
                </p:nvSpPr>
                <p:spPr>
                  <a:xfrm>
                    <a:off x="7793640" y="250704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47" name="Line 740"/>
                  <p:cNvSpPr/>
                  <p:nvPr/>
                </p:nvSpPr>
                <p:spPr>
                  <a:xfrm>
                    <a:off x="7699320" y="2421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48" name="Line 741"/>
                  <p:cNvSpPr/>
                  <p:nvPr/>
                </p:nvSpPr>
                <p:spPr>
                  <a:xfrm>
                    <a:off x="7693560" y="24181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49" name="Line 742"/>
                  <p:cNvSpPr/>
                  <p:nvPr/>
                </p:nvSpPr>
                <p:spPr>
                  <a:xfrm>
                    <a:off x="7687800" y="2414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50" name="Line 743"/>
                  <p:cNvSpPr/>
                  <p:nvPr/>
                </p:nvSpPr>
                <p:spPr>
                  <a:xfrm>
                    <a:off x="7681680" y="24112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51" name="Line 744"/>
                  <p:cNvSpPr/>
                  <p:nvPr/>
                </p:nvSpPr>
                <p:spPr>
                  <a:xfrm flipV="1">
                    <a:off x="7711200" y="2428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52" name="Line 745"/>
                  <p:cNvSpPr/>
                  <p:nvPr/>
                </p:nvSpPr>
                <p:spPr>
                  <a:xfrm>
                    <a:off x="7728840" y="2438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53" name="Line 746"/>
                  <p:cNvSpPr/>
                  <p:nvPr/>
                </p:nvSpPr>
                <p:spPr>
                  <a:xfrm>
                    <a:off x="7723080" y="2435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54" name="Line 747"/>
                  <p:cNvSpPr/>
                  <p:nvPr/>
                </p:nvSpPr>
                <p:spPr>
                  <a:xfrm>
                    <a:off x="7717320" y="2431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55" name="Line 748"/>
                  <p:cNvSpPr/>
                  <p:nvPr/>
                </p:nvSpPr>
                <p:spPr>
                  <a:xfrm flipV="1">
                    <a:off x="7734960" y="2441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956" name="Group 749"/>
                <p:cNvGrpSpPr/>
                <p:nvPr/>
              </p:nvGrpSpPr>
              <p:grpSpPr>
                <a:xfrm>
                  <a:off x="7670160" y="2343600"/>
                  <a:ext cx="140760" cy="135360"/>
                  <a:chOff x="7670160" y="2343600"/>
                  <a:chExt cx="140760" cy="135360"/>
                </a:xfrm>
              </p:grpSpPr>
              <p:sp>
                <p:nvSpPr>
                  <p:cNvPr id="957" name="CustomShape 750"/>
                  <p:cNvSpPr/>
                  <p:nvPr/>
                </p:nvSpPr>
                <p:spPr>
                  <a:xfrm>
                    <a:off x="7670160" y="234360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58" name="Line 751"/>
                  <p:cNvSpPr/>
                  <p:nvPr/>
                </p:nvSpPr>
                <p:spPr>
                  <a:xfrm>
                    <a:off x="7705440" y="2370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59" name="CustomShape 752"/>
                  <p:cNvSpPr/>
                  <p:nvPr/>
                </p:nvSpPr>
                <p:spPr>
                  <a:xfrm>
                    <a:off x="7752240" y="24048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60" name="CustomShape 753"/>
                  <p:cNvSpPr/>
                  <p:nvPr/>
                </p:nvSpPr>
                <p:spPr>
                  <a:xfrm>
                    <a:off x="7752240" y="24048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61" name="CustomShape 754"/>
                  <p:cNvSpPr/>
                  <p:nvPr/>
                </p:nvSpPr>
                <p:spPr>
                  <a:xfrm>
                    <a:off x="7793640" y="245268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62" name="Line 755"/>
                  <p:cNvSpPr/>
                  <p:nvPr/>
                </p:nvSpPr>
                <p:spPr>
                  <a:xfrm>
                    <a:off x="7699320" y="2367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63" name="Line 756"/>
                  <p:cNvSpPr/>
                  <p:nvPr/>
                </p:nvSpPr>
                <p:spPr>
                  <a:xfrm>
                    <a:off x="7693560" y="23637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64" name="Line 757"/>
                  <p:cNvSpPr/>
                  <p:nvPr/>
                </p:nvSpPr>
                <p:spPr>
                  <a:xfrm>
                    <a:off x="7687800" y="2360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65" name="Line 758"/>
                  <p:cNvSpPr/>
                  <p:nvPr/>
                </p:nvSpPr>
                <p:spPr>
                  <a:xfrm>
                    <a:off x="7681680" y="2356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66" name="Line 759"/>
                  <p:cNvSpPr/>
                  <p:nvPr/>
                </p:nvSpPr>
                <p:spPr>
                  <a:xfrm flipV="1">
                    <a:off x="7711200" y="2373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67" name="Line 760"/>
                  <p:cNvSpPr/>
                  <p:nvPr/>
                </p:nvSpPr>
                <p:spPr>
                  <a:xfrm>
                    <a:off x="7728840" y="23842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68" name="Line 761"/>
                  <p:cNvSpPr/>
                  <p:nvPr/>
                </p:nvSpPr>
                <p:spPr>
                  <a:xfrm>
                    <a:off x="7723080" y="2380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69" name="Line 762"/>
                  <p:cNvSpPr/>
                  <p:nvPr/>
                </p:nvSpPr>
                <p:spPr>
                  <a:xfrm>
                    <a:off x="7716960" y="2377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70" name="Line 763"/>
                  <p:cNvSpPr/>
                  <p:nvPr/>
                </p:nvSpPr>
                <p:spPr>
                  <a:xfrm flipV="1">
                    <a:off x="7734600" y="2387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971" name="Group 764"/>
                <p:cNvGrpSpPr/>
                <p:nvPr/>
              </p:nvGrpSpPr>
              <p:grpSpPr>
                <a:xfrm>
                  <a:off x="7670160" y="2289240"/>
                  <a:ext cx="140760" cy="135360"/>
                  <a:chOff x="7670160" y="2289240"/>
                  <a:chExt cx="140760" cy="135360"/>
                </a:xfrm>
              </p:grpSpPr>
              <p:sp>
                <p:nvSpPr>
                  <p:cNvPr id="972" name="CustomShape 765"/>
                  <p:cNvSpPr/>
                  <p:nvPr/>
                </p:nvSpPr>
                <p:spPr>
                  <a:xfrm>
                    <a:off x="7670160" y="228924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73" name="Line 766"/>
                  <p:cNvSpPr/>
                  <p:nvPr/>
                </p:nvSpPr>
                <p:spPr>
                  <a:xfrm>
                    <a:off x="7705440" y="2316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74" name="CustomShape 767"/>
                  <p:cNvSpPr/>
                  <p:nvPr/>
                </p:nvSpPr>
                <p:spPr>
                  <a:xfrm>
                    <a:off x="7752240" y="23504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75" name="CustomShape 768"/>
                  <p:cNvSpPr/>
                  <p:nvPr/>
                </p:nvSpPr>
                <p:spPr>
                  <a:xfrm>
                    <a:off x="7752240" y="23504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76" name="CustomShape 769"/>
                  <p:cNvSpPr/>
                  <p:nvPr/>
                </p:nvSpPr>
                <p:spPr>
                  <a:xfrm>
                    <a:off x="7793640" y="239832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77" name="Line 770"/>
                  <p:cNvSpPr/>
                  <p:nvPr/>
                </p:nvSpPr>
                <p:spPr>
                  <a:xfrm>
                    <a:off x="7699320" y="2313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78" name="Line 771"/>
                  <p:cNvSpPr/>
                  <p:nvPr/>
                </p:nvSpPr>
                <p:spPr>
                  <a:xfrm>
                    <a:off x="7693560" y="2309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79" name="Line 772"/>
                  <p:cNvSpPr/>
                  <p:nvPr/>
                </p:nvSpPr>
                <p:spPr>
                  <a:xfrm>
                    <a:off x="7687800" y="2306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80" name="Line 773"/>
                  <p:cNvSpPr/>
                  <p:nvPr/>
                </p:nvSpPr>
                <p:spPr>
                  <a:xfrm>
                    <a:off x="7681680" y="2302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81" name="Line 774"/>
                  <p:cNvSpPr/>
                  <p:nvPr/>
                </p:nvSpPr>
                <p:spPr>
                  <a:xfrm flipV="1">
                    <a:off x="7711200" y="2319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82" name="Line 775"/>
                  <p:cNvSpPr/>
                  <p:nvPr/>
                </p:nvSpPr>
                <p:spPr>
                  <a:xfrm>
                    <a:off x="7728840" y="2329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83" name="Line 776"/>
                  <p:cNvSpPr/>
                  <p:nvPr/>
                </p:nvSpPr>
                <p:spPr>
                  <a:xfrm>
                    <a:off x="7723080" y="2326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84" name="Line 777"/>
                  <p:cNvSpPr/>
                  <p:nvPr/>
                </p:nvSpPr>
                <p:spPr>
                  <a:xfrm>
                    <a:off x="7716960" y="2323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85" name="Line 778"/>
                  <p:cNvSpPr/>
                  <p:nvPr/>
                </p:nvSpPr>
                <p:spPr>
                  <a:xfrm flipV="1">
                    <a:off x="7734600" y="2333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986" name="Group 779"/>
                <p:cNvGrpSpPr/>
                <p:nvPr/>
              </p:nvGrpSpPr>
              <p:grpSpPr>
                <a:xfrm>
                  <a:off x="7670160" y="2234880"/>
                  <a:ext cx="140760" cy="135360"/>
                  <a:chOff x="7670160" y="2234880"/>
                  <a:chExt cx="140760" cy="135360"/>
                </a:xfrm>
              </p:grpSpPr>
              <p:sp>
                <p:nvSpPr>
                  <p:cNvPr id="987" name="CustomShape 780"/>
                  <p:cNvSpPr/>
                  <p:nvPr/>
                </p:nvSpPr>
                <p:spPr>
                  <a:xfrm>
                    <a:off x="7670160" y="223488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88" name="Line 781"/>
                  <p:cNvSpPr/>
                  <p:nvPr/>
                </p:nvSpPr>
                <p:spPr>
                  <a:xfrm>
                    <a:off x="7705440" y="2261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89" name="CustomShape 782"/>
                  <p:cNvSpPr/>
                  <p:nvPr/>
                </p:nvSpPr>
                <p:spPr>
                  <a:xfrm>
                    <a:off x="7752240" y="22960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90" name="CustomShape 783"/>
                  <p:cNvSpPr/>
                  <p:nvPr/>
                </p:nvSpPr>
                <p:spPr>
                  <a:xfrm>
                    <a:off x="7752240" y="22960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91" name="CustomShape 784"/>
                  <p:cNvSpPr/>
                  <p:nvPr/>
                </p:nvSpPr>
                <p:spPr>
                  <a:xfrm>
                    <a:off x="7793640" y="234360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92" name="Line 785"/>
                  <p:cNvSpPr/>
                  <p:nvPr/>
                </p:nvSpPr>
                <p:spPr>
                  <a:xfrm>
                    <a:off x="7699320" y="22582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93" name="Line 786"/>
                  <p:cNvSpPr/>
                  <p:nvPr/>
                </p:nvSpPr>
                <p:spPr>
                  <a:xfrm>
                    <a:off x="7693560" y="2255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94" name="Line 787"/>
                  <p:cNvSpPr/>
                  <p:nvPr/>
                </p:nvSpPr>
                <p:spPr>
                  <a:xfrm>
                    <a:off x="7687800" y="2251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95" name="Line 788"/>
                  <p:cNvSpPr/>
                  <p:nvPr/>
                </p:nvSpPr>
                <p:spPr>
                  <a:xfrm>
                    <a:off x="7681680" y="2248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96" name="Line 789"/>
                  <p:cNvSpPr/>
                  <p:nvPr/>
                </p:nvSpPr>
                <p:spPr>
                  <a:xfrm flipV="1">
                    <a:off x="7711200" y="22651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97" name="Line 790"/>
                  <p:cNvSpPr/>
                  <p:nvPr/>
                </p:nvSpPr>
                <p:spPr>
                  <a:xfrm>
                    <a:off x="7728840" y="2275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98" name="Line 791"/>
                  <p:cNvSpPr/>
                  <p:nvPr/>
                </p:nvSpPr>
                <p:spPr>
                  <a:xfrm>
                    <a:off x="7723080" y="2271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99" name="Line 792"/>
                  <p:cNvSpPr/>
                  <p:nvPr/>
                </p:nvSpPr>
                <p:spPr>
                  <a:xfrm>
                    <a:off x="7716960" y="2268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00" name="Line 793"/>
                  <p:cNvSpPr/>
                  <p:nvPr/>
                </p:nvSpPr>
                <p:spPr>
                  <a:xfrm flipV="1">
                    <a:off x="7734600" y="2278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001" name="Group 794"/>
                <p:cNvGrpSpPr/>
                <p:nvPr/>
              </p:nvGrpSpPr>
              <p:grpSpPr>
                <a:xfrm>
                  <a:off x="7670160" y="2180520"/>
                  <a:ext cx="140760" cy="135360"/>
                  <a:chOff x="7670160" y="2180520"/>
                  <a:chExt cx="140760" cy="135360"/>
                </a:xfrm>
              </p:grpSpPr>
              <p:sp>
                <p:nvSpPr>
                  <p:cNvPr id="1002" name="CustomShape 795"/>
                  <p:cNvSpPr/>
                  <p:nvPr/>
                </p:nvSpPr>
                <p:spPr>
                  <a:xfrm>
                    <a:off x="7670160" y="218052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03" name="Line 796"/>
                  <p:cNvSpPr/>
                  <p:nvPr/>
                </p:nvSpPr>
                <p:spPr>
                  <a:xfrm>
                    <a:off x="7705440" y="2207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04" name="CustomShape 797"/>
                  <p:cNvSpPr/>
                  <p:nvPr/>
                </p:nvSpPr>
                <p:spPr>
                  <a:xfrm>
                    <a:off x="7752240" y="22417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05" name="CustomShape 798"/>
                  <p:cNvSpPr/>
                  <p:nvPr/>
                </p:nvSpPr>
                <p:spPr>
                  <a:xfrm>
                    <a:off x="7752240" y="22417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06" name="CustomShape 799"/>
                  <p:cNvSpPr/>
                  <p:nvPr/>
                </p:nvSpPr>
                <p:spPr>
                  <a:xfrm>
                    <a:off x="7793640" y="228924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07" name="Line 800"/>
                  <p:cNvSpPr/>
                  <p:nvPr/>
                </p:nvSpPr>
                <p:spPr>
                  <a:xfrm>
                    <a:off x="7699320" y="2203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08" name="Line 801"/>
                  <p:cNvSpPr/>
                  <p:nvPr/>
                </p:nvSpPr>
                <p:spPr>
                  <a:xfrm>
                    <a:off x="7693560" y="2200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09" name="Line 802"/>
                  <p:cNvSpPr/>
                  <p:nvPr/>
                </p:nvSpPr>
                <p:spPr>
                  <a:xfrm>
                    <a:off x="7687800" y="2197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10" name="Line 803"/>
                  <p:cNvSpPr/>
                  <p:nvPr/>
                </p:nvSpPr>
                <p:spPr>
                  <a:xfrm>
                    <a:off x="7681680" y="2193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11" name="Line 804"/>
                  <p:cNvSpPr/>
                  <p:nvPr/>
                </p:nvSpPr>
                <p:spPr>
                  <a:xfrm flipV="1">
                    <a:off x="7711200" y="22107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12" name="Line 805"/>
                  <p:cNvSpPr/>
                  <p:nvPr/>
                </p:nvSpPr>
                <p:spPr>
                  <a:xfrm>
                    <a:off x="7728840" y="2221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13" name="Line 806"/>
                  <p:cNvSpPr/>
                  <p:nvPr/>
                </p:nvSpPr>
                <p:spPr>
                  <a:xfrm>
                    <a:off x="7723080" y="2217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14" name="Line 807"/>
                  <p:cNvSpPr/>
                  <p:nvPr/>
                </p:nvSpPr>
                <p:spPr>
                  <a:xfrm>
                    <a:off x="7716960" y="2214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15" name="Line 808"/>
                  <p:cNvSpPr/>
                  <p:nvPr/>
                </p:nvSpPr>
                <p:spPr>
                  <a:xfrm flipV="1">
                    <a:off x="7734600" y="2224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016" name="CustomShape 809"/>
                <p:cNvSpPr/>
                <p:nvPr/>
              </p:nvSpPr>
              <p:spPr>
                <a:xfrm>
                  <a:off x="7658280" y="2143080"/>
                  <a:ext cx="152280" cy="128520"/>
                </a:xfrm>
                <a:custGeom>
                  <a:avLst/>
                  <a:gdLst/>
                  <a:ahLst/>
                  <a:rect l="l" t="t" r="r" b="b"/>
                  <a:pathLst>
                    <a:path w="426" h="360">
                      <a:moveTo>
                        <a:pt x="0" y="113"/>
                      </a:moveTo>
                      <a:lnTo>
                        <a:pt x="0" y="0"/>
                      </a:lnTo>
                      <a:lnTo>
                        <a:pt x="425" y="245"/>
                      </a:lnTo>
                      <a:lnTo>
                        <a:pt x="425" y="359"/>
                      </a:lnTo>
                      <a:lnTo>
                        <a:pt x="0" y="113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17" name="CustomShape 810"/>
                <p:cNvSpPr/>
                <p:nvPr/>
              </p:nvSpPr>
              <p:spPr>
                <a:xfrm>
                  <a:off x="7640640" y="2024280"/>
                  <a:ext cx="375840" cy="923760"/>
                </a:xfrm>
                <a:custGeom>
                  <a:avLst/>
                  <a:gdLst/>
                  <a:ahLst/>
                  <a:rect l="l" t="t" r="r" b="b"/>
                  <a:pathLst>
                    <a:path w="1047" h="2569">
                      <a:moveTo>
                        <a:pt x="0" y="2266"/>
                      </a:moveTo>
                      <a:lnTo>
                        <a:pt x="0" y="302"/>
                      </a:lnTo>
                      <a:lnTo>
                        <a:pt x="523" y="0"/>
                      </a:lnTo>
                      <a:lnTo>
                        <a:pt x="1046" y="302"/>
                      </a:lnTo>
                      <a:lnTo>
                        <a:pt x="1046" y="2266"/>
                      </a:lnTo>
                      <a:lnTo>
                        <a:pt x="523" y="2568"/>
                      </a:lnTo>
                      <a:lnTo>
                        <a:pt x="0" y="2266"/>
                      </a:lnTo>
                    </a:path>
                  </a:pathLst>
                </a:custGeom>
                <a:noFill/>
                <a:ln w="144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018" name="Group 811"/>
              <p:cNvGrpSpPr/>
              <p:nvPr/>
            </p:nvGrpSpPr>
            <p:grpSpPr>
              <a:xfrm>
                <a:off x="7687800" y="2106000"/>
                <a:ext cx="93600" cy="53640"/>
                <a:chOff x="7687800" y="2106000"/>
                <a:chExt cx="93600" cy="53640"/>
              </a:xfrm>
            </p:grpSpPr>
            <p:sp>
              <p:nvSpPr>
                <p:cNvPr id="1019" name="CustomShape 812"/>
                <p:cNvSpPr/>
                <p:nvPr/>
              </p:nvSpPr>
              <p:spPr>
                <a:xfrm>
                  <a:off x="7687800" y="2106000"/>
                  <a:ext cx="93600" cy="53640"/>
                </a:xfrm>
                <a:custGeom>
                  <a:avLst/>
                  <a:gdLst/>
                  <a:ahLst/>
                  <a:rect l="l" t="t" r="r" b="b"/>
                  <a:pathLst>
                    <a:path w="263" h="152">
                      <a:moveTo>
                        <a:pt x="131" y="0"/>
                      </a:moveTo>
                      <a:lnTo>
                        <a:pt x="262" y="76"/>
                      </a:lnTo>
                      <a:lnTo>
                        <a:pt x="131" y="151"/>
                      </a:lnTo>
                      <a:lnTo>
                        <a:pt x="0" y="76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20" name="Line 813"/>
                <p:cNvSpPr/>
                <p:nvPr/>
              </p:nvSpPr>
              <p:spPr>
                <a:xfrm>
                  <a:off x="7705440" y="21225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21" name="Line 814"/>
                <p:cNvSpPr/>
                <p:nvPr/>
              </p:nvSpPr>
              <p:spPr>
                <a:xfrm>
                  <a:off x="7699320" y="21258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22" name="Line 815"/>
                <p:cNvSpPr/>
                <p:nvPr/>
              </p:nvSpPr>
              <p:spPr>
                <a:xfrm>
                  <a:off x="7693560" y="21294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23" name="Line 816"/>
                <p:cNvSpPr/>
                <p:nvPr/>
              </p:nvSpPr>
              <p:spPr>
                <a:xfrm>
                  <a:off x="7728840" y="210888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24" name="Line 817"/>
                <p:cNvSpPr/>
                <p:nvPr/>
              </p:nvSpPr>
              <p:spPr>
                <a:xfrm>
                  <a:off x="7723080" y="21121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25" name="Line 818"/>
                <p:cNvSpPr/>
                <p:nvPr/>
              </p:nvSpPr>
              <p:spPr>
                <a:xfrm>
                  <a:off x="7717320" y="21157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26" name="Line 819"/>
                <p:cNvSpPr/>
                <p:nvPr/>
              </p:nvSpPr>
              <p:spPr>
                <a:xfrm>
                  <a:off x="7711200" y="21189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027" name="Group 820"/>
              <p:cNvGrpSpPr/>
              <p:nvPr/>
            </p:nvGrpSpPr>
            <p:grpSpPr>
              <a:xfrm>
                <a:off x="7781760" y="2051640"/>
                <a:ext cx="93600" cy="53640"/>
                <a:chOff x="7781760" y="2051640"/>
                <a:chExt cx="93600" cy="53640"/>
              </a:xfrm>
            </p:grpSpPr>
            <p:sp>
              <p:nvSpPr>
                <p:cNvPr id="1028" name="CustomShape 821"/>
                <p:cNvSpPr/>
                <p:nvPr/>
              </p:nvSpPr>
              <p:spPr>
                <a:xfrm>
                  <a:off x="7781760" y="2051640"/>
                  <a:ext cx="93600" cy="53640"/>
                </a:xfrm>
                <a:custGeom>
                  <a:avLst/>
                  <a:gdLst/>
                  <a:ahLst/>
                  <a:rect l="l" t="t" r="r" b="b"/>
                  <a:pathLst>
                    <a:path w="263" h="152">
                      <a:moveTo>
                        <a:pt x="131" y="0"/>
                      </a:moveTo>
                      <a:lnTo>
                        <a:pt x="262" y="76"/>
                      </a:lnTo>
                      <a:lnTo>
                        <a:pt x="131" y="151"/>
                      </a:lnTo>
                      <a:lnTo>
                        <a:pt x="0" y="76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29" name="Line 822"/>
                <p:cNvSpPr/>
                <p:nvPr/>
              </p:nvSpPr>
              <p:spPr>
                <a:xfrm>
                  <a:off x="7799400" y="20682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0" name="Line 823"/>
                <p:cNvSpPr/>
                <p:nvPr/>
              </p:nvSpPr>
              <p:spPr>
                <a:xfrm>
                  <a:off x="7793640" y="20714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1" name="Line 824"/>
                <p:cNvSpPr/>
                <p:nvPr/>
              </p:nvSpPr>
              <p:spPr>
                <a:xfrm>
                  <a:off x="7787880" y="20750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2" name="Line 825"/>
                <p:cNvSpPr/>
                <p:nvPr/>
              </p:nvSpPr>
              <p:spPr>
                <a:xfrm>
                  <a:off x="7823160" y="20545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3" name="Line 826"/>
                <p:cNvSpPr/>
                <p:nvPr/>
              </p:nvSpPr>
              <p:spPr>
                <a:xfrm>
                  <a:off x="7817040" y="20577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4" name="Line 827"/>
                <p:cNvSpPr/>
                <p:nvPr/>
              </p:nvSpPr>
              <p:spPr>
                <a:xfrm>
                  <a:off x="7811280" y="20613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5" name="Line 828"/>
                <p:cNvSpPr/>
                <p:nvPr/>
              </p:nvSpPr>
              <p:spPr>
                <a:xfrm>
                  <a:off x="7805520" y="20646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036" name="Group 829"/>
              <p:cNvGrpSpPr/>
              <p:nvPr/>
            </p:nvGrpSpPr>
            <p:grpSpPr>
              <a:xfrm>
                <a:off x="7781760" y="2160360"/>
                <a:ext cx="93600" cy="53640"/>
                <a:chOff x="7781760" y="2160360"/>
                <a:chExt cx="93600" cy="53640"/>
              </a:xfrm>
            </p:grpSpPr>
            <p:sp>
              <p:nvSpPr>
                <p:cNvPr id="1037" name="CustomShape 830"/>
                <p:cNvSpPr/>
                <p:nvPr/>
              </p:nvSpPr>
              <p:spPr>
                <a:xfrm>
                  <a:off x="7781760" y="2160360"/>
                  <a:ext cx="93600" cy="53640"/>
                </a:xfrm>
                <a:custGeom>
                  <a:avLst/>
                  <a:gdLst/>
                  <a:ahLst/>
                  <a:rect l="l" t="t" r="r" b="b"/>
                  <a:pathLst>
                    <a:path w="263" h="152">
                      <a:moveTo>
                        <a:pt x="131" y="0"/>
                      </a:moveTo>
                      <a:lnTo>
                        <a:pt x="262" y="76"/>
                      </a:lnTo>
                      <a:lnTo>
                        <a:pt x="131" y="151"/>
                      </a:lnTo>
                      <a:lnTo>
                        <a:pt x="0" y="76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8" name="Line 831"/>
                <p:cNvSpPr/>
                <p:nvPr/>
              </p:nvSpPr>
              <p:spPr>
                <a:xfrm>
                  <a:off x="7799400" y="21769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9" name="Line 832"/>
                <p:cNvSpPr/>
                <p:nvPr/>
              </p:nvSpPr>
              <p:spPr>
                <a:xfrm>
                  <a:off x="7793640" y="21801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40" name="Line 833"/>
                <p:cNvSpPr/>
                <p:nvPr/>
              </p:nvSpPr>
              <p:spPr>
                <a:xfrm>
                  <a:off x="7787880" y="21837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41" name="Line 834"/>
                <p:cNvSpPr/>
                <p:nvPr/>
              </p:nvSpPr>
              <p:spPr>
                <a:xfrm>
                  <a:off x="7823160" y="21632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42" name="Line 835"/>
                <p:cNvSpPr/>
                <p:nvPr/>
              </p:nvSpPr>
              <p:spPr>
                <a:xfrm>
                  <a:off x="7817040" y="21668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43" name="Line 836"/>
                <p:cNvSpPr/>
                <p:nvPr/>
              </p:nvSpPr>
              <p:spPr>
                <a:xfrm>
                  <a:off x="7811280" y="217008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44" name="Line 837"/>
                <p:cNvSpPr/>
                <p:nvPr/>
              </p:nvSpPr>
              <p:spPr>
                <a:xfrm>
                  <a:off x="7805520" y="21733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045" name="Group 838"/>
              <p:cNvGrpSpPr/>
              <p:nvPr/>
            </p:nvGrpSpPr>
            <p:grpSpPr>
              <a:xfrm>
                <a:off x="7876080" y="2106000"/>
                <a:ext cx="93600" cy="53640"/>
                <a:chOff x="7876080" y="2106000"/>
                <a:chExt cx="93600" cy="53640"/>
              </a:xfrm>
            </p:grpSpPr>
            <p:sp>
              <p:nvSpPr>
                <p:cNvPr id="1046" name="CustomShape 839"/>
                <p:cNvSpPr/>
                <p:nvPr/>
              </p:nvSpPr>
              <p:spPr>
                <a:xfrm>
                  <a:off x="7876080" y="2106000"/>
                  <a:ext cx="93600" cy="53640"/>
                </a:xfrm>
                <a:custGeom>
                  <a:avLst/>
                  <a:gdLst/>
                  <a:ahLst/>
                  <a:rect l="l" t="t" r="r" b="b"/>
                  <a:pathLst>
                    <a:path w="263" h="152">
                      <a:moveTo>
                        <a:pt x="131" y="0"/>
                      </a:moveTo>
                      <a:lnTo>
                        <a:pt x="262" y="76"/>
                      </a:lnTo>
                      <a:lnTo>
                        <a:pt x="131" y="151"/>
                      </a:lnTo>
                      <a:lnTo>
                        <a:pt x="0" y="76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47" name="Line 840"/>
                <p:cNvSpPr/>
                <p:nvPr/>
              </p:nvSpPr>
              <p:spPr>
                <a:xfrm>
                  <a:off x="7893720" y="21225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48" name="Line 841"/>
                <p:cNvSpPr/>
                <p:nvPr/>
              </p:nvSpPr>
              <p:spPr>
                <a:xfrm>
                  <a:off x="7887600" y="21258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49" name="Line 842"/>
                <p:cNvSpPr/>
                <p:nvPr/>
              </p:nvSpPr>
              <p:spPr>
                <a:xfrm>
                  <a:off x="7881840" y="21294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0" name="Line 843"/>
                <p:cNvSpPr/>
                <p:nvPr/>
              </p:nvSpPr>
              <p:spPr>
                <a:xfrm>
                  <a:off x="7917120" y="210888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1" name="Line 844"/>
                <p:cNvSpPr/>
                <p:nvPr/>
              </p:nvSpPr>
              <p:spPr>
                <a:xfrm>
                  <a:off x="7911360" y="21121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2" name="Line 845"/>
                <p:cNvSpPr/>
                <p:nvPr/>
              </p:nvSpPr>
              <p:spPr>
                <a:xfrm>
                  <a:off x="7905600" y="21157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3" name="Line 846"/>
                <p:cNvSpPr/>
                <p:nvPr/>
              </p:nvSpPr>
              <p:spPr>
                <a:xfrm>
                  <a:off x="7899480" y="21189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1054" name="Group 847"/>
          <p:cNvGrpSpPr/>
          <p:nvPr/>
        </p:nvGrpSpPr>
        <p:grpSpPr>
          <a:xfrm>
            <a:off x="8869680" y="1828800"/>
            <a:ext cx="405000" cy="924840"/>
            <a:chOff x="8869680" y="1828800"/>
            <a:chExt cx="405000" cy="924840"/>
          </a:xfrm>
        </p:grpSpPr>
        <p:sp>
          <p:nvSpPr>
            <p:cNvPr id="1055" name="CustomShape 848"/>
            <p:cNvSpPr/>
            <p:nvPr/>
          </p:nvSpPr>
          <p:spPr>
            <a:xfrm>
              <a:off x="9059040" y="2625480"/>
              <a:ext cx="215640" cy="128160"/>
            </a:xfrm>
            <a:custGeom>
              <a:avLst/>
              <a:gdLst/>
              <a:ahLst/>
              <a:rect l="l" t="t" r="r" b="b"/>
              <a:pathLst>
                <a:path w="602" h="359">
                  <a:moveTo>
                    <a:pt x="0" y="358"/>
                  </a:moveTo>
                  <a:cubicBezTo>
                    <a:pt x="35" y="358"/>
                    <a:pt x="490" y="160"/>
                    <a:pt x="556" y="113"/>
                  </a:cubicBezTo>
                  <a:cubicBezTo>
                    <a:pt x="601" y="87"/>
                    <a:pt x="589" y="0"/>
                    <a:pt x="525" y="0"/>
                  </a:cubicBezTo>
                  <a:cubicBezTo>
                    <a:pt x="523" y="0"/>
                    <a:pt x="0" y="358"/>
                    <a:pt x="0" y="358"/>
                  </a:cubicBezTo>
                </a:path>
              </a:pathLst>
            </a:custGeom>
            <a:solidFill>
              <a:srgbClr val="dddddd"/>
            </a:solidFill>
            <a:ln>
              <a:solidFill>
                <a:srgbClr val="dddddd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56" name="Group 849"/>
            <p:cNvGrpSpPr/>
            <p:nvPr/>
          </p:nvGrpSpPr>
          <p:grpSpPr>
            <a:xfrm>
              <a:off x="8869680" y="1828800"/>
              <a:ext cx="375840" cy="923760"/>
              <a:chOff x="8869680" y="1828800"/>
              <a:chExt cx="375840" cy="923760"/>
            </a:xfrm>
          </p:grpSpPr>
          <p:grpSp>
            <p:nvGrpSpPr>
              <p:cNvPr id="1057" name="Group 850"/>
              <p:cNvGrpSpPr/>
              <p:nvPr/>
            </p:nvGrpSpPr>
            <p:grpSpPr>
              <a:xfrm>
                <a:off x="8869680" y="1828800"/>
                <a:ext cx="375840" cy="923760"/>
                <a:chOff x="8869680" y="1828800"/>
                <a:chExt cx="375840" cy="923760"/>
              </a:xfrm>
            </p:grpSpPr>
            <p:sp>
              <p:nvSpPr>
                <p:cNvPr id="1058" name="CustomShape 851"/>
                <p:cNvSpPr/>
                <p:nvPr/>
              </p:nvSpPr>
              <p:spPr>
                <a:xfrm>
                  <a:off x="9057960" y="1937520"/>
                  <a:ext cx="187560" cy="815040"/>
                </a:xfrm>
                <a:custGeom>
                  <a:avLst/>
                  <a:gdLst/>
                  <a:ahLst/>
                  <a:rect l="l" t="t" r="r" b="b"/>
                  <a:pathLst>
                    <a:path w="524" h="2267">
                      <a:moveTo>
                        <a:pt x="0" y="2266"/>
                      </a:moveTo>
                      <a:lnTo>
                        <a:pt x="0" y="302"/>
                      </a:lnTo>
                      <a:lnTo>
                        <a:pt x="523" y="0"/>
                      </a:lnTo>
                      <a:lnTo>
                        <a:pt x="523" y="1964"/>
                      </a:lnTo>
                      <a:lnTo>
                        <a:pt x="0" y="2266"/>
                      </a:lnTo>
                    </a:path>
                  </a:pathLst>
                </a:custGeom>
                <a:gradFill rotWithShape="0">
                  <a:gsLst>
                    <a:gs pos="0">
                      <a:srgbClr val="999999"/>
                    </a:gs>
                    <a:gs pos="100000">
                      <a:srgbClr val="333333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9" name="CustomShape 852"/>
                <p:cNvSpPr/>
                <p:nvPr/>
              </p:nvSpPr>
              <p:spPr>
                <a:xfrm>
                  <a:off x="8869680" y="1828800"/>
                  <a:ext cx="375840" cy="216720"/>
                </a:xfrm>
                <a:custGeom>
                  <a:avLst/>
                  <a:gdLst/>
                  <a:ahLst/>
                  <a:rect l="l" t="t" r="r" b="b"/>
                  <a:pathLst>
                    <a:path w="1047" h="605">
                      <a:moveTo>
                        <a:pt x="523" y="604"/>
                      </a:moveTo>
                      <a:lnTo>
                        <a:pt x="0" y="302"/>
                      </a:lnTo>
                      <a:lnTo>
                        <a:pt x="523" y="0"/>
                      </a:lnTo>
                      <a:lnTo>
                        <a:pt x="1046" y="302"/>
                      </a:lnTo>
                      <a:lnTo>
                        <a:pt x="523" y="604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540000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060" name="Group 853"/>
                <p:cNvGrpSpPr/>
                <p:nvPr/>
              </p:nvGrpSpPr>
              <p:grpSpPr>
                <a:xfrm>
                  <a:off x="8899200" y="2583360"/>
                  <a:ext cx="140760" cy="135360"/>
                  <a:chOff x="8899200" y="2583360"/>
                  <a:chExt cx="140760" cy="135360"/>
                </a:xfrm>
              </p:grpSpPr>
              <p:sp>
                <p:nvSpPr>
                  <p:cNvPr id="1061" name="CustomShape 854"/>
                  <p:cNvSpPr/>
                  <p:nvPr/>
                </p:nvSpPr>
                <p:spPr>
                  <a:xfrm>
                    <a:off x="8899200" y="258336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62" name="Line 855"/>
                  <p:cNvSpPr/>
                  <p:nvPr/>
                </p:nvSpPr>
                <p:spPr>
                  <a:xfrm>
                    <a:off x="8934120" y="2610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63" name="CustomShape 856"/>
                  <p:cNvSpPr/>
                  <p:nvPr/>
                </p:nvSpPr>
                <p:spPr>
                  <a:xfrm>
                    <a:off x="8981640" y="26445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64" name="CustomShape 857"/>
                  <p:cNvSpPr/>
                  <p:nvPr/>
                </p:nvSpPr>
                <p:spPr>
                  <a:xfrm>
                    <a:off x="8981640" y="26445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65" name="CustomShape 858"/>
                  <p:cNvSpPr/>
                  <p:nvPr/>
                </p:nvSpPr>
                <p:spPr>
                  <a:xfrm>
                    <a:off x="9022680" y="269208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66" name="Line 859"/>
                  <p:cNvSpPr/>
                  <p:nvPr/>
                </p:nvSpPr>
                <p:spPr>
                  <a:xfrm>
                    <a:off x="8928000" y="26067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67" name="Line 860"/>
                  <p:cNvSpPr/>
                  <p:nvPr/>
                </p:nvSpPr>
                <p:spPr>
                  <a:xfrm>
                    <a:off x="8922240" y="2603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68" name="Line 861"/>
                  <p:cNvSpPr/>
                  <p:nvPr/>
                </p:nvSpPr>
                <p:spPr>
                  <a:xfrm>
                    <a:off x="8916480" y="2599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69" name="Line 862"/>
                  <p:cNvSpPr/>
                  <p:nvPr/>
                </p:nvSpPr>
                <p:spPr>
                  <a:xfrm>
                    <a:off x="8910360" y="2596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70" name="Line 863"/>
                  <p:cNvSpPr/>
                  <p:nvPr/>
                </p:nvSpPr>
                <p:spPr>
                  <a:xfrm flipV="1">
                    <a:off x="8939880" y="2613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71" name="Line 864"/>
                  <p:cNvSpPr/>
                  <p:nvPr/>
                </p:nvSpPr>
                <p:spPr>
                  <a:xfrm>
                    <a:off x="8957520" y="2623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72" name="Line 865"/>
                  <p:cNvSpPr/>
                  <p:nvPr/>
                </p:nvSpPr>
                <p:spPr>
                  <a:xfrm>
                    <a:off x="8951760" y="2620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73" name="Line 866"/>
                  <p:cNvSpPr/>
                  <p:nvPr/>
                </p:nvSpPr>
                <p:spPr>
                  <a:xfrm>
                    <a:off x="8946000" y="2616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74" name="Line 867"/>
                  <p:cNvSpPr/>
                  <p:nvPr/>
                </p:nvSpPr>
                <p:spPr>
                  <a:xfrm flipV="1">
                    <a:off x="8963640" y="26272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075" name="CustomShape 868"/>
                <p:cNvSpPr/>
                <p:nvPr/>
              </p:nvSpPr>
              <p:spPr>
                <a:xfrm>
                  <a:off x="9040320" y="2036160"/>
                  <a:ext cx="16920" cy="716400"/>
                </a:xfrm>
                <a:custGeom>
                  <a:avLst/>
                  <a:gdLst/>
                  <a:ahLst/>
                  <a:rect l="l" t="t" r="r" b="b"/>
                  <a:pathLst>
                    <a:path w="50" h="1993">
                      <a:moveTo>
                        <a:pt x="0" y="1964"/>
                      </a:moveTo>
                      <a:lnTo>
                        <a:pt x="0" y="0"/>
                      </a:lnTo>
                      <a:lnTo>
                        <a:pt x="49" y="28"/>
                      </a:lnTo>
                      <a:lnTo>
                        <a:pt x="49" y="1992"/>
                      </a:lnTo>
                      <a:lnTo>
                        <a:pt x="0" y="1964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76" name="CustomShape 869"/>
                <p:cNvSpPr/>
                <p:nvPr/>
              </p:nvSpPr>
              <p:spPr>
                <a:xfrm>
                  <a:off x="8869680" y="1937520"/>
                  <a:ext cx="16920" cy="716400"/>
                </a:xfrm>
                <a:custGeom>
                  <a:avLst/>
                  <a:gdLst/>
                  <a:ahLst/>
                  <a:rect l="l" t="t" r="r" b="b"/>
                  <a:pathLst>
                    <a:path w="50" h="1993">
                      <a:moveTo>
                        <a:pt x="0" y="1964"/>
                      </a:moveTo>
                      <a:lnTo>
                        <a:pt x="0" y="0"/>
                      </a:lnTo>
                      <a:lnTo>
                        <a:pt x="49" y="28"/>
                      </a:lnTo>
                      <a:lnTo>
                        <a:pt x="49" y="1992"/>
                      </a:lnTo>
                      <a:lnTo>
                        <a:pt x="0" y="1964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77" name="CustomShape 870"/>
                <p:cNvSpPr/>
                <p:nvPr/>
              </p:nvSpPr>
              <p:spPr>
                <a:xfrm>
                  <a:off x="8887320" y="1947600"/>
                  <a:ext cx="11160" cy="695880"/>
                </a:xfrm>
                <a:custGeom>
                  <a:avLst/>
                  <a:gdLst/>
                  <a:ahLst/>
                  <a:rect l="l" t="t" r="r" b="b"/>
                  <a:pathLst>
                    <a:path w="34" h="1936">
                      <a:moveTo>
                        <a:pt x="0" y="1935"/>
                      </a:moveTo>
                      <a:lnTo>
                        <a:pt x="0" y="0"/>
                      </a:lnTo>
                      <a:lnTo>
                        <a:pt x="33" y="19"/>
                      </a:lnTo>
                      <a:lnTo>
                        <a:pt x="33" y="1917"/>
                      </a:lnTo>
                      <a:lnTo>
                        <a:pt x="0" y="1935"/>
                      </a:lnTo>
                    </a:path>
                  </a:pathLst>
                </a:custGeom>
                <a:gradFill rotWithShape="0">
                  <a:gsLst>
                    <a:gs pos="0">
                      <a:srgbClr val="999999"/>
                    </a:gs>
                    <a:gs pos="100000">
                      <a:srgbClr val="333333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78" name="CustomShape 871"/>
                <p:cNvSpPr/>
                <p:nvPr/>
              </p:nvSpPr>
              <p:spPr>
                <a:xfrm>
                  <a:off x="8887320" y="2644560"/>
                  <a:ext cx="152280" cy="97920"/>
                </a:xfrm>
                <a:custGeom>
                  <a:avLst/>
                  <a:gdLst/>
                  <a:ahLst/>
                  <a:rect l="l" t="t" r="r" b="b"/>
                  <a:pathLst>
                    <a:path w="426" h="275">
                      <a:moveTo>
                        <a:pt x="0" y="28"/>
                      </a:moveTo>
                      <a:lnTo>
                        <a:pt x="0" y="0"/>
                      </a:lnTo>
                      <a:lnTo>
                        <a:pt x="425" y="245"/>
                      </a:lnTo>
                      <a:lnTo>
                        <a:pt x="425" y="274"/>
                      </a:lnTo>
                      <a:lnTo>
                        <a:pt x="0" y="28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79" name="CustomShape 872"/>
                <p:cNvSpPr/>
                <p:nvPr/>
              </p:nvSpPr>
              <p:spPr>
                <a:xfrm>
                  <a:off x="8887320" y="2637720"/>
                  <a:ext cx="152280" cy="94320"/>
                </a:xfrm>
                <a:custGeom>
                  <a:avLst/>
                  <a:gdLst/>
                  <a:ahLst/>
                  <a:rect l="l" t="t" r="r" b="b"/>
                  <a:pathLst>
                    <a:path w="426" h="265">
                      <a:moveTo>
                        <a:pt x="0" y="19"/>
                      </a:moveTo>
                      <a:lnTo>
                        <a:pt x="33" y="0"/>
                      </a:lnTo>
                      <a:lnTo>
                        <a:pt x="425" y="227"/>
                      </a:lnTo>
                      <a:lnTo>
                        <a:pt x="425" y="264"/>
                      </a:lnTo>
                      <a:lnTo>
                        <a:pt x="0" y="19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080" name="Group 873"/>
                <p:cNvGrpSpPr/>
                <p:nvPr/>
              </p:nvGrpSpPr>
              <p:grpSpPr>
                <a:xfrm>
                  <a:off x="8899200" y="2529000"/>
                  <a:ext cx="140760" cy="135360"/>
                  <a:chOff x="8899200" y="2529000"/>
                  <a:chExt cx="140760" cy="135360"/>
                </a:xfrm>
              </p:grpSpPr>
              <p:sp>
                <p:nvSpPr>
                  <p:cNvPr id="1081" name="CustomShape 874"/>
                  <p:cNvSpPr/>
                  <p:nvPr/>
                </p:nvSpPr>
                <p:spPr>
                  <a:xfrm>
                    <a:off x="8899200" y="252900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82" name="Line 875"/>
                  <p:cNvSpPr/>
                  <p:nvPr/>
                </p:nvSpPr>
                <p:spPr>
                  <a:xfrm>
                    <a:off x="8934120" y="2555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83" name="CustomShape 876"/>
                  <p:cNvSpPr/>
                  <p:nvPr/>
                </p:nvSpPr>
                <p:spPr>
                  <a:xfrm>
                    <a:off x="8981640" y="25902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84" name="CustomShape 877"/>
                  <p:cNvSpPr/>
                  <p:nvPr/>
                </p:nvSpPr>
                <p:spPr>
                  <a:xfrm>
                    <a:off x="8981640" y="25902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85" name="CustomShape 878"/>
                  <p:cNvSpPr/>
                  <p:nvPr/>
                </p:nvSpPr>
                <p:spPr>
                  <a:xfrm>
                    <a:off x="9022680" y="263772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86" name="Line 879"/>
                  <p:cNvSpPr/>
                  <p:nvPr/>
                </p:nvSpPr>
                <p:spPr>
                  <a:xfrm>
                    <a:off x="8928000" y="2552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87" name="Line 880"/>
                  <p:cNvSpPr/>
                  <p:nvPr/>
                </p:nvSpPr>
                <p:spPr>
                  <a:xfrm>
                    <a:off x="8922240" y="2549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88" name="Line 881"/>
                  <p:cNvSpPr/>
                  <p:nvPr/>
                </p:nvSpPr>
                <p:spPr>
                  <a:xfrm>
                    <a:off x="8916480" y="2545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89" name="Line 882"/>
                  <p:cNvSpPr/>
                  <p:nvPr/>
                </p:nvSpPr>
                <p:spPr>
                  <a:xfrm>
                    <a:off x="8910360" y="2542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90" name="Line 883"/>
                  <p:cNvSpPr/>
                  <p:nvPr/>
                </p:nvSpPr>
                <p:spPr>
                  <a:xfrm flipV="1">
                    <a:off x="8939880" y="2559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91" name="Line 884"/>
                  <p:cNvSpPr/>
                  <p:nvPr/>
                </p:nvSpPr>
                <p:spPr>
                  <a:xfrm>
                    <a:off x="8957520" y="2569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92" name="Line 885"/>
                  <p:cNvSpPr/>
                  <p:nvPr/>
                </p:nvSpPr>
                <p:spPr>
                  <a:xfrm>
                    <a:off x="8951760" y="2566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93" name="Line 886"/>
                  <p:cNvSpPr/>
                  <p:nvPr/>
                </p:nvSpPr>
                <p:spPr>
                  <a:xfrm>
                    <a:off x="8946000" y="2562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94" name="Line 887"/>
                  <p:cNvSpPr/>
                  <p:nvPr/>
                </p:nvSpPr>
                <p:spPr>
                  <a:xfrm flipV="1">
                    <a:off x="8963640" y="2572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095" name="Group 888"/>
                <p:cNvGrpSpPr/>
                <p:nvPr/>
              </p:nvGrpSpPr>
              <p:grpSpPr>
                <a:xfrm>
                  <a:off x="8899200" y="2474640"/>
                  <a:ext cx="140760" cy="135360"/>
                  <a:chOff x="8899200" y="2474640"/>
                  <a:chExt cx="140760" cy="135360"/>
                </a:xfrm>
              </p:grpSpPr>
              <p:sp>
                <p:nvSpPr>
                  <p:cNvPr id="1096" name="CustomShape 889"/>
                  <p:cNvSpPr/>
                  <p:nvPr/>
                </p:nvSpPr>
                <p:spPr>
                  <a:xfrm>
                    <a:off x="8899200" y="247464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97" name="Line 890"/>
                  <p:cNvSpPr/>
                  <p:nvPr/>
                </p:nvSpPr>
                <p:spPr>
                  <a:xfrm>
                    <a:off x="8934120" y="2500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98" name="CustomShape 891"/>
                  <p:cNvSpPr/>
                  <p:nvPr/>
                </p:nvSpPr>
                <p:spPr>
                  <a:xfrm>
                    <a:off x="8981640" y="25358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99" name="CustomShape 892"/>
                  <p:cNvSpPr/>
                  <p:nvPr/>
                </p:nvSpPr>
                <p:spPr>
                  <a:xfrm>
                    <a:off x="8981640" y="25358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00" name="CustomShape 893"/>
                  <p:cNvSpPr/>
                  <p:nvPr/>
                </p:nvSpPr>
                <p:spPr>
                  <a:xfrm>
                    <a:off x="9022680" y="258336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01" name="Line 894"/>
                  <p:cNvSpPr/>
                  <p:nvPr/>
                </p:nvSpPr>
                <p:spPr>
                  <a:xfrm>
                    <a:off x="8928000" y="2497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02" name="Line 895"/>
                  <p:cNvSpPr/>
                  <p:nvPr/>
                </p:nvSpPr>
                <p:spPr>
                  <a:xfrm>
                    <a:off x="8922240" y="2493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03" name="Line 896"/>
                  <p:cNvSpPr/>
                  <p:nvPr/>
                </p:nvSpPr>
                <p:spPr>
                  <a:xfrm>
                    <a:off x="8916480" y="2490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04" name="Line 897"/>
                  <p:cNvSpPr/>
                  <p:nvPr/>
                </p:nvSpPr>
                <p:spPr>
                  <a:xfrm>
                    <a:off x="8910360" y="2487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05" name="Line 898"/>
                  <p:cNvSpPr/>
                  <p:nvPr/>
                </p:nvSpPr>
                <p:spPr>
                  <a:xfrm flipV="1">
                    <a:off x="8939880" y="2504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06" name="Line 899"/>
                  <p:cNvSpPr/>
                  <p:nvPr/>
                </p:nvSpPr>
                <p:spPr>
                  <a:xfrm>
                    <a:off x="8957520" y="2514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07" name="Line 900"/>
                  <p:cNvSpPr/>
                  <p:nvPr/>
                </p:nvSpPr>
                <p:spPr>
                  <a:xfrm>
                    <a:off x="8951760" y="2511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08" name="Line 901"/>
                  <p:cNvSpPr/>
                  <p:nvPr/>
                </p:nvSpPr>
                <p:spPr>
                  <a:xfrm>
                    <a:off x="8946000" y="2507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09" name="Line 902"/>
                  <p:cNvSpPr/>
                  <p:nvPr/>
                </p:nvSpPr>
                <p:spPr>
                  <a:xfrm flipV="1">
                    <a:off x="8963640" y="2517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110" name="Group 903"/>
                <p:cNvGrpSpPr/>
                <p:nvPr/>
              </p:nvGrpSpPr>
              <p:grpSpPr>
                <a:xfrm>
                  <a:off x="8899200" y="2420280"/>
                  <a:ext cx="140760" cy="135360"/>
                  <a:chOff x="8899200" y="2420280"/>
                  <a:chExt cx="140760" cy="135360"/>
                </a:xfrm>
              </p:grpSpPr>
              <p:sp>
                <p:nvSpPr>
                  <p:cNvPr id="1111" name="CustomShape 904"/>
                  <p:cNvSpPr/>
                  <p:nvPr/>
                </p:nvSpPr>
                <p:spPr>
                  <a:xfrm>
                    <a:off x="8899200" y="242028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12" name="Line 905"/>
                  <p:cNvSpPr/>
                  <p:nvPr/>
                </p:nvSpPr>
                <p:spPr>
                  <a:xfrm>
                    <a:off x="8934120" y="2446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13" name="CustomShape 906"/>
                  <p:cNvSpPr/>
                  <p:nvPr/>
                </p:nvSpPr>
                <p:spPr>
                  <a:xfrm>
                    <a:off x="8981640" y="24814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14" name="CustomShape 907"/>
                  <p:cNvSpPr/>
                  <p:nvPr/>
                </p:nvSpPr>
                <p:spPr>
                  <a:xfrm>
                    <a:off x="8981640" y="24814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15" name="CustomShape 908"/>
                  <p:cNvSpPr/>
                  <p:nvPr/>
                </p:nvSpPr>
                <p:spPr>
                  <a:xfrm>
                    <a:off x="9022680" y="252900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16" name="Line 909"/>
                  <p:cNvSpPr/>
                  <p:nvPr/>
                </p:nvSpPr>
                <p:spPr>
                  <a:xfrm>
                    <a:off x="8928000" y="2443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17" name="Line 910"/>
                  <p:cNvSpPr/>
                  <p:nvPr/>
                </p:nvSpPr>
                <p:spPr>
                  <a:xfrm>
                    <a:off x="8922240" y="2440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18" name="Line 911"/>
                  <p:cNvSpPr/>
                  <p:nvPr/>
                </p:nvSpPr>
                <p:spPr>
                  <a:xfrm>
                    <a:off x="8916480" y="2436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19" name="Line 912"/>
                  <p:cNvSpPr/>
                  <p:nvPr/>
                </p:nvSpPr>
                <p:spPr>
                  <a:xfrm>
                    <a:off x="8910360" y="2433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20" name="Line 913"/>
                  <p:cNvSpPr/>
                  <p:nvPr/>
                </p:nvSpPr>
                <p:spPr>
                  <a:xfrm flipV="1">
                    <a:off x="8939880" y="2450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21" name="Line 914"/>
                  <p:cNvSpPr/>
                  <p:nvPr/>
                </p:nvSpPr>
                <p:spPr>
                  <a:xfrm>
                    <a:off x="8957520" y="2460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22" name="Line 915"/>
                  <p:cNvSpPr/>
                  <p:nvPr/>
                </p:nvSpPr>
                <p:spPr>
                  <a:xfrm>
                    <a:off x="8951760" y="2457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23" name="Line 916"/>
                  <p:cNvSpPr/>
                  <p:nvPr/>
                </p:nvSpPr>
                <p:spPr>
                  <a:xfrm>
                    <a:off x="8946000" y="24537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24" name="Line 917"/>
                  <p:cNvSpPr/>
                  <p:nvPr/>
                </p:nvSpPr>
                <p:spPr>
                  <a:xfrm flipV="1">
                    <a:off x="8963640" y="2464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125" name="Group 918"/>
                <p:cNvGrpSpPr/>
                <p:nvPr/>
              </p:nvGrpSpPr>
              <p:grpSpPr>
                <a:xfrm>
                  <a:off x="8899200" y="2365920"/>
                  <a:ext cx="140760" cy="135360"/>
                  <a:chOff x="8899200" y="2365920"/>
                  <a:chExt cx="140760" cy="135360"/>
                </a:xfrm>
              </p:grpSpPr>
              <p:sp>
                <p:nvSpPr>
                  <p:cNvPr id="1126" name="CustomShape 919"/>
                  <p:cNvSpPr/>
                  <p:nvPr/>
                </p:nvSpPr>
                <p:spPr>
                  <a:xfrm>
                    <a:off x="8899200" y="236592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27" name="Line 920"/>
                  <p:cNvSpPr/>
                  <p:nvPr/>
                </p:nvSpPr>
                <p:spPr>
                  <a:xfrm>
                    <a:off x="8934120" y="2392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28" name="CustomShape 921"/>
                  <p:cNvSpPr/>
                  <p:nvPr/>
                </p:nvSpPr>
                <p:spPr>
                  <a:xfrm>
                    <a:off x="8981640" y="24271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29" name="CustomShape 922"/>
                  <p:cNvSpPr/>
                  <p:nvPr/>
                </p:nvSpPr>
                <p:spPr>
                  <a:xfrm>
                    <a:off x="8981640" y="24271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30" name="CustomShape 923"/>
                  <p:cNvSpPr/>
                  <p:nvPr/>
                </p:nvSpPr>
                <p:spPr>
                  <a:xfrm>
                    <a:off x="9022680" y="247464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31" name="Line 924"/>
                  <p:cNvSpPr/>
                  <p:nvPr/>
                </p:nvSpPr>
                <p:spPr>
                  <a:xfrm>
                    <a:off x="8928000" y="2389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32" name="Line 925"/>
                  <p:cNvSpPr/>
                  <p:nvPr/>
                </p:nvSpPr>
                <p:spPr>
                  <a:xfrm>
                    <a:off x="8922240" y="2385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33" name="Line 926"/>
                  <p:cNvSpPr/>
                  <p:nvPr/>
                </p:nvSpPr>
                <p:spPr>
                  <a:xfrm>
                    <a:off x="8916480" y="2382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34" name="Line 927"/>
                  <p:cNvSpPr/>
                  <p:nvPr/>
                </p:nvSpPr>
                <p:spPr>
                  <a:xfrm>
                    <a:off x="8910360" y="2378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35" name="Line 928"/>
                  <p:cNvSpPr/>
                  <p:nvPr/>
                </p:nvSpPr>
                <p:spPr>
                  <a:xfrm flipV="1">
                    <a:off x="8939880" y="2396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36" name="Line 929"/>
                  <p:cNvSpPr/>
                  <p:nvPr/>
                </p:nvSpPr>
                <p:spPr>
                  <a:xfrm>
                    <a:off x="8957520" y="2406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37" name="Line 930"/>
                  <p:cNvSpPr/>
                  <p:nvPr/>
                </p:nvSpPr>
                <p:spPr>
                  <a:xfrm>
                    <a:off x="8951760" y="2403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38" name="Line 931"/>
                  <p:cNvSpPr/>
                  <p:nvPr/>
                </p:nvSpPr>
                <p:spPr>
                  <a:xfrm>
                    <a:off x="8946000" y="2399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39" name="Line 932"/>
                  <p:cNvSpPr/>
                  <p:nvPr/>
                </p:nvSpPr>
                <p:spPr>
                  <a:xfrm flipV="1">
                    <a:off x="8963640" y="2409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140" name="Group 933"/>
                <p:cNvGrpSpPr/>
                <p:nvPr/>
              </p:nvGrpSpPr>
              <p:grpSpPr>
                <a:xfrm>
                  <a:off x="8899200" y="2311560"/>
                  <a:ext cx="140760" cy="135360"/>
                  <a:chOff x="8899200" y="2311560"/>
                  <a:chExt cx="140760" cy="135360"/>
                </a:xfrm>
              </p:grpSpPr>
              <p:sp>
                <p:nvSpPr>
                  <p:cNvPr id="1141" name="CustomShape 934"/>
                  <p:cNvSpPr/>
                  <p:nvPr/>
                </p:nvSpPr>
                <p:spPr>
                  <a:xfrm>
                    <a:off x="8899200" y="231156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42" name="Line 935"/>
                  <p:cNvSpPr/>
                  <p:nvPr/>
                </p:nvSpPr>
                <p:spPr>
                  <a:xfrm>
                    <a:off x="8934120" y="2338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43" name="CustomShape 936"/>
                  <p:cNvSpPr/>
                  <p:nvPr/>
                </p:nvSpPr>
                <p:spPr>
                  <a:xfrm>
                    <a:off x="8981640" y="23727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44" name="CustomShape 937"/>
                  <p:cNvSpPr/>
                  <p:nvPr/>
                </p:nvSpPr>
                <p:spPr>
                  <a:xfrm>
                    <a:off x="8981640" y="23727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45" name="CustomShape 938"/>
                  <p:cNvSpPr/>
                  <p:nvPr/>
                </p:nvSpPr>
                <p:spPr>
                  <a:xfrm>
                    <a:off x="9022680" y="242028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46" name="Line 939"/>
                  <p:cNvSpPr/>
                  <p:nvPr/>
                </p:nvSpPr>
                <p:spPr>
                  <a:xfrm>
                    <a:off x="8928000" y="2334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47" name="Line 940"/>
                  <p:cNvSpPr/>
                  <p:nvPr/>
                </p:nvSpPr>
                <p:spPr>
                  <a:xfrm>
                    <a:off x="8922240" y="2331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48" name="Line 941"/>
                  <p:cNvSpPr/>
                  <p:nvPr/>
                </p:nvSpPr>
                <p:spPr>
                  <a:xfrm>
                    <a:off x="8916480" y="23281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49" name="Line 942"/>
                  <p:cNvSpPr/>
                  <p:nvPr/>
                </p:nvSpPr>
                <p:spPr>
                  <a:xfrm>
                    <a:off x="8910360" y="2324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50" name="Line 943"/>
                  <p:cNvSpPr/>
                  <p:nvPr/>
                </p:nvSpPr>
                <p:spPr>
                  <a:xfrm flipV="1">
                    <a:off x="8939880" y="2341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51" name="Line 944"/>
                  <p:cNvSpPr/>
                  <p:nvPr/>
                </p:nvSpPr>
                <p:spPr>
                  <a:xfrm>
                    <a:off x="8957520" y="2351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52" name="Line 945"/>
                  <p:cNvSpPr/>
                  <p:nvPr/>
                </p:nvSpPr>
                <p:spPr>
                  <a:xfrm>
                    <a:off x="8951760" y="2348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53" name="Line 946"/>
                  <p:cNvSpPr/>
                  <p:nvPr/>
                </p:nvSpPr>
                <p:spPr>
                  <a:xfrm>
                    <a:off x="8946000" y="2345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54" name="Line 947"/>
                  <p:cNvSpPr/>
                  <p:nvPr/>
                </p:nvSpPr>
                <p:spPr>
                  <a:xfrm flipV="1">
                    <a:off x="8963640" y="23551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155" name="Group 948"/>
                <p:cNvGrpSpPr/>
                <p:nvPr/>
              </p:nvGrpSpPr>
              <p:grpSpPr>
                <a:xfrm>
                  <a:off x="8899200" y="2257200"/>
                  <a:ext cx="140760" cy="135360"/>
                  <a:chOff x="8899200" y="2257200"/>
                  <a:chExt cx="140760" cy="135360"/>
                </a:xfrm>
              </p:grpSpPr>
              <p:sp>
                <p:nvSpPr>
                  <p:cNvPr id="1156" name="CustomShape 949"/>
                  <p:cNvSpPr/>
                  <p:nvPr/>
                </p:nvSpPr>
                <p:spPr>
                  <a:xfrm>
                    <a:off x="8899200" y="225720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57" name="Line 950"/>
                  <p:cNvSpPr/>
                  <p:nvPr/>
                </p:nvSpPr>
                <p:spPr>
                  <a:xfrm>
                    <a:off x="8934480" y="2284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58" name="CustomShape 951"/>
                  <p:cNvSpPr/>
                  <p:nvPr/>
                </p:nvSpPr>
                <p:spPr>
                  <a:xfrm>
                    <a:off x="8981640" y="23184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59" name="CustomShape 952"/>
                  <p:cNvSpPr/>
                  <p:nvPr/>
                </p:nvSpPr>
                <p:spPr>
                  <a:xfrm>
                    <a:off x="8981640" y="23184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60" name="CustomShape 953"/>
                  <p:cNvSpPr/>
                  <p:nvPr/>
                </p:nvSpPr>
                <p:spPr>
                  <a:xfrm>
                    <a:off x="9022680" y="236592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61" name="Line 954"/>
                  <p:cNvSpPr/>
                  <p:nvPr/>
                </p:nvSpPr>
                <p:spPr>
                  <a:xfrm>
                    <a:off x="8928360" y="2280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62" name="Line 955"/>
                  <p:cNvSpPr/>
                  <p:nvPr/>
                </p:nvSpPr>
                <p:spPr>
                  <a:xfrm>
                    <a:off x="8922600" y="2277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63" name="Line 956"/>
                  <p:cNvSpPr/>
                  <p:nvPr/>
                </p:nvSpPr>
                <p:spPr>
                  <a:xfrm>
                    <a:off x="8916840" y="22741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64" name="Line 957"/>
                  <p:cNvSpPr/>
                  <p:nvPr/>
                </p:nvSpPr>
                <p:spPr>
                  <a:xfrm>
                    <a:off x="8910720" y="2270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65" name="Line 958"/>
                  <p:cNvSpPr/>
                  <p:nvPr/>
                </p:nvSpPr>
                <p:spPr>
                  <a:xfrm flipV="1">
                    <a:off x="8940240" y="2287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66" name="Line 959"/>
                  <p:cNvSpPr/>
                  <p:nvPr/>
                </p:nvSpPr>
                <p:spPr>
                  <a:xfrm>
                    <a:off x="8957880" y="2297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67" name="Line 960"/>
                  <p:cNvSpPr/>
                  <p:nvPr/>
                </p:nvSpPr>
                <p:spPr>
                  <a:xfrm>
                    <a:off x="8952120" y="22942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68" name="Line 961"/>
                  <p:cNvSpPr/>
                  <p:nvPr/>
                </p:nvSpPr>
                <p:spPr>
                  <a:xfrm>
                    <a:off x="8946360" y="2291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69" name="Line 962"/>
                  <p:cNvSpPr/>
                  <p:nvPr/>
                </p:nvSpPr>
                <p:spPr>
                  <a:xfrm flipV="1">
                    <a:off x="8964000" y="23011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170" name="Group 963"/>
                <p:cNvGrpSpPr/>
                <p:nvPr/>
              </p:nvGrpSpPr>
              <p:grpSpPr>
                <a:xfrm>
                  <a:off x="8899200" y="2202840"/>
                  <a:ext cx="140760" cy="135360"/>
                  <a:chOff x="8899200" y="2202840"/>
                  <a:chExt cx="140760" cy="135360"/>
                </a:xfrm>
              </p:grpSpPr>
              <p:sp>
                <p:nvSpPr>
                  <p:cNvPr id="1171" name="CustomShape 964"/>
                  <p:cNvSpPr/>
                  <p:nvPr/>
                </p:nvSpPr>
                <p:spPr>
                  <a:xfrm>
                    <a:off x="8899200" y="220284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72" name="Line 965"/>
                  <p:cNvSpPr/>
                  <p:nvPr/>
                </p:nvSpPr>
                <p:spPr>
                  <a:xfrm>
                    <a:off x="8934120" y="2229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73" name="CustomShape 966"/>
                  <p:cNvSpPr/>
                  <p:nvPr/>
                </p:nvSpPr>
                <p:spPr>
                  <a:xfrm>
                    <a:off x="8981640" y="22636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74" name="CustomShape 967"/>
                  <p:cNvSpPr/>
                  <p:nvPr/>
                </p:nvSpPr>
                <p:spPr>
                  <a:xfrm>
                    <a:off x="8981640" y="22636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75" name="CustomShape 968"/>
                  <p:cNvSpPr/>
                  <p:nvPr/>
                </p:nvSpPr>
                <p:spPr>
                  <a:xfrm>
                    <a:off x="9022680" y="231156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76" name="Line 969"/>
                  <p:cNvSpPr/>
                  <p:nvPr/>
                </p:nvSpPr>
                <p:spPr>
                  <a:xfrm>
                    <a:off x="8928000" y="2226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77" name="Line 970"/>
                  <p:cNvSpPr/>
                  <p:nvPr/>
                </p:nvSpPr>
                <p:spPr>
                  <a:xfrm>
                    <a:off x="8922240" y="2222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78" name="Line 971"/>
                  <p:cNvSpPr/>
                  <p:nvPr/>
                </p:nvSpPr>
                <p:spPr>
                  <a:xfrm>
                    <a:off x="8916480" y="2219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79" name="Line 972"/>
                  <p:cNvSpPr/>
                  <p:nvPr/>
                </p:nvSpPr>
                <p:spPr>
                  <a:xfrm>
                    <a:off x="8910360" y="2215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80" name="Line 973"/>
                  <p:cNvSpPr/>
                  <p:nvPr/>
                </p:nvSpPr>
                <p:spPr>
                  <a:xfrm flipV="1">
                    <a:off x="8939880" y="2233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81" name="Line 974"/>
                  <p:cNvSpPr/>
                  <p:nvPr/>
                </p:nvSpPr>
                <p:spPr>
                  <a:xfrm>
                    <a:off x="8957520" y="2243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82" name="Line 975"/>
                  <p:cNvSpPr/>
                  <p:nvPr/>
                </p:nvSpPr>
                <p:spPr>
                  <a:xfrm>
                    <a:off x="8951760" y="2239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83" name="Line 976"/>
                  <p:cNvSpPr/>
                  <p:nvPr/>
                </p:nvSpPr>
                <p:spPr>
                  <a:xfrm>
                    <a:off x="8946000" y="2236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84" name="Line 977"/>
                  <p:cNvSpPr/>
                  <p:nvPr/>
                </p:nvSpPr>
                <p:spPr>
                  <a:xfrm flipV="1">
                    <a:off x="8963640" y="2246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185" name="Group 978"/>
                <p:cNvGrpSpPr/>
                <p:nvPr/>
              </p:nvGrpSpPr>
              <p:grpSpPr>
                <a:xfrm>
                  <a:off x="8899200" y="2148120"/>
                  <a:ext cx="140760" cy="135360"/>
                  <a:chOff x="8899200" y="2148120"/>
                  <a:chExt cx="140760" cy="135360"/>
                </a:xfrm>
              </p:grpSpPr>
              <p:sp>
                <p:nvSpPr>
                  <p:cNvPr id="1186" name="CustomShape 979"/>
                  <p:cNvSpPr/>
                  <p:nvPr/>
                </p:nvSpPr>
                <p:spPr>
                  <a:xfrm>
                    <a:off x="8899200" y="214812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87" name="Line 980"/>
                  <p:cNvSpPr/>
                  <p:nvPr/>
                </p:nvSpPr>
                <p:spPr>
                  <a:xfrm>
                    <a:off x="8934120" y="21751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88" name="CustomShape 981"/>
                  <p:cNvSpPr/>
                  <p:nvPr/>
                </p:nvSpPr>
                <p:spPr>
                  <a:xfrm>
                    <a:off x="8981280" y="22093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89" name="CustomShape 982"/>
                  <p:cNvSpPr/>
                  <p:nvPr/>
                </p:nvSpPr>
                <p:spPr>
                  <a:xfrm>
                    <a:off x="8981280" y="22093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90" name="CustomShape 983"/>
                  <p:cNvSpPr/>
                  <p:nvPr/>
                </p:nvSpPr>
                <p:spPr>
                  <a:xfrm>
                    <a:off x="9022680" y="225720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91" name="Line 984"/>
                  <p:cNvSpPr/>
                  <p:nvPr/>
                </p:nvSpPr>
                <p:spPr>
                  <a:xfrm>
                    <a:off x="8928000" y="2171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92" name="Line 985"/>
                  <p:cNvSpPr/>
                  <p:nvPr/>
                </p:nvSpPr>
                <p:spPr>
                  <a:xfrm>
                    <a:off x="8922240" y="21682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93" name="Line 986"/>
                  <p:cNvSpPr/>
                  <p:nvPr/>
                </p:nvSpPr>
                <p:spPr>
                  <a:xfrm>
                    <a:off x="8916480" y="2165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94" name="Line 987"/>
                  <p:cNvSpPr/>
                  <p:nvPr/>
                </p:nvSpPr>
                <p:spPr>
                  <a:xfrm>
                    <a:off x="8910360" y="2161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95" name="Line 988"/>
                  <p:cNvSpPr/>
                  <p:nvPr/>
                </p:nvSpPr>
                <p:spPr>
                  <a:xfrm flipV="1">
                    <a:off x="8939880" y="2178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96" name="Line 989"/>
                  <p:cNvSpPr/>
                  <p:nvPr/>
                </p:nvSpPr>
                <p:spPr>
                  <a:xfrm>
                    <a:off x="8957520" y="2188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97" name="Line 990"/>
                  <p:cNvSpPr/>
                  <p:nvPr/>
                </p:nvSpPr>
                <p:spPr>
                  <a:xfrm>
                    <a:off x="8951760" y="2185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98" name="Line 991"/>
                  <p:cNvSpPr/>
                  <p:nvPr/>
                </p:nvSpPr>
                <p:spPr>
                  <a:xfrm>
                    <a:off x="8945640" y="2181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99" name="Line 992"/>
                  <p:cNvSpPr/>
                  <p:nvPr/>
                </p:nvSpPr>
                <p:spPr>
                  <a:xfrm flipV="1">
                    <a:off x="8963280" y="2192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200" name="Group 993"/>
                <p:cNvGrpSpPr/>
                <p:nvPr/>
              </p:nvGrpSpPr>
              <p:grpSpPr>
                <a:xfrm>
                  <a:off x="8899200" y="2093760"/>
                  <a:ext cx="140760" cy="135360"/>
                  <a:chOff x="8899200" y="2093760"/>
                  <a:chExt cx="140760" cy="135360"/>
                </a:xfrm>
              </p:grpSpPr>
              <p:sp>
                <p:nvSpPr>
                  <p:cNvPr id="1201" name="CustomShape 994"/>
                  <p:cNvSpPr/>
                  <p:nvPr/>
                </p:nvSpPr>
                <p:spPr>
                  <a:xfrm>
                    <a:off x="8899200" y="209376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02" name="Line 995"/>
                  <p:cNvSpPr/>
                  <p:nvPr/>
                </p:nvSpPr>
                <p:spPr>
                  <a:xfrm>
                    <a:off x="8934120" y="21207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03" name="CustomShape 996"/>
                  <p:cNvSpPr/>
                  <p:nvPr/>
                </p:nvSpPr>
                <p:spPr>
                  <a:xfrm>
                    <a:off x="8981280" y="21549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04" name="CustomShape 997"/>
                  <p:cNvSpPr/>
                  <p:nvPr/>
                </p:nvSpPr>
                <p:spPr>
                  <a:xfrm>
                    <a:off x="8981280" y="21549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05" name="CustomShape 998"/>
                  <p:cNvSpPr/>
                  <p:nvPr/>
                </p:nvSpPr>
                <p:spPr>
                  <a:xfrm>
                    <a:off x="9022680" y="220284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06" name="Line 999"/>
                  <p:cNvSpPr/>
                  <p:nvPr/>
                </p:nvSpPr>
                <p:spPr>
                  <a:xfrm>
                    <a:off x="8928000" y="2117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07" name="Line 1000"/>
                  <p:cNvSpPr/>
                  <p:nvPr/>
                </p:nvSpPr>
                <p:spPr>
                  <a:xfrm>
                    <a:off x="8922240" y="2113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08" name="Line 1001"/>
                  <p:cNvSpPr/>
                  <p:nvPr/>
                </p:nvSpPr>
                <p:spPr>
                  <a:xfrm>
                    <a:off x="8916480" y="2110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09" name="Line 1002"/>
                  <p:cNvSpPr/>
                  <p:nvPr/>
                </p:nvSpPr>
                <p:spPr>
                  <a:xfrm>
                    <a:off x="8910360" y="2107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10" name="Line 1003"/>
                  <p:cNvSpPr/>
                  <p:nvPr/>
                </p:nvSpPr>
                <p:spPr>
                  <a:xfrm flipV="1">
                    <a:off x="8939880" y="2124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11" name="Line 1004"/>
                  <p:cNvSpPr/>
                  <p:nvPr/>
                </p:nvSpPr>
                <p:spPr>
                  <a:xfrm>
                    <a:off x="8957520" y="2134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12" name="Line 1005"/>
                  <p:cNvSpPr/>
                  <p:nvPr/>
                </p:nvSpPr>
                <p:spPr>
                  <a:xfrm>
                    <a:off x="8951760" y="2130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13" name="Line 1006"/>
                  <p:cNvSpPr/>
                  <p:nvPr/>
                </p:nvSpPr>
                <p:spPr>
                  <a:xfrm>
                    <a:off x="8945640" y="2127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14" name="Line 1007"/>
                  <p:cNvSpPr/>
                  <p:nvPr/>
                </p:nvSpPr>
                <p:spPr>
                  <a:xfrm flipV="1">
                    <a:off x="8963280" y="2137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215" name="Group 1008"/>
                <p:cNvGrpSpPr/>
                <p:nvPr/>
              </p:nvGrpSpPr>
              <p:grpSpPr>
                <a:xfrm>
                  <a:off x="8899200" y="2039400"/>
                  <a:ext cx="140760" cy="135360"/>
                  <a:chOff x="8899200" y="2039400"/>
                  <a:chExt cx="140760" cy="135360"/>
                </a:xfrm>
              </p:grpSpPr>
              <p:sp>
                <p:nvSpPr>
                  <p:cNvPr id="1216" name="CustomShape 1009"/>
                  <p:cNvSpPr/>
                  <p:nvPr/>
                </p:nvSpPr>
                <p:spPr>
                  <a:xfrm>
                    <a:off x="8899200" y="203940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17" name="Line 1010"/>
                  <p:cNvSpPr/>
                  <p:nvPr/>
                </p:nvSpPr>
                <p:spPr>
                  <a:xfrm>
                    <a:off x="8934120" y="20667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18" name="CustomShape 1011"/>
                  <p:cNvSpPr/>
                  <p:nvPr/>
                </p:nvSpPr>
                <p:spPr>
                  <a:xfrm>
                    <a:off x="8981280" y="21006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19" name="CustomShape 1012"/>
                  <p:cNvSpPr/>
                  <p:nvPr/>
                </p:nvSpPr>
                <p:spPr>
                  <a:xfrm>
                    <a:off x="8981280" y="21006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20" name="CustomShape 1013"/>
                  <p:cNvSpPr/>
                  <p:nvPr/>
                </p:nvSpPr>
                <p:spPr>
                  <a:xfrm>
                    <a:off x="9022680" y="214812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21" name="Line 1014"/>
                  <p:cNvSpPr/>
                  <p:nvPr/>
                </p:nvSpPr>
                <p:spPr>
                  <a:xfrm>
                    <a:off x="8928000" y="2063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22" name="Line 1015"/>
                  <p:cNvSpPr/>
                  <p:nvPr/>
                </p:nvSpPr>
                <p:spPr>
                  <a:xfrm>
                    <a:off x="8922240" y="2059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23" name="Line 1016"/>
                  <p:cNvSpPr/>
                  <p:nvPr/>
                </p:nvSpPr>
                <p:spPr>
                  <a:xfrm>
                    <a:off x="8916480" y="2056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24" name="Line 1017"/>
                  <p:cNvSpPr/>
                  <p:nvPr/>
                </p:nvSpPr>
                <p:spPr>
                  <a:xfrm>
                    <a:off x="8910360" y="2053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25" name="Line 1018"/>
                  <p:cNvSpPr/>
                  <p:nvPr/>
                </p:nvSpPr>
                <p:spPr>
                  <a:xfrm flipV="1">
                    <a:off x="8939880" y="2070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26" name="Line 1019"/>
                  <p:cNvSpPr/>
                  <p:nvPr/>
                </p:nvSpPr>
                <p:spPr>
                  <a:xfrm>
                    <a:off x="8957520" y="2080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27" name="Line 1020"/>
                  <p:cNvSpPr/>
                  <p:nvPr/>
                </p:nvSpPr>
                <p:spPr>
                  <a:xfrm>
                    <a:off x="8951760" y="2076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28" name="Line 1021"/>
                  <p:cNvSpPr/>
                  <p:nvPr/>
                </p:nvSpPr>
                <p:spPr>
                  <a:xfrm>
                    <a:off x="8945640" y="2073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29" name="Line 1022"/>
                  <p:cNvSpPr/>
                  <p:nvPr/>
                </p:nvSpPr>
                <p:spPr>
                  <a:xfrm flipV="1">
                    <a:off x="8963280" y="2083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230" name="Group 1023"/>
                <p:cNvGrpSpPr/>
                <p:nvPr/>
              </p:nvGrpSpPr>
              <p:grpSpPr>
                <a:xfrm>
                  <a:off x="8899200" y="1985040"/>
                  <a:ext cx="140760" cy="135360"/>
                  <a:chOff x="8899200" y="1985040"/>
                  <a:chExt cx="140760" cy="135360"/>
                </a:xfrm>
              </p:grpSpPr>
              <p:sp>
                <p:nvSpPr>
                  <p:cNvPr id="1231" name="CustomShape 1024"/>
                  <p:cNvSpPr/>
                  <p:nvPr/>
                </p:nvSpPr>
                <p:spPr>
                  <a:xfrm>
                    <a:off x="8899200" y="198504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32" name="Line 1025"/>
                  <p:cNvSpPr/>
                  <p:nvPr/>
                </p:nvSpPr>
                <p:spPr>
                  <a:xfrm>
                    <a:off x="8934120" y="2012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33" name="CustomShape 1026"/>
                  <p:cNvSpPr/>
                  <p:nvPr/>
                </p:nvSpPr>
                <p:spPr>
                  <a:xfrm>
                    <a:off x="8981280" y="20462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34" name="CustomShape 1027"/>
                  <p:cNvSpPr/>
                  <p:nvPr/>
                </p:nvSpPr>
                <p:spPr>
                  <a:xfrm>
                    <a:off x="8981280" y="20462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35" name="CustomShape 1028"/>
                  <p:cNvSpPr/>
                  <p:nvPr/>
                </p:nvSpPr>
                <p:spPr>
                  <a:xfrm>
                    <a:off x="9022680" y="209376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36" name="Line 1029"/>
                  <p:cNvSpPr/>
                  <p:nvPr/>
                </p:nvSpPr>
                <p:spPr>
                  <a:xfrm>
                    <a:off x="8928000" y="2008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37" name="Line 1030"/>
                  <p:cNvSpPr/>
                  <p:nvPr/>
                </p:nvSpPr>
                <p:spPr>
                  <a:xfrm>
                    <a:off x="8922240" y="2005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38" name="Line 1031"/>
                  <p:cNvSpPr/>
                  <p:nvPr/>
                </p:nvSpPr>
                <p:spPr>
                  <a:xfrm>
                    <a:off x="8916480" y="2001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39" name="Line 1032"/>
                  <p:cNvSpPr/>
                  <p:nvPr/>
                </p:nvSpPr>
                <p:spPr>
                  <a:xfrm>
                    <a:off x="8910360" y="1998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40" name="Line 1033"/>
                  <p:cNvSpPr/>
                  <p:nvPr/>
                </p:nvSpPr>
                <p:spPr>
                  <a:xfrm flipV="1">
                    <a:off x="8939880" y="20152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41" name="Line 1034"/>
                  <p:cNvSpPr/>
                  <p:nvPr/>
                </p:nvSpPr>
                <p:spPr>
                  <a:xfrm>
                    <a:off x="8957520" y="2025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42" name="Line 1035"/>
                  <p:cNvSpPr/>
                  <p:nvPr/>
                </p:nvSpPr>
                <p:spPr>
                  <a:xfrm>
                    <a:off x="8951760" y="20221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43" name="Line 1036"/>
                  <p:cNvSpPr/>
                  <p:nvPr/>
                </p:nvSpPr>
                <p:spPr>
                  <a:xfrm>
                    <a:off x="8945640" y="2018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44" name="Line 1037"/>
                  <p:cNvSpPr/>
                  <p:nvPr/>
                </p:nvSpPr>
                <p:spPr>
                  <a:xfrm flipV="1">
                    <a:off x="8963280" y="2028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245" name="CustomShape 1038"/>
                <p:cNvSpPr/>
                <p:nvPr/>
              </p:nvSpPr>
              <p:spPr>
                <a:xfrm>
                  <a:off x="8887320" y="1947600"/>
                  <a:ext cx="152280" cy="128520"/>
                </a:xfrm>
                <a:custGeom>
                  <a:avLst/>
                  <a:gdLst/>
                  <a:ahLst/>
                  <a:rect l="l" t="t" r="r" b="b"/>
                  <a:pathLst>
                    <a:path w="426" h="360">
                      <a:moveTo>
                        <a:pt x="0" y="113"/>
                      </a:moveTo>
                      <a:lnTo>
                        <a:pt x="0" y="0"/>
                      </a:lnTo>
                      <a:lnTo>
                        <a:pt x="425" y="245"/>
                      </a:lnTo>
                      <a:lnTo>
                        <a:pt x="425" y="359"/>
                      </a:lnTo>
                      <a:lnTo>
                        <a:pt x="0" y="113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46" name="CustomShape 1039"/>
                <p:cNvSpPr/>
                <p:nvPr/>
              </p:nvSpPr>
              <p:spPr>
                <a:xfrm>
                  <a:off x="8869680" y="1828800"/>
                  <a:ext cx="375840" cy="923760"/>
                </a:xfrm>
                <a:custGeom>
                  <a:avLst/>
                  <a:gdLst/>
                  <a:ahLst/>
                  <a:rect l="l" t="t" r="r" b="b"/>
                  <a:pathLst>
                    <a:path w="1047" h="2569">
                      <a:moveTo>
                        <a:pt x="0" y="2266"/>
                      </a:moveTo>
                      <a:lnTo>
                        <a:pt x="0" y="302"/>
                      </a:lnTo>
                      <a:lnTo>
                        <a:pt x="523" y="0"/>
                      </a:lnTo>
                      <a:lnTo>
                        <a:pt x="1046" y="302"/>
                      </a:lnTo>
                      <a:lnTo>
                        <a:pt x="1046" y="2266"/>
                      </a:lnTo>
                      <a:lnTo>
                        <a:pt x="523" y="2568"/>
                      </a:lnTo>
                      <a:lnTo>
                        <a:pt x="0" y="2266"/>
                      </a:lnTo>
                    </a:path>
                  </a:pathLst>
                </a:custGeom>
                <a:noFill/>
                <a:ln w="144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247" name="Group 1040"/>
              <p:cNvGrpSpPr/>
              <p:nvPr/>
            </p:nvGrpSpPr>
            <p:grpSpPr>
              <a:xfrm>
                <a:off x="8916840" y="1910520"/>
                <a:ext cx="93600" cy="53640"/>
                <a:chOff x="8916840" y="1910520"/>
                <a:chExt cx="93600" cy="53640"/>
              </a:xfrm>
            </p:grpSpPr>
            <p:sp>
              <p:nvSpPr>
                <p:cNvPr id="1248" name="CustomShape 1041"/>
                <p:cNvSpPr/>
                <p:nvPr/>
              </p:nvSpPr>
              <p:spPr>
                <a:xfrm>
                  <a:off x="8916840" y="1910520"/>
                  <a:ext cx="93600" cy="53640"/>
                </a:xfrm>
                <a:custGeom>
                  <a:avLst/>
                  <a:gdLst/>
                  <a:ahLst/>
                  <a:rect l="l" t="t" r="r" b="b"/>
                  <a:pathLst>
                    <a:path w="263" h="152">
                      <a:moveTo>
                        <a:pt x="131" y="0"/>
                      </a:moveTo>
                      <a:lnTo>
                        <a:pt x="262" y="76"/>
                      </a:lnTo>
                      <a:lnTo>
                        <a:pt x="131" y="151"/>
                      </a:lnTo>
                      <a:lnTo>
                        <a:pt x="0" y="76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49" name="Line 1042"/>
                <p:cNvSpPr/>
                <p:nvPr/>
              </p:nvSpPr>
              <p:spPr>
                <a:xfrm>
                  <a:off x="8934120" y="192708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50" name="Line 1043"/>
                <p:cNvSpPr/>
                <p:nvPr/>
              </p:nvSpPr>
              <p:spPr>
                <a:xfrm>
                  <a:off x="8928000" y="19303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51" name="Line 1044"/>
                <p:cNvSpPr/>
                <p:nvPr/>
              </p:nvSpPr>
              <p:spPr>
                <a:xfrm>
                  <a:off x="8922240" y="19339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52" name="Line 1045"/>
                <p:cNvSpPr/>
                <p:nvPr/>
              </p:nvSpPr>
              <p:spPr>
                <a:xfrm>
                  <a:off x="8957520" y="19134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53" name="Line 1046"/>
                <p:cNvSpPr/>
                <p:nvPr/>
              </p:nvSpPr>
              <p:spPr>
                <a:xfrm>
                  <a:off x="8951760" y="19166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54" name="Line 1047"/>
                <p:cNvSpPr/>
                <p:nvPr/>
              </p:nvSpPr>
              <p:spPr>
                <a:xfrm>
                  <a:off x="8946000" y="19202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55" name="Line 1048"/>
                <p:cNvSpPr/>
                <p:nvPr/>
              </p:nvSpPr>
              <p:spPr>
                <a:xfrm>
                  <a:off x="8939880" y="192348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256" name="Group 1049"/>
              <p:cNvGrpSpPr/>
              <p:nvPr/>
            </p:nvGrpSpPr>
            <p:grpSpPr>
              <a:xfrm>
                <a:off x="9010800" y="1856160"/>
                <a:ext cx="93600" cy="53640"/>
                <a:chOff x="9010800" y="1856160"/>
                <a:chExt cx="93600" cy="53640"/>
              </a:xfrm>
            </p:grpSpPr>
            <p:sp>
              <p:nvSpPr>
                <p:cNvPr id="1257" name="CustomShape 1050"/>
                <p:cNvSpPr/>
                <p:nvPr/>
              </p:nvSpPr>
              <p:spPr>
                <a:xfrm>
                  <a:off x="9010800" y="1856160"/>
                  <a:ext cx="93600" cy="53640"/>
                </a:xfrm>
                <a:custGeom>
                  <a:avLst/>
                  <a:gdLst/>
                  <a:ahLst/>
                  <a:rect l="l" t="t" r="r" b="b"/>
                  <a:pathLst>
                    <a:path w="263" h="152">
                      <a:moveTo>
                        <a:pt x="131" y="0"/>
                      </a:moveTo>
                      <a:lnTo>
                        <a:pt x="262" y="76"/>
                      </a:lnTo>
                      <a:lnTo>
                        <a:pt x="131" y="151"/>
                      </a:lnTo>
                      <a:lnTo>
                        <a:pt x="0" y="76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58" name="Line 1051"/>
                <p:cNvSpPr/>
                <p:nvPr/>
              </p:nvSpPr>
              <p:spPr>
                <a:xfrm>
                  <a:off x="9028080" y="187308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59" name="Line 1052"/>
                <p:cNvSpPr/>
                <p:nvPr/>
              </p:nvSpPr>
              <p:spPr>
                <a:xfrm>
                  <a:off x="9022320" y="18763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60" name="Line 1053"/>
                <p:cNvSpPr/>
                <p:nvPr/>
              </p:nvSpPr>
              <p:spPr>
                <a:xfrm>
                  <a:off x="9016560" y="18799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61" name="Line 1054"/>
                <p:cNvSpPr/>
                <p:nvPr/>
              </p:nvSpPr>
              <p:spPr>
                <a:xfrm>
                  <a:off x="9051840" y="18594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62" name="Line 1055"/>
                <p:cNvSpPr/>
                <p:nvPr/>
              </p:nvSpPr>
              <p:spPr>
                <a:xfrm>
                  <a:off x="9045720" y="18626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63" name="Line 1056"/>
                <p:cNvSpPr/>
                <p:nvPr/>
              </p:nvSpPr>
              <p:spPr>
                <a:xfrm>
                  <a:off x="9039960" y="18662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64" name="Line 1057"/>
                <p:cNvSpPr/>
                <p:nvPr/>
              </p:nvSpPr>
              <p:spPr>
                <a:xfrm>
                  <a:off x="9034200" y="186948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265" name="Group 1058"/>
              <p:cNvGrpSpPr/>
              <p:nvPr/>
            </p:nvGrpSpPr>
            <p:grpSpPr>
              <a:xfrm>
                <a:off x="9010800" y="1964880"/>
                <a:ext cx="93600" cy="53640"/>
                <a:chOff x="9010800" y="1964880"/>
                <a:chExt cx="93600" cy="53640"/>
              </a:xfrm>
            </p:grpSpPr>
            <p:sp>
              <p:nvSpPr>
                <p:cNvPr id="1266" name="CustomShape 1059"/>
                <p:cNvSpPr/>
                <p:nvPr/>
              </p:nvSpPr>
              <p:spPr>
                <a:xfrm>
                  <a:off x="9010800" y="1964880"/>
                  <a:ext cx="93600" cy="53640"/>
                </a:xfrm>
                <a:custGeom>
                  <a:avLst/>
                  <a:gdLst/>
                  <a:ahLst/>
                  <a:rect l="l" t="t" r="r" b="b"/>
                  <a:pathLst>
                    <a:path w="263" h="152">
                      <a:moveTo>
                        <a:pt x="131" y="0"/>
                      </a:moveTo>
                      <a:lnTo>
                        <a:pt x="262" y="76"/>
                      </a:lnTo>
                      <a:lnTo>
                        <a:pt x="131" y="151"/>
                      </a:lnTo>
                      <a:lnTo>
                        <a:pt x="0" y="76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67" name="Line 1060"/>
                <p:cNvSpPr/>
                <p:nvPr/>
              </p:nvSpPr>
              <p:spPr>
                <a:xfrm>
                  <a:off x="9028080" y="19818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68" name="Line 1061"/>
                <p:cNvSpPr/>
                <p:nvPr/>
              </p:nvSpPr>
              <p:spPr>
                <a:xfrm>
                  <a:off x="9022320" y="19850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69" name="Line 1062"/>
                <p:cNvSpPr/>
                <p:nvPr/>
              </p:nvSpPr>
              <p:spPr>
                <a:xfrm>
                  <a:off x="9016560" y="19886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70" name="Line 1063"/>
                <p:cNvSpPr/>
                <p:nvPr/>
              </p:nvSpPr>
              <p:spPr>
                <a:xfrm>
                  <a:off x="9051840" y="19681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71" name="Line 1064"/>
                <p:cNvSpPr/>
                <p:nvPr/>
              </p:nvSpPr>
              <p:spPr>
                <a:xfrm>
                  <a:off x="9045720" y="19717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72" name="Line 1065"/>
                <p:cNvSpPr/>
                <p:nvPr/>
              </p:nvSpPr>
              <p:spPr>
                <a:xfrm>
                  <a:off x="9039960" y="19749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73" name="Line 1066"/>
                <p:cNvSpPr/>
                <p:nvPr/>
              </p:nvSpPr>
              <p:spPr>
                <a:xfrm>
                  <a:off x="9034200" y="19782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274" name="Group 1067"/>
              <p:cNvGrpSpPr/>
              <p:nvPr/>
            </p:nvGrpSpPr>
            <p:grpSpPr>
              <a:xfrm>
                <a:off x="9105120" y="1910520"/>
                <a:ext cx="93600" cy="53640"/>
                <a:chOff x="9105120" y="1910520"/>
                <a:chExt cx="93600" cy="53640"/>
              </a:xfrm>
            </p:grpSpPr>
            <p:sp>
              <p:nvSpPr>
                <p:cNvPr id="1275" name="CustomShape 1068"/>
                <p:cNvSpPr/>
                <p:nvPr/>
              </p:nvSpPr>
              <p:spPr>
                <a:xfrm>
                  <a:off x="9105120" y="1910520"/>
                  <a:ext cx="93600" cy="53640"/>
                </a:xfrm>
                <a:custGeom>
                  <a:avLst/>
                  <a:gdLst/>
                  <a:ahLst/>
                  <a:rect l="l" t="t" r="r" b="b"/>
                  <a:pathLst>
                    <a:path w="263" h="152">
                      <a:moveTo>
                        <a:pt x="131" y="0"/>
                      </a:moveTo>
                      <a:lnTo>
                        <a:pt x="262" y="76"/>
                      </a:lnTo>
                      <a:lnTo>
                        <a:pt x="131" y="151"/>
                      </a:lnTo>
                      <a:lnTo>
                        <a:pt x="0" y="76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76" name="Line 1069"/>
                <p:cNvSpPr/>
                <p:nvPr/>
              </p:nvSpPr>
              <p:spPr>
                <a:xfrm>
                  <a:off x="9122400" y="192708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77" name="Line 1070"/>
                <p:cNvSpPr/>
                <p:nvPr/>
              </p:nvSpPr>
              <p:spPr>
                <a:xfrm>
                  <a:off x="9116280" y="19303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78" name="Line 1071"/>
                <p:cNvSpPr/>
                <p:nvPr/>
              </p:nvSpPr>
              <p:spPr>
                <a:xfrm>
                  <a:off x="9110520" y="19339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79" name="Line 1072"/>
                <p:cNvSpPr/>
                <p:nvPr/>
              </p:nvSpPr>
              <p:spPr>
                <a:xfrm>
                  <a:off x="9145800" y="19134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80" name="Line 1073"/>
                <p:cNvSpPr/>
                <p:nvPr/>
              </p:nvSpPr>
              <p:spPr>
                <a:xfrm>
                  <a:off x="9140040" y="19166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81" name="Line 1074"/>
                <p:cNvSpPr/>
                <p:nvPr/>
              </p:nvSpPr>
              <p:spPr>
                <a:xfrm>
                  <a:off x="9134280" y="19202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82" name="Line 1075"/>
                <p:cNvSpPr/>
                <p:nvPr/>
              </p:nvSpPr>
              <p:spPr>
                <a:xfrm>
                  <a:off x="9128160" y="192348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1283" name="CustomShape 1076"/>
          <p:cNvSpPr/>
          <p:nvPr/>
        </p:nvSpPr>
        <p:spPr>
          <a:xfrm>
            <a:off x="7000560" y="3038760"/>
            <a:ext cx="182736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ECN OKD ci-cluster-1</a:t>
            </a:r>
            <a:endParaRPr b="0" lang="en-US" sz="1300" spc="-1" strike="noStrike">
              <a:solidFill>
                <a:srgbClr val="1c99e0"/>
              </a:solidFill>
              <a:latin typeface="Arial"/>
            </a:endParaRPr>
          </a:p>
        </p:txBody>
      </p:sp>
      <p:pic>
        <p:nvPicPr>
          <p:cNvPr id="1284" name="" descr=""/>
          <p:cNvPicPr/>
          <p:nvPr/>
        </p:nvPicPr>
        <p:blipFill>
          <a:blip r:embed="rId7"/>
          <a:stretch/>
        </p:blipFill>
        <p:spPr>
          <a:xfrm>
            <a:off x="10150200" y="583200"/>
            <a:ext cx="857160" cy="693360"/>
          </a:xfrm>
          <a:prstGeom prst="rect">
            <a:avLst/>
          </a:prstGeom>
          <a:ln>
            <a:noFill/>
          </a:ln>
        </p:spPr>
      </p:pic>
      <p:sp>
        <p:nvSpPr>
          <p:cNvPr id="1285" name="CustomShape 1077"/>
          <p:cNvSpPr/>
          <p:nvPr/>
        </p:nvSpPr>
        <p:spPr>
          <a:xfrm>
            <a:off x="10058760" y="1277640"/>
            <a:ext cx="127872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8"/>
              </a:rPr>
              <a:t>ECN Gerrit</a:t>
            </a:r>
            <a:endParaRPr b="0" lang="en-US" sz="1300" spc="-1" strike="noStrike">
              <a:solidFill>
                <a:srgbClr val="1c99e0"/>
              </a:solidFill>
              <a:latin typeface="Arial"/>
            </a:endParaRPr>
          </a:p>
        </p:txBody>
      </p:sp>
      <p:pic>
        <p:nvPicPr>
          <p:cNvPr id="1286" name="" descr=""/>
          <p:cNvPicPr/>
          <p:nvPr/>
        </p:nvPicPr>
        <p:blipFill>
          <a:blip r:embed="rId9"/>
          <a:stretch/>
        </p:blipFill>
        <p:spPr>
          <a:xfrm>
            <a:off x="8684280" y="5303520"/>
            <a:ext cx="857160" cy="693360"/>
          </a:xfrm>
          <a:prstGeom prst="rect">
            <a:avLst/>
          </a:prstGeom>
          <a:ln>
            <a:noFill/>
          </a:ln>
        </p:spPr>
      </p:pic>
      <p:sp>
        <p:nvSpPr>
          <p:cNvPr id="1287" name="CustomShape 1078"/>
          <p:cNvSpPr/>
          <p:nvPr/>
        </p:nvSpPr>
        <p:spPr>
          <a:xfrm>
            <a:off x="8592840" y="5997960"/>
            <a:ext cx="109584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0"/>
              </a:rPr>
              <a:t>ECN Hydra</a:t>
            </a:r>
            <a:endParaRPr b="0" lang="en-US" sz="1300" spc="-1" strike="noStrike">
              <a:solidFill>
                <a:srgbClr val="1c99e0"/>
              </a:solidFill>
              <a:latin typeface="Arial"/>
            </a:endParaRPr>
          </a:p>
        </p:txBody>
      </p:sp>
      <p:pic>
        <p:nvPicPr>
          <p:cNvPr id="1288" name="" descr=""/>
          <p:cNvPicPr/>
          <p:nvPr/>
        </p:nvPicPr>
        <p:blipFill>
          <a:blip r:embed="rId11"/>
          <a:stretch/>
        </p:blipFill>
        <p:spPr>
          <a:xfrm>
            <a:off x="10421280" y="2560320"/>
            <a:ext cx="857160" cy="693360"/>
          </a:xfrm>
          <a:prstGeom prst="rect">
            <a:avLst/>
          </a:prstGeom>
          <a:ln>
            <a:noFill/>
          </a:ln>
        </p:spPr>
      </p:pic>
      <p:sp>
        <p:nvSpPr>
          <p:cNvPr id="1289" name="CustomShape 1079"/>
          <p:cNvSpPr/>
          <p:nvPr/>
        </p:nvSpPr>
        <p:spPr>
          <a:xfrm>
            <a:off x="10329840" y="3254760"/>
            <a:ext cx="146160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2"/>
              </a:rPr>
              <a:t>ECN SonarQube</a:t>
            </a:r>
            <a:endParaRPr b="0" lang="en-US" sz="1300" spc="-1" strike="noStrike">
              <a:solidFill>
                <a:srgbClr val="1c99e0"/>
              </a:solidFill>
              <a:latin typeface="Arial"/>
            </a:endParaRPr>
          </a:p>
        </p:txBody>
      </p:sp>
      <p:grpSp>
        <p:nvGrpSpPr>
          <p:cNvPr id="1290" name="Group 1080"/>
          <p:cNvGrpSpPr/>
          <p:nvPr/>
        </p:nvGrpSpPr>
        <p:grpSpPr>
          <a:xfrm>
            <a:off x="1829160" y="3285720"/>
            <a:ext cx="821880" cy="574200"/>
            <a:chOff x="1829160" y="3285720"/>
            <a:chExt cx="821880" cy="574200"/>
          </a:xfrm>
        </p:grpSpPr>
        <p:sp>
          <p:nvSpPr>
            <p:cNvPr id="1291" name="CustomShape 1081"/>
            <p:cNvSpPr/>
            <p:nvPr/>
          </p:nvSpPr>
          <p:spPr>
            <a:xfrm>
              <a:off x="2263320" y="3616200"/>
              <a:ext cx="387720" cy="243720"/>
            </a:xfrm>
            <a:custGeom>
              <a:avLst/>
              <a:gdLst/>
              <a:ahLst/>
              <a:rect l="l" t="t" r="r" b="b"/>
              <a:pathLst>
                <a:path w="1080" h="680">
                  <a:moveTo>
                    <a:pt x="32" y="679"/>
                  </a:moveTo>
                  <a:cubicBezTo>
                    <a:pt x="119" y="679"/>
                    <a:pt x="1079" y="257"/>
                    <a:pt x="1079" y="128"/>
                  </a:cubicBezTo>
                  <a:cubicBezTo>
                    <a:pt x="1079" y="0"/>
                    <a:pt x="944" y="0"/>
                    <a:pt x="857" y="0"/>
                  </a:cubicBezTo>
                  <a:cubicBezTo>
                    <a:pt x="857" y="55"/>
                    <a:pt x="0" y="275"/>
                    <a:pt x="32" y="679"/>
                  </a:cubicBezTo>
                </a:path>
              </a:pathLst>
            </a:custGeom>
            <a:solidFill>
              <a:srgbClr val="dddddd"/>
            </a:solidFill>
            <a:ln>
              <a:solidFill>
                <a:srgbClr val="dddddd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92" name="Group 1082"/>
            <p:cNvGrpSpPr/>
            <p:nvPr/>
          </p:nvGrpSpPr>
          <p:grpSpPr>
            <a:xfrm>
              <a:off x="1829160" y="3285720"/>
              <a:ext cx="765000" cy="574200"/>
              <a:chOff x="1829160" y="3285720"/>
              <a:chExt cx="765000" cy="574200"/>
            </a:xfrm>
          </p:grpSpPr>
          <p:sp>
            <p:nvSpPr>
              <p:cNvPr id="1293" name="CustomShape 1083"/>
              <p:cNvSpPr/>
              <p:nvPr/>
            </p:nvSpPr>
            <p:spPr>
              <a:xfrm>
                <a:off x="1851840" y="3483720"/>
                <a:ext cx="399240" cy="362520"/>
              </a:xfrm>
              <a:custGeom>
                <a:avLst/>
                <a:gdLst/>
                <a:ahLst/>
                <a:rect l="l" t="t" r="r" b="b"/>
                <a:pathLst>
                  <a:path w="1112" h="1010">
                    <a:moveTo>
                      <a:pt x="0" y="367"/>
                    </a:moveTo>
                    <a:lnTo>
                      <a:pt x="0" y="0"/>
                    </a:lnTo>
                    <a:lnTo>
                      <a:pt x="1111" y="642"/>
                    </a:lnTo>
                    <a:lnTo>
                      <a:pt x="1111" y="1009"/>
                    </a:lnTo>
                    <a:lnTo>
                      <a:pt x="0" y="367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4" name="CustomShape 1084"/>
              <p:cNvSpPr/>
              <p:nvPr/>
            </p:nvSpPr>
            <p:spPr>
              <a:xfrm>
                <a:off x="2251800" y="3516840"/>
                <a:ext cx="342000" cy="329760"/>
              </a:xfrm>
              <a:custGeom>
                <a:avLst/>
                <a:gdLst/>
                <a:ahLst/>
                <a:rect l="l" t="t" r="r" b="b"/>
                <a:pathLst>
                  <a:path w="953" h="919">
                    <a:moveTo>
                      <a:pt x="0" y="918"/>
                    </a:moveTo>
                    <a:lnTo>
                      <a:pt x="0" y="550"/>
                    </a:lnTo>
                    <a:lnTo>
                      <a:pt x="952" y="0"/>
                    </a:lnTo>
                    <a:lnTo>
                      <a:pt x="952" y="367"/>
                    </a:lnTo>
                    <a:lnTo>
                      <a:pt x="0" y="918"/>
                    </a:lnTo>
                  </a:path>
                </a:pathLst>
              </a:custGeom>
              <a:gradFill rotWithShape="0">
                <a:gsLst>
                  <a:gs pos="0">
                    <a:srgbClr val="e5e5e5"/>
                  </a:gs>
                  <a:gs pos="100000">
                    <a:srgbClr val="b3b3b3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5" name="CustomShape 1085"/>
              <p:cNvSpPr/>
              <p:nvPr/>
            </p:nvSpPr>
            <p:spPr>
              <a:xfrm>
                <a:off x="1851840" y="3285720"/>
                <a:ext cx="741960" cy="428760"/>
              </a:xfrm>
              <a:custGeom>
                <a:avLst/>
                <a:gdLst/>
                <a:ahLst/>
                <a:rect l="l" t="t" r="r" b="b"/>
                <a:pathLst>
                  <a:path w="2064" h="1194">
                    <a:moveTo>
                      <a:pt x="1111" y="1193"/>
                    </a:moveTo>
                    <a:lnTo>
                      <a:pt x="0" y="550"/>
                    </a:lnTo>
                    <a:lnTo>
                      <a:pt x="952" y="0"/>
                    </a:lnTo>
                    <a:lnTo>
                      <a:pt x="2063" y="642"/>
                    </a:lnTo>
                    <a:lnTo>
                      <a:pt x="1111" y="1193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540000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6" name="Line 1086"/>
              <p:cNvSpPr/>
              <p:nvPr/>
            </p:nvSpPr>
            <p:spPr>
              <a:xfrm>
                <a:off x="1989000" y="358884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7" name="Line 1087"/>
              <p:cNvSpPr/>
              <p:nvPr/>
            </p:nvSpPr>
            <p:spPr>
              <a:xfrm flipH="1" flipV="1">
                <a:off x="2057760" y="3652200"/>
                <a:ext cx="182880" cy="105840"/>
              </a:xfrm>
              <a:prstGeom prst="line">
                <a:avLst/>
              </a:prstGeom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8" name="Line 1088"/>
              <p:cNvSpPr/>
              <p:nvPr/>
            </p:nvSpPr>
            <p:spPr>
              <a:xfrm>
                <a:off x="2056680" y="3628440"/>
                <a:ext cx="360" cy="26280"/>
              </a:xfrm>
              <a:prstGeom prst="line">
                <a:avLst/>
              </a:prstGeom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9" name="Line 1089"/>
              <p:cNvSpPr/>
              <p:nvPr/>
            </p:nvSpPr>
            <p:spPr>
              <a:xfrm>
                <a:off x="2239560" y="3734280"/>
                <a:ext cx="360" cy="26280"/>
              </a:xfrm>
              <a:prstGeom prst="line">
                <a:avLst/>
              </a:prstGeom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0" name="Line 1090"/>
              <p:cNvSpPr/>
              <p:nvPr/>
            </p:nvSpPr>
            <p:spPr>
              <a:xfrm flipH="1" flipV="1">
                <a:off x="2056680" y="3628440"/>
                <a:ext cx="182880" cy="105840"/>
              </a:xfrm>
              <a:prstGeom prst="line">
                <a:avLst/>
              </a:prstGeom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1" name="CustomShape 1091"/>
              <p:cNvSpPr/>
              <p:nvPr/>
            </p:nvSpPr>
            <p:spPr>
              <a:xfrm>
                <a:off x="2012040" y="3602880"/>
                <a:ext cx="21960" cy="38880"/>
              </a:xfrm>
              <a:custGeom>
                <a:avLst/>
                <a:gdLst/>
                <a:ahLst/>
                <a:rect l="l" t="t" r="r" b="b"/>
                <a:pathLst>
                  <a:path w="64" h="111">
                    <a:moveTo>
                      <a:pt x="0" y="73"/>
                    </a:moveTo>
                    <a:lnTo>
                      <a:pt x="0" y="0"/>
                    </a:lnTo>
                    <a:lnTo>
                      <a:pt x="63" y="37"/>
                    </a:lnTo>
                    <a:lnTo>
                      <a:pt x="63" y="110"/>
                    </a:lnTo>
                    <a:lnTo>
                      <a:pt x="0" y="73"/>
                    </a:lnTo>
                  </a:path>
                </a:pathLst>
              </a:custGeom>
              <a:solidFill>
                <a:srgbClr val="39b54a"/>
              </a:solidFill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2" name="Line 1092"/>
              <p:cNvSpPr/>
              <p:nvPr/>
            </p:nvSpPr>
            <p:spPr>
              <a:xfrm>
                <a:off x="1966320" y="357552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3" name="Line 1093"/>
              <p:cNvSpPr/>
              <p:nvPr/>
            </p:nvSpPr>
            <p:spPr>
              <a:xfrm>
                <a:off x="1943280" y="356256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4" name="Line 1094"/>
              <p:cNvSpPr/>
              <p:nvPr/>
            </p:nvSpPr>
            <p:spPr>
              <a:xfrm>
                <a:off x="1920600" y="354924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5" name="Line 1095"/>
              <p:cNvSpPr/>
              <p:nvPr/>
            </p:nvSpPr>
            <p:spPr>
              <a:xfrm>
                <a:off x="1897560" y="353592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6" name="Line 1096"/>
              <p:cNvSpPr/>
              <p:nvPr/>
            </p:nvSpPr>
            <p:spPr>
              <a:xfrm>
                <a:off x="1874880" y="352296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7" name="CustomShape 1097"/>
              <p:cNvSpPr/>
              <p:nvPr/>
            </p:nvSpPr>
            <p:spPr>
              <a:xfrm>
                <a:off x="1829160" y="3470760"/>
                <a:ext cx="21960" cy="144720"/>
              </a:xfrm>
              <a:custGeom>
                <a:avLst/>
                <a:gdLst/>
                <a:ahLst/>
                <a:rect l="l" t="t" r="r" b="b"/>
                <a:pathLst>
                  <a:path w="64" h="405">
                    <a:moveTo>
                      <a:pt x="0" y="367"/>
                    </a:moveTo>
                    <a:lnTo>
                      <a:pt x="0" y="0"/>
                    </a:lnTo>
                    <a:lnTo>
                      <a:pt x="63" y="37"/>
                    </a:lnTo>
                    <a:lnTo>
                      <a:pt x="63" y="404"/>
                    </a:lnTo>
                    <a:lnTo>
                      <a:pt x="0" y="367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8" name="CustomShape 1098"/>
              <p:cNvSpPr/>
              <p:nvPr/>
            </p:nvSpPr>
            <p:spPr>
              <a:xfrm>
                <a:off x="2251800" y="3715200"/>
                <a:ext cx="21960" cy="144720"/>
              </a:xfrm>
              <a:custGeom>
                <a:avLst/>
                <a:gdLst/>
                <a:ahLst/>
                <a:rect l="l" t="t" r="r" b="b"/>
                <a:pathLst>
                  <a:path w="64" h="405">
                    <a:moveTo>
                      <a:pt x="0" y="367"/>
                    </a:moveTo>
                    <a:lnTo>
                      <a:pt x="0" y="0"/>
                    </a:lnTo>
                    <a:lnTo>
                      <a:pt x="63" y="37"/>
                    </a:lnTo>
                    <a:lnTo>
                      <a:pt x="63" y="404"/>
                    </a:lnTo>
                    <a:lnTo>
                      <a:pt x="0" y="367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9" name="CustomShape 1099"/>
              <p:cNvSpPr/>
              <p:nvPr/>
            </p:nvSpPr>
            <p:spPr>
              <a:xfrm>
                <a:off x="1829160" y="3285720"/>
                <a:ext cx="765000" cy="574200"/>
              </a:xfrm>
              <a:custGeom>
                <a:avLst/>
                <a:gdLst/>
                <a:ahLst/>
                <a:rect l="l" t="t" r="r" b="b"/>
                <a:pathLst>
                  <a:path w="2128" h="1598">
                    <a:moveTo>
                      <a:pt x="0" y="881"/>
                    </a:moveTo>
                    <a:lnTo>
                      <a:pt x="0" y="514"/>
                    </a:lnTo>
                    <a:lnTo>
                      <a:pt x="63" y="550"/>
                    </a:lnTo>
                    <a:lnTo>
                      <a:pt x="1016" y="0"/>
                    </a:lnTo>
                    <a:lnTo>
                      <a:pt x="2127" y="642"/>
                    </a:lnTo>
                    <a:lnTo>
                      <a:pt x="2127" y="1009"/>
                    </a:lnTo>
                    <a:lnTo>
                      <a:pt x="1238" y="1523"/>
                    </a:lnTo>
                    <a:lnTo>
                      <a:pt x="1238" y="1597"/>
                    </a:lnTo>
                    <a:lnTo>
                      <a:pt x="0" y="881"/>
                    </a:lnTo>
                  </a:path>
                </a:pathLst>
              </a:custGeom>
              <a:noFill/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310" name="CustomShape 1100"/>
          <p:cNvSpPr/>
          <p:nvPr/>
        </p:nvSpPr>
        <p:spPr>
          <a:xfrm>
            <a:off x="1737720" y="3858120"/>
            <a:ext cx="182736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3"/>
              </a:rPr>
              <a:t>XDN Docker Registry</a:t>
            </a:r>
            <a:endParaRPr b="0" lang="en-US" sz="1300" spc="-1" strike="noStrike">
              <a:solidFill>
                <a:srgbClr val="1c99e0"/>
              </a:solidFill>
              <a:latin typeface="Arial"/>
            </a:endParaRPr>
          </a:p>
        </p:txBody>
      </p:sp>
      <p:grpSp>
        <p:nvGrpSpPr>
          <p:cNvPr id="1311" name="Group 1101"/>
          <p:cNvGrpSpPr/>
          <p:nvPr/>
        </p:nvGrpSpPr>
        <p:grpSpPr>
          <a:xfrm>
            <a:off x="366480" y="1365480"/>
            <a:ext cx="821880" cy="574200"/>
            <a:chOff x="366480" y="1365480"/>
            <a:chExt cx="821880" cy="574200"/>
          </a:xfrm>
        </p:grpSpPr>
        <p:sp>
          <p:nvSpPr>
            <p:cNvPr id="1312" name="CustomShape 1102"/>
            <p:cNvSpPr/>
            <p:nvPr/>
          </p:nvSpPr>
          <p:spPr>
            <a:xfrm>
              <a:off x="800640" y="1695960"/>
              <a:ext cx="387720" cy="243720"/>
            </a:xfrm>
            <a:custGeom>
              <a:avLst/>
              <a:gdLst/>
              <a:ahLst/>
              <a:rect l="l" t="t" r="r" b="b"/>
              <a:pathLst>
                <a:path w="1080" h="680">
                  <a:moveTo>
                    <a:pt x="32" y="679"/>
                  </a:moveTo>
                  <a:cubicBezTo>
                    <a:pt x="119" y="679"/>
                    <a:pt x="1079" y="257"/>
                    <a:pt x="1079" y="128"/>
                  </a:cubicBezTo>
                  <a:cubicBezTo>
                    <a:pt x="1079" y="0"/>
                    <a:pt x="944" y="0"/>
                    <a:pt x="857" y="0"/>
                  </a:cubicBezTo>
                  <a:cubicBezTo>
                    <a:pt x="857" y="55"/>
                    <a:pt x="0" y="275"/>
                    <a:pt x="32" y="679"/>
                  </a:cubicBezTo>
                </a:path>
              </a:pathLst>
            </a:custGeom>
            <a:solidFill>
              <a:srgbClr val="dddddd"/>
            </a:solidFill>
            <a:ln>
              <a:solidFill>
                <a:srgbClr val="dddddd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13" name="Group 1103"/>
            <p:cNvGrpSpPr/>
            <p:nvPr/>
          </p:nvGrpSpPr>
          <p:grpSpPr>
            <a:xfrm>
              <a:off x="366480" y="1365480"/>
              <a:ext cx="765000" cy="574200"/>
              <a:chOff x="366480" y="1365480"/>
              <a:chExt cx="765000" cy="574200"/>
            </a:xfrm>
          </p:grpSpPr>
          <p:sp>
            <p:nvSpPr>
              <p:cNvPr id="1314" name="CustomShape 1104"/>
              <p:cNvSpPr/>
              <p:nvPr/>
            </p:nvSpPr>
            <p:spPr>
              <a:xfrm>
                <a:off x="389160" y="1563480"/>
                <a:ext cx="399240" cy="362520"/>
              </a:xfrm>
              <a:custGeom>
                <a:avLst/>
                <a:gdLst/>
                <a:ahLst/>
                <a:rect l="l" t="t" r="r" b="b"/>
                <a:pathLst>
                  <a:path w="1112" h="1010">
                    <a:moveTo>
                      <a:pt x="0" y="367"/>
                    </a:moveTo>
                    <a:lnTo>
                      <a:pt x="0" y="0"/>
                    </a:lnTo>
                    <a:lnTo>
                      <a:pt x="1111" y="642"/>
                    </a:lnTo>
                    <a:lnTo>
                      <a:pt x="1111" y="1009"/>
                    </a:lnTo>
                    <a:lnTo>
                      <a:pt x="0" y="367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5" name="CustomShape 1105"/>
              <p:cNvSpPr/>
              <p:nvPr/>
            </p:nvSpPr>
            <p:spPr>
              <a:xfrm>
                <a:off x="789120" y="1596600"/>
                <a:ext cx="342000" cy="329760"/>
              </a:xfrm>
              <a:custGeom>
                <a:avLst/>
                <a:gdLst/>
                <a:ahLst/>
                <a:rect l="l" t="t" r="r" b="b"/>
                <a:pathLst>
                  <a:path w="953" h="919">
                    <a:moveTo>
                      <a:pt x="0" y="918"/>
                    </a:moveTo>
                    <a:lnTo>
                      <a:pt x="0" y="550"/>
                    </a:lnTo>
                    <a:lnTo>
                      <a:pt x="952" y="0"/>
                    </a:lnTo>
                    <a:lnTo>
                      <a:pt x="952" y="367"/>
                    </a:lnTo>
                    <a:lnTo>
                      <a:pt x="0" y="918"/>
                    </a:lnTo>
                  </a:path>
                </a:pathLst>
              </a:custGeom>
              <a:gradFill rotWithShape="0">
                <a:gsLst>
                  <a:gs pos="0">
                    <a:srgbClr val="e5e5e5"/>
                  </a:gs>
                  <a:gs pos="100000">
                    <a:srgbClr val="b3b3b3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6" name="CustomShape 1106"/>
              <p:cNvSpPr/>
              <p:nvPr/>
            </p:nvSpPr>
            <p:spPr>
              <a:xfrm>
                <a:off x="389160" y="1365480"/>
                <a:ext cx="741960" cy="428760"/>
              </a:xfrm>
              <a:custGeom>
                <a:avLst/>
                <a:gdLst/>
                <a:ahLst/>
                <a:rect l="l" t="t" r="r" b="b"/>
                <a:pathLst>
                  <a:path w="2064" h="1194">
                    <a:moveTo>
                      <a:pt x="1111" y="1193"/>
                    </a:moveTo>
                    <a:lnTo>
                      <a:pt x="0" y="550"/>
                    </a:lnTo>
                    <a:lnTo>
                      <a:pt x="952" y="0"/>
                    </a:lnTo>
                    <a:lnTo>
                      <a:pt x="2063" y="642"/>
                    </a:lnTo>
                    <a:lnTo>
                      <a:pt x="1111" y="1193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540000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7" name="Line 1107"/>
              <p:cNvSpPr/>
              <p:nvPr/>
            </p:nvSpPr>
            <p:spPr>
              <a:xfrm>
                <a:off x="526320" y="166896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8" name="Line 1108"/>
              <p:cNvSpPr/>
              <p:nvPr/>
            </p:nvSpPr>
            <p:spPr>
              <a:xfrm flipH="1" flipV="1">
                <a:off x="595080" y="1732320"/>
                <a:ext cx="182880" cy="105840"/>
              </a:xfrm>
              <a:prstGeom prst="line">
                <a:avLst/>
              </a:prstGeom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9" name="Line 1109"/>
              <p:cNvSpPr/>
              <p:nvPr/>
            </p:nvSpPr>
            <p:spPr>
              <a:xfrm>
                <a:off x="594000" y="1708560"/>
                <a:ext cx="360" cy="26280"/>
              </a:xfrm>
              <a:prstGeom prst="line">
                <a:avLst/>
              </a:prstGeom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0" name="Line 1110"/>
              <p:cNvSpPr/>
              <p:nvPr/>
            </p:nvSpPr>
            <p:spPr>
              <a:xfrm>
                <a:off x="776880" y="1814400"/>
                <a:ext cx="360" cy="26280"/>
              </a:xfrm>
              <a:prstGeom prst="line">
                <a:avLst/>
              </a:prstGeom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1" name="Line 1111"/>
              <p:cNvSpPr/>
              <p:nvPr/>
            </p:nvSpPr>
            <p:spPr>
              <a:xfrm flipH="1" flipV="1">
                <a:off x="594000" y="1708560"/>
                <a:ext cx="182880" cy="105840"/>
              </a:xfrm>
              <a:prstGeom prst="line">
                <a:avLst/>
              </a:prstGeom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2" name="CustomShape 1112"/>
              <p:cNvSpPr/>
              <p:nvPr/>
            </p:nvSpPr>
            <p:spPr>
              <a:xfrm>
                <a:off x="549360" y="1682640"/>
                <a:ext cx="21960" cy="38880"/>
              </a:xfrm>
              <a:custGeom>
                <a:avLst/>
                <a:gdLst/>
                <a:ahLst/>
                <a:rect l="l" t="t" r="r" b="b"/>
                <a:pathLst>
                  <a:path w="64" h="111">
                    <a:moveTo>
                      <a:pt x="0" y="73"/>
                    </a:moveTo>
                    <a:lnTo>
                      <a:pt x="0" y="0"/>
                    </a:lnTo>
                    <a:lnTo>
                      <a:pt x="63" y="37"/>
                    </a:lnTo>
                    <a:lnTo>
                      <a:pt x="63" y="110"/>
                    </a:lnTo>
                    <a:lnTo>
                      <a:pt x="0" y="73"/>
                    </a:lnTo>
                  </a:path>
                </a:pathLst>
              </a:custGeom>
              <a:solidFill>
                <a:srgbClr val="39b54a"/>
              </a:solidFill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3" name="Line 1113"/>
              <p:cNvSpPr/>
              <p:nvPr/>
            </p:nvSpPr>
            <p:spPr>
              <a:xfrm>
                <a:off x="503640" y="165564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4" name="Line 1114"/>
              <p:cNvSpPr/>
              <p:nvPr/>
            </p:nvSpPr>
            <p:spPr>
              <a:xfrm>
                <a:off x="480600" y="164268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5" name="Line 1115"/>
              <p:cNvSpPr/>
              <p:nvPr/>
            </p:nvSpPr>
            <p:spPr>
              <a:xfrm>
                <a:off x="457920" y="162936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6" name="Line 1116"/>
              <p:cNvSpPr/>
              <p:nvPr/>
            </p:nvSpPr>
            <p:spPr>
              <a:xfrm>
                <a:off x="434880" y="161604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7" name="Line 1117"/>
              <p:cNvSpPr/>
              <p:nvPr/>
            </p:nvSpPr>
            <p:spPr>
              <a:xfrm>
                <a:off x="412200" y="160308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8" name="CustomShape 1118"/>
              <p:cNvSpPr/>
              <p:nvPr/>
            </p:nvSpPr>
            <p:spPr>
              <a:xfrm>
                <a:off x="366480" y="1550520"/>
                <a:ext cx="21960" cy="144720"/>
              </a:xfrm>
              <a:custGeom>
                <a:avLst/>
                <a:gdLst/>
                <a:ahLst/>
                <a:rect l="l" t="t" r="r" b="b"/>
                <a:pathLst>
                  <a:path w="64" h="405">
                    <a:moveTo>
                      <a:pt x="0" y="367"/>
                    </a:moveTo>
                    <a:lnTo>
                      <a:pt x="0" y="0"/>
                    </a:lnTo>
                    <a:lnTo>
                      <a:pt x="63" y="37"/>
                    </a:lnTo>
                    <a:lnTo>
                      <a:pt x="63" y="404"/>
                    </a:lnTo>
                    <a:lnTo>
                      <a:pt x="0" y="367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9" name="CustomShape 1119"/>
              <p:cNvSpPr/>
              <p:nvPr/>
            </p:nvSpPr>
            <p:spPr>
              <a:xfrm>
                <a:off x="789120" y="1794960"/>
                <a:ext cx="21960" cy="144720"/>
              </a:xfrm>
              <a:custGeom>
                <a:avLst/>
                <a:gdLst/>
                <a:ahLst/>
                <a:rect l="l" t="t" r="r" b="b"/>
                <a:pathLst>
                  <a:path w="64" h="405">
                    <a:moveTo>
                      <a:pt x="0" y="367"/>
                    </a:moveTo>
                    <a:lnTo>
                      <a:pt x="0" y="0"/>
                    </a:lnTo>
                    <a:lnTo>
                      <a:pt x="63" y="37"/>
                    </a:lnTo>
                    <a:lnTo>
                      <a:pt x="63" y="404"/>
                    </a:lnTo>
                    <a:lnTo>
                      <a:pt x="0" y="367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0" name="CustomShape 1120"/>
              <p:cNvSpPr/>
              <p:nvPr/>
            </p:nvSpPr>
            <p:spPr>
              <a:xfrm>
                <a:off x="366480" y="1365480"/>
                <a:ext cx="765000" cy="574200"/>
              </a:xfrm>
              <a:custGeom>
                <a:avLst/>
                <a:gdLst/>
                <a:ahLst/>
                <a:rect l="l" t="t" r="r" b="b"/>
                <a:pathLst>
                  <a:path w="2128" h="1598">
                    <a:moveTo>
                      <a:pt x="0" y="881"/>
                    </a:moveTo>
                    <a:lnTo>
                      <a:pt x="0" y="514"/>
                    </a:lnTo>
                    <a:lnTo>
                      <a:pt x="63" y="550"/>
                    </a:lnTo>
                    <a:lnTo>
                      <a:pt x="1016" y="0"/>
                    </a:lnTo>
                    <a:lnTo>
                      <a:pt x="2127" y="642"/>
                    </a:lnTo>
                    <a:lnTo>
                      <a:pt x="2127" y="1009"/>
                    </a:lnTo>
                    <a:lnTo>
                      <a:pt x="1238" y="1523"/>
                    </a:lnTo>
                    <a:lnTo>
                      <a:pt x="1238" y="1597"/>
                    </a:lnTo>
                    <a:lnTo>
                      <a:pt x="0" y="881"/>
                    </a:lnTo>
                  </a:path>
                </a:pathLst>
              </a:custGeom>
              <a:noFill/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331" name="CustomShape 1121"/>
          <p:cNvSpPr/>
          <p:nvPr/>
        </p:nvSpPr>
        <p:spPr>
          <a:xfrm>
            <a:off x="275040" y="1937880"/>
            <a:ext cx="155304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4"/>
              </a:rPr>
              <a:t>XDN SonarQube</a:t>
            </a:r>
            <a:endParaRPr b="0" lang="en-US" sz="13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1332" name="CustomShape 1122"/>
          <p:cNvSpPr/>
          <p:nvPr/>
        </p:nvSpPr>
        <p:spPr>
          <a:xfrm>
            <a:off x="4296240" y="1456200"/>
            <a:ext cx="182736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5"/>
              </a:rPr>
              <a:t>ECN Jenkins-master1</a:t>
            </a:r>
            <a:endParaRPr b="0" lang="en-US" sz="1300" spc="-1" strike="noStrike">
              <a:solidFill>
                <a:srgbClr val="1c99e0"/>
              </a:solidFill>
              <a:latin typeface="Arial"/>
            </a:endParaRPr>
          </a:p>
        </p:txBody>
      </p:sp>
      <p:grpSp>
        <p:nvGrpSpPr>
          <p:cNvPr id="1333" name="Group 1123"/>
          <p:cNvGrpSpPr/>
          <p:nvPr/>
        </p:nvGrpSpPr>
        <p:grpSpPr>
          <a:xfrm>
            <a:off x="7350120" y="1039320"/>
            <a:ext cx="824040" cy="575640"/>
            <a:chOff x="7350120" y="1039320"/>
            <a:chExt cx="824040" cy="575640"/>
          </a:xfrm>
        </p:grpSpPr>
        <p:sp>
          <p:nvSpPr>
            <p:cNvPr id="1334" name="CustomShape 1124"/>
            <p:cNvSpPr/>
            <p:nvPr/>
          </p:nvSpPr>
          <p:spPr>
            <a:xfrm>
              <a:off x="7785360" y="1370520"/>
              <a:ext cx="388800" cy="244440"/>
            </a:xfrm>
            <a:custGeom>
              <a:avLst/>
              <a:gdLst/>
              <a:ahLst/>
              <a:rect l="l" t="t" r="r" b="b"/>
              <a:pathLst>
                <a:path w="1083" h="682">
                  <a:moveTo>
                    <a:pt x="32" y="681"/>
                  </a:moveTo>
                  <a:cubicBezTo>
                    <a:pt x="119" y="681"/>
                    <a:pt x="1082" y="258"/>
                    <a:pt x="1082" y="129"/>
                  </a:cubicBezTo>
                  <a:cubicBezTo>
                    <a:pt x="1082" y="0"/>
                    <a:pt x="946" y="0"/>
                    <a:pt x="859" y="0"/>
                  </a:cubicBezTo>
                  <a:cubicBezTo>
                    <a:pt x="859" y="55"/>
                    <a:pt x="0" y="276"/>
                    <a:pt x="32" y="681"/>
                  </a:cubicBezTo>
                </a:path>
              </a:pathLst>
            </a:custGeom>
            <a:solidFill>
              <a:srgbClr val="dddddd"/>
            </a:solidFill>
            <a:ln>
              <a:solidFill>
                <a:srgbClr val="dddddd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35" name="Group 1125"/>
            <p:cNvGrpSpPr/>
            <p:nvPr/>
          </p:nvGrpSpPr>
          <p:grpSpPr>
            <a:xfrm>
              <a:off x="7350120" y="1039320"/>
              <a:ext cx="766800" cy="575640"/>
              <a:chOff x="7350120" y="1039320"/>
              <a:chExt cx="766800" cy="575640"/>
            </a:xfrm>
          </p:grpSpPr>
          <p:sp>
            <p:nvSpPr>
              <p:cNvPr id="1336" name="CustomShape 1126"/>
              <p:cNvSpPr/>
              <p:nvPr/>
            </p:nvSpPr>
            <p:spPr>
              <a:xfrm>
                <a:off x="7373160" y="1238040"/>
                <a:ext cx="399960" cy="363600"/>
              </a:xfrm>
              <a:custGeom>
                <a:avLst/>
                <a:gdLst/>
                <a:ahLst/>
                <a:rect l="l" t="t" r="r" b="b"/>
                <a:pathLst>
                  <a:path w="1114" h="1013">
                    <a:moveTo>
                      <a:pt x="0" y="368"/>
                    </a:moveTo>
                    <a:lnTo>
                      <a:pt x="0" y="0"/>
                    </a:lnTo>
                    <a:lnTo>
                      <a:pt x="1113" y="644"/>
                    </a:lnTo>
                    <a:lnTo>
                      <a:pt x="1113" y="1012"/>
                    </a:lnTo>
                    <a:lnTo>
                      <a:pt x="0" y="368"/>
                    </a:lnTo>
                  </a:path>
                </a:pathLst>
              </a:custGeom>
              <a:gradFill rotWithShape="0">
                <a:gsLst>
                  <a:gs pos="0">
                    <a:srgbClr val="333333"/>
                  </a:gs>
                  <a:gs pos="100000">
                    <a:srgbClr val="999999"/>
                  </a:gs>
                </a:gsLst>
                <a:lin ang="0"/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7" name="CustomShape 1127"/>
              <p:cNvSpPr/>
              <p:nvPr/>
            </p:nvSpPr>
            <p:spPr>
              <a:xfrm>
                <a:off x="7773840" y="1271160"/>
                <a:ext cx="342720" cy="330480"/>
              </a:xfrm>
              <a:custGeom>
                <a:avLst/>
                <a:gdLst/>
                <a:ahLst/>
                <a:rect l="l" t="t" r="r" b="b"/>
                <a:pathLst>
                  <a:path w="955" h="921">
                    <a:moveTo>
                      <a:pt x="0" y="920"/>
                    </a:moveTo>
                    <a:lnTo>
                      <a:pt x="0" y="552"/>
                    </a:lnTo>
                    <a:lnTo>
                      <a:pt x="954" y="0"/>
                    </a:lnTo>
                    <a:lnTo>
                      <a:pt x="954" y="368"/>
                    </a:lnTo>
                    <a:lnTo>
                      <a:pt x="0" y="920"/>
                    </a:lnTo>
                  </a:path>
                </a:pathLst>
              </a:custGeom>
              <a:gradFill rotWithShape="0">
                <a:gsLst>
                  <a:gs pos="0">
                    <a:srgbClr val="999999"/>
                  </a:gs>
                  <a:gs pos="100000">
                    <a:srgbClr val="333333"/>
                  </a:gs>
                </a:gsLst>
                <a:lin ang="0"/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8" name="CustomShape 1128"/>
              <p:cNvSpPr/>
              <p:nvPr/>
            </p:nvSpPr>
            <p:spPr>
              <a:xfrm>
                <a:off x="7373160" y="1039320"/>
                <a:ext cx="743760" cy="429840"/>
              </a:xfrm>
              <a:custGeom>
                <a:avLst/>
                <a:gdLst/>
                <a:ahLst/>
                <a:rect l="l" t="t" r="r" b="b"/>
                <a:pathLst>
                  <a:path w="2069" h="1197">
                    <a:moveTo>
                      <a:pt x="1113" y="1196"/>
                    </a:moveTo>
                    <a:lnTo>
                      <a:pt x="0" y="552"/>
                    </a:lnTo>
                    <a:lnTo>
                      <a:pt x="954" y="0"/>
                    </a:lnTo>
                    <a:lnTo>
                      <a:pt x="2068" y="644"/>
                    </a:lnTo>
                    <a:lnTo>
                      <a:pt x="1113" y="1196"/>
                    </a:lnTo>
                  </a:path>
                </a:pathLst>
              </a:custGeom>
              <a:gradFill rotWithShape="0">
                <a:gsLst>
                  <a:gs pos="0">
                    <a:srgbClr val="333333"/>
                  </a:gs>
                  <a:gs pos="100000">
                    <a:srgbClr val="999999"/>
                  </a:gs>
                </a:gsLst>
                <a:lin ang="5400000"/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9" name="Line 1129"/>
              <p:cNvSpPr/>
              <p:nvPr/>
            </p:nvSpPr>
            <p:spPr>
              <a:xfrm>
                <a:off x="7510680" y="1343160"/>
                <a:ext cx="360" cy="79560"/>
              </a:xfrm>
              <a:prstGeom prst="line">
                <a:avLst/>
              </a:prstGeom>
              <a:ln w="14400">
                <a:solidFill>
                  <a:srgbClr val="9999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0" name="Line 1130"/>
              <p:cNvSpPr/>
              <p:nvPr/>
            </p:nvSpPr>
            <p:spPr>
              <a:xfrm flipH="1" flipV="1">
                <a:off x="7579080" y="1406880"/>
                <a:ext cx="183240" cy="10584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1" name="Line 1131"/>
              <p:cNvSpPr/>
              <p:nvPr/>
            </p:nvSpPr>
            <p:spPr>
              <a:xfrm>
                <a:off x="7578000" y="1383120"/>
                <a:ext cx="360" cy="2664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2" name="Line 1132"/>
              <p:cNvSpPr/>
              <p:nvPr/>
            </p:nvSpPr>
            <p:spPr>
              <a:xfrm>
                <a:off x="7761600" y="1488960"/>
                <a:ext cx="360" cy="26640"/>
              </a:xfrm>
              <a:prstGeom prst="line">
                <a:avLst/>
              </a:prstGeom>
              <a:ln w="14400">
                <a:solidFill>
                  <a:srgbClr val="66666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3" name="Line 1133"/>
              <p:cNvSpPr/>
              <p:nvPr/>
            </p:nvSpPr>
            <p:spPr>
              <a:xfrm flipH="1" flipV="1">
                <a:off x="7578000" y="1383120"/>
                <a:ext cx="183240" cy="105840"/>
              </a:xfrm>
              <a:prstGeom prst="line">
                <a:avLst/>
              </a:prstGeom>
              <a:ln w="14400">
                <a:solidFill>
                  <a:srgbClr val="66666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4" name="CustomShape 1134"/>
              <p:cNvSpPr/>
              <p:nvPr/>
            </p:nvSpPr>
            <p:spPr>
              <a:xfrm>
                <a:off x="7533360" y="1357200"/>
                <a:ext cx="22320" cy="38880"/>
              </a:xfrm>
              <a:custGeom>
                <a:avLst/>
                <a:gdLst/>
                <a:ahLst/>
                <a:rect l="l" t="t" r="r" b="b"/>
                <a:pathLst>
                  <a:path w="65" h="111">
                    <a:moveTo>
                      <a:pt x="0" y="74"/>
                    </a:moveTo>
                    <a:lnTo>
                      <a:pt x="0" y="0"/>
                    </a:lnTo>
                    <a:lnTo>
                      <a:pt x="64" y="37"/>
                    </a:lnTo>
                    <a:lnTo>
                      <a:pt x="64" y="11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39b54a"/>
              </a:solidFill>
              <a:ln w="14400">
                <a:solidFill>
                  <a:srgbClr val="66666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5" name="Line 1135"/>
              <p:cNvSpPr/>
              <p:nvPr/>
            </p:nvSpPr>
            <p:spPr>
              <a:xfrm>
                <a:off x="7487640" y="1329840"/>
                <a:ext cx="360" cy="79560"/>
              </a:xfrm>
              <a:prstGeom prst="line">
                <a:avLst/>
              </a:prstGeom>
              <a:ln w="14400">
                <a:solidFill>
                  <a:srgbClr val="9999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6" name="Line 1136"/>
              <p:cNvSpPr/>
              <p:nvPr/>
            </p:nvSpPr>
            <p:spPr>
              <a:xfrm>
                <a:off x="7464600" y="1316880"/>
                <a:ext cx="360" cy="79560"/>
              </a:xfrm>
              <a:prstGeom prst="line">
                <a:avLst/>
              </a:prstGeom>
              <a:ln w="14400">
                <a:solidFill>
                  <a:srgbClr val="9999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7" name="Line 1137"/>
              <p:cNvSpPr/>
              <p:nvPr/>
            </p:nvSpPr>
            <p:spPr>
              <a:xfrm>
                <a:off x="7441920" y="1303560"/>
                <a:ext cx="360" cy="79560"/>
              </a:xfrm>
              <a:prstGeom prst="line">
                <a:avLst/>
              </a:prstGeom>
              <a:ln w="14400">
                <a:solidFill>
                  <a:srgbClr val="9999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8" name="Line 1138"/>
              <p:cNvSpPr/>
              <p:nvPr/>
            </p:nvSpPr>
            <p:spPr>
              <a:xfrm>
                <a:off x="7418880" y="1290240"/>
                <a:ext cx="360" cy="79560"/>
              </a:xfrm>
              <a:prstGeom prst="line">
                <a:avLst/>
              </a:prstGeom>
              <a:ln w="14400">
                <a:solidFill>
                  <a:srgbClr val="9999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9" name="Line 1139"/>
              <p:cNvSpPr/>
              <p:nvPr/>
            </p:nvSpPr>
            <p:spPr>
              <a:xfrm>
                <a:off x="7395840" y="1276920"/>
                <a:ext cx="360" cy="79560"/>
              </a:xfrm>
              <a:prstGeom prst="line">
                <a:avLst/>
              </a:prstGeom>
              <a:ln w="14400">
                <a:solidFill>
                  <a:srgbClr val="9999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0" name="CustomShape 1140"/>
              <p:cNvSpPr/>
              <p:nvPr/>
            </p:nvSpPr>
            <p:spPr>
              <a:xfrm>
                <a:off x="7350120" y="1224720"/>
                <a:ext cx="22320" cy="145080"/>
              </a:xfrm>
              <a:custGeom>
                <a:avLst/>
                <a:gdLst/>
                <a:ahLst/>
                <a:rect l="l" t="t" r="r" b="b"/>
                <a:pathLst>
                  <a:path w="65" h="406">
                    <a:moveTo>
                      <a:pt x="0" y="368"/>
                    </a:moveTo>
                    <a:lnTo>
                      <a:pt x="0" y="0"/>
                    </a:lnTo>
                    <a:lnTo>
                      <a:pt x="64" y="37"/>
                    </a:lnTo>
                    <a:lnTo>
                      <a:pt x="64" y="405"/>
                    </a:lnTo>
                    <a:lnTo>
                      <a:pt x="0" y="368"/>
                    </a:lnTo>
                  </a:path>
                </a:pathLst>
              </a:custGeom>
              <a:gradFill rotWithShape="0">
                <a:gsLst>
                  <a:gs pos="0">
                    <a:srgbClr val="333333"/>
                  </a:gs>
                  <a:gs pos="100000">
                    <a:srgbClr val="999999"/>
                  </a:gs>
                </a:gsLst>
                <a:lin ang="0"/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1" name="CustomShape 1141"/>
              <p:cNvSpPr/>
              <p:nvPr/>
            </p:nvSpPr>
            <p:spPr>
              <a:xfrm>
                <a:off x="7773840" y="1469880"/>
                <a:ext cx="22320" cy="145080"/>
              </a:xfrm>
              <a:custGeom>
                <a:avLst/>
                <a:gdLst/>
                <a:ahLst/>
                <a:rect l="l" t="t" r="r" b="b"/>
                <a:pathLst>
                  <a:path w="65" h="406">
                    <a:moveTo>
                      <a:pt x="0" y="368"/>
                    </a:moveTo>
                    <a:lnTo>
                      <a:pt x="0" y="0"/>
                    </a:lnTo>
                    <a:lnTo>
                      <a:pt x="64" y="37"/>
                    </a:lnTo>
                    <a:lnTo>
                      <a:pt x="64" y="405"/>
                    </a:lnTo>
                    <a:lnTo>
                      <a:pt x="0" y="368"/>
                    </a:lnTo>
                  </a:path>
                </a:pathLst>
              </a:custGeom>
              <a:gradFill rotWithShape="0">
                <a:gsLst>
                  <a:gs pos="0">
                    <a:srgbClr val="333333"/>
                  </a:gs>
                  <a:gs pos="100000">
                    <a:srgbClr val="999999"/>
                  </a:gs>
                </a:gsLst>
                <a:lin ang="0"/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2" name="CustomShape 1142"/>
              <p:cNvSpPr/>
              <p:nvPr/>
            </p:nvSpPr>
            <p:spPr>
              <a:xfrm>
                <a:off x="7350120" y="1039320"/>
                <a:ext cx="766800" cy="575640"/>
              </a:xfrm>
              <a:custGeom>
                <a:avLst/>
                <a:gdLst/>
                <a:ahLst/>
                <a:rect l="l" t="t" r="r" b="b"/>
                <a:pathLst>
                  <a:path w="2133" h="1602">
                    <a:moveTo>
                      <a:pt x="0" y="883"/>
                    </a:moveTo>
                    <a:lnTo>
                      <a:pt x="0" y="515"/>
                    </a:lnTo>
                    <a:lnTo>
                      <a:pt x="64" y="552"/>
                    </a:lnTo>
                    <a:lnTo>
                      <a:pt x="1018" y="0"/>
                    </a:lnTo>
                    <a:lnTo>
                      <a:pt x="2132" y="644"/>
                    </a:lnTo>
                    <a:lnTo>
                      <a:pt x="2132" y="1012"/>
                    </a:lnTo>
                    <a:lnTo>
                      <a:pt x="1241" y="1527"/>
                    </a:lnTo>
                    <a:lnTo>
                      <a:pt x="1241" y="1601"/>
                    </a:lnTo>
                    <a:lnTo>
                      <a:pt x="0" y="883"/>
                    </a:lnTo>
                  </a:path>
                </a:pathLst>
              </a:custGeom>
              <a:noFill/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353" name="CustomShape 1143"/>
          <p:cNvSpPr/>
          <p:nvPr/>
        </p:nvSpPr>
        <p:spPr>
          <a:xfrm>
            <a:off x="6951960" y="1615680"/>
            <a:ext cx="182736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6"/>
              </a:rPr>
              <a:t>ECN Jenkins-build1</a:t>
            </a:r>
            <a:endParaRPr b="0" lang="en-US" sz="1300" spc="-1" strike="noStrike">
              <a:solidFill>
                <a:srgbClr val="1c99e0"/>
              </a:solidFill>
              <a:latin typeface="Arial"/>
            </a:endParaRPr>
          </a:p>
        </p:txBody>
      </p:sp>
      <p:pic>
        <p:nvPicPr>
          <p:cNvPr id="1354" name="" descr=""/>
          <p:cNvPicPr/>
          <p:nvPr/>
        </p:nvPicPr>
        <p:blipFill>
          <a:blip r:embed="rId17"/>
          <a:stretch/>
        </p:blipFill>
        <p:spPr>
          <a:xfrm>
            <a:off x="7737840" y="5246640"/>
            <a:ext cx="857160" cy="693360"/>
          </a:xfrm>
          <a:prstGeom prst="rect">
            <a:avLst/>
          </a:prstGeom>
          <a:ln>
            <a:noFill/>
          </a:ln>
        </p:spPr>
      </p:pic>
      <p:sp>
        <p:nvSpPr>
          <p:cNvPr id="1355" name="CustomShape 1144"/>
          <p:cNvSpPr/>
          <p:nvPr/>
        </p:nvSpPr>
        <p:spPr>
          <a:xfrm>
            <a:off x="7590600" y="5941080"/>
            <a:ext cx="100440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8"/>
              </a:rPr>
              <a:t>ECN Estart</a:t>
            </a:r>
            <a:endParaRPr b="0" lang="en-US" sz="1300" spc="-1" strike="noStrike">
              <a:solidFill>
                <a:srgbClr val="1c99e0"/>
              </a:solidFill>
              <a:latin typeface="Arial"/>
            </a:endParaRPr>
          </a:p>
        </p:txBody>
      </p:sp>
      <p:grpSp>
        <p:nvGrpSpPr>
          <p:cNvPr id="1356" name="Group 1145"/>
          <p:cNvGrpSpPr/>
          <p:nvPr/>
        </p:nvGrpSpPr>
        <p:grpSpPr>
          <a:xfrm>
            <a:off x="4763160" y="1740240"/>
            <a:ext cx="821880" cy="574200"/>
            <a:chOff x="4763160" y="1740240"/>
            <a:chExt cx="821880" cy="574200"/>
          </a:xfrm>
        </p:grpSpPr>
        <p:sp>
          <p:nvSpPr>
            <p:cNvPr id="1357" name="CustomShape 1146"/>
            <p:cNvSpPr/>
            <p:nvPr/>
          </p:nvSpPr>
          <p:spPr>
            <a:xfrm>
              <a:off x="5197320" y="2070720"/>
              <a:ext cx="387720" cy="243720"/>
            </a:xfrm>
            <a:custGeom>
              <a:avLst/>
              <a:gdLst/>
              <a:ahLst/>
              <a:rect l="l" t="t" r="r" b="b"/>
              <a:pathLst>
                <a:path w="1080" h="680">
                  <a:moveTo>
                    <a:pt x="32" y="679"/>
                  </a:moveTo>
                  <a:cubicBezTo>
                    <a:pt x="119" y="679"/>
                    <a:pt x="1079" y="257"/>
                    <a:pt x="1079" y="128"/>
                  </a:cubicBezTo>
                  <a:cubicBezTo>
                    <a:pt x="1079" y="0"/>
                    <a:pt x="944" y="0"/>
                    <a:pt x="857" y="0"/>
                  </a:cubicBezTo>
                  <a:cubicBezTo>
                    <a:pt x="857" y="55"/>
                    <a:pt x="0" y="275"/>
                    <a:pt x="32" y="679"/>
                  </a:cubicBezTo>
                </a:path>
              </a:pathLst>
            </a:custGeom>
            <a:solidFill>
              <a:srgbClr val="dddddd"/>
            </a:solidFill>
            <a:ln>
              <a:solidFill>
                <a:srgbClr val="dddddd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58" name="Group 1147"/>
            <p:cNvGrpSpPr/>
            <p:nvPr/>
          </p:nvGrpSpPr>
          <p:grpSpPr>
            <a:xfrm>
              <a:off x="4763160" y="1740240"/>
              <a:ext cx="765000" cy="574200"/>
              <a:chOff x="4763160" y="1740240"/>
              <a:chExt cx="765000" cy="574200"/>
            </a:xfrm>
          </p:grpSpPr>
          <p:sp>
            <p:nvSpPr>
              <p:cNvPr id="1359" name="CustomShape 1148"/>
              <p:cNvSpPr/>
              <p:nvPr/>
            </p:nvSpPr>
            <p:spPr>
              <a:xfrm>
                <a:off x="4785840" y="1938240"/>
                <a:ext cx="399240" cy="362520"/>
              </a:xfrm>
              <a:custGeom>
                <a:avLst/>
                <a:gdLst/>
                <a:ahLst/>
                <a:rect l="l" t="t" r="r" b="b"/>
                <a:pathLst>
                  <a:path w="1112" h="1010">
                    <a:moveTo>
                      <a:pt x="0" y="367"/>
                    </a:moveTo>
                    <a:lnTo>
                      <a:pt x="0" y="0"/>
                    </a:lnTo>
                    <a:lnTo>
                      <a:pt x="1111" y="642"/>
                    </a:lnTo>
                    <a:lnTo>
                      <a:pt x="1111" y="1009"/>
                    </a:lnTo>
                    <a:lnTo>
                      <a:pt x="0" y="367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0" name="CustomShape 1149"/>
              <p:cNvSpPr/>
              <p:nvPr/>
            </p:nvSpPr>
            <p:spPr>
              <a:xfrm>
                <a:off x="5185800" y="1971360"/>
                <a:ext cx="342000" cy="329760"/>
              </a:xfrm>
              <a:custGeom>
                <a:avLst/>
                <a:gdLst/>
                <a:ahLst/>
                <a:rect l="l" t="t" r="r" b="b"/>
                <a:pathLst>
                  <a:path w="953" h="919">
                    <a:moveTo>
                      <a:pt x="0" y="918"/>
                    </a:moveTo>
                    <a:lnTo>
                      <a:pt x="0" y="550"/>
                    </a:lnTo>
                    <a:lnTo>
                      <a:pt x="952" y="0"/>
                    </a:lnTo>
                    <a:lnTo>
                      <a:pt x="952" y="367"/>
                    </a:lnTo>
                    <a:lnTo>
                      <a:pt x="0" y="918"/>
                    </a:lnTo>
                  </a:path>
                </a:pathLst>
              </a:custGeom>
              <a:gradFill rotWithShape="0">
                <a:gsLst>
                  <a:gs pos="0">
                    <a:srgbClr val="e5e5e5"/>
                  </a:gs>
                  <a:gs pos="100000">
                    <a:srgbClr val="b3b3b3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1" name="CustomShape 1150"/>
              <p:cNvSpPr/>
              <p:nvPr/>
            </p:nvSpPr>
            <p:spPr>
              <a:xfrm>
                <a:off x="4785840" y="1740240"/>
                <a:ext cx="741960" cy="428760"/>
              </a:xfrm>
              <a:custGeom>
                <a:avLst/>
                <a:gdLst/>
                <a:ahLst/>
                <a:rect l="l" t="t" r="r" b="b"/>
                <a:pathLst>
                  <a:path w="2064" h="1194">
                    <a:moveTo>
                      <a:pt x="1111" y="1193"/>
                    </a:moveTo>
                    <a:lnTo>
                      <a:pt x="0" y="550"/>
                    </a:lnTo>
                    <a:lnTo>
                      <a:pt x="952" y="0"/>
                    </a:lnTo>
                    <a:lnTo>
                      <a:pt x="2063" y="642"/>
                    </a:lnTo>
                    <a:lnTo>
                      <a:pt x="1111" y="1193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540000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2" name="Line 1151"/>
              <p:cNvSpPr/>
              <p:nvPr/>
            </p:nvSpPr>
            <p:spPr>
              <a:xfrm>
                <a:off x="4923000" y="204372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3" name="Line 1152"/>
              <p:cNvSpPr/>
              <p:nvPr/>
            </p:nvSpPr>
            <p:spPr>
              <a:xfrm flipH="1" flipV="1">
                <a:off x="4991760" y="2107080"/>
                <a:ext cx="182880" cy="105840"/>
              </a:xfrm>
              <a:prstGeom prst="line">
                <a:avLst/>
              </a:prstGeom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4" name="Line 1153"/>
              <p:cNvSpPr/>
              <p:nvPr/>
            </p:nvSpPr>
            <p:spPr>
              <a:xfrm>
                <a:off x="4990680" y="2083320"/>
                <a:ext cx="360" cy="26280"/>
              </a:xfrm>
              <a:prstGeom prst="line">
                <a:avLst/>
              </a:prstGeom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5" name="Line 1154"/>
              <p:cNvSpPr/>
              <p:nvPr/>
            </p:nvSpPr>
            <p:spPr>
              <a:xfrm>
                <a:off x="5173560" y="2189160"/>
                <a:ext cx="360" cy="26280"/>
              </a:xfrm>
              <a:prstGeom prst="line">
                <a:avLst/>
              </a:prstGeom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6" name="Line 1155"/>
              <p:cNvSpPr/>
              <p:nvPr/>
            </p:nvSpPr>
            <p:spPr>
              <a:xfrm flipH="1" flipV="1">
                <a:off x="4990680" y="2083320"/>
                <a:ext cx="182880" cy="105840"/>
              </a:xfrm>
              <a:prstGeom prst="line">
                <a:avLst/>
              </a:prstGeom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7" name="CustomShape 1156"/>
              <p:cNvSpPr/>
              <p:nvPr/>
            </p:nvSpPr>
            <p:spPr>
              <a:xfrm>
                <a:off x="4946040" y="2057400"/>
                <a:ext cx="21960" cy="38880"/>
              </a:xfrm>
              <a:custGeom>
                <a:avLst/>
                <a:gdLst/>
                <a:ahLst/>
                <a:rect l="l" t="t" r="r" b="b"/>
                <a:pathLst>
                  <a:path w="64" h="111">
                    <a:moveTo>
                      <a:pt x="0" y="73"/>
                    </a:moveTo>
                    <a:lnTo>
                      <a:pt x="0" y="0"/>
                    </a:lnTo>
                    <a:lnTo>
                      <a:pt x="63" y="37"/>
                    </a:lnTo>
                    <a:lnTo>
                      <a:pt x="63" y="110"/>
                    </a:lnTo>
                    <a:lnTo>
                      <a:pt x="0" y="73"/>
                    </a:lnTo>
                  </a:path>
                </a:pathLst>
              </a:custGeom>
              <a:solidFill>
                <a:srgbClr val="39b54a"/>
              </a:solidFill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8" name="Line 1157"/>
              <p:cNvSpPr/>
              <p:nvPr/>
            </p:nvSpPr>
            <p:spPr>
              <a:xfrm>
                <a:off x="4900320" y="203040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9" name="Line 1158"/>
              <p:cNvSpPr/>
              <p:nvPr/>
            </p:nvSpPr>
            <p:spPr>
              <a:xfrm>
                <a:off x="4877280" y="201744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0" name="Line 1159"/>
              <p:cNvSpPr/>
              <p:nvPr/>
            </p:nvSpPr>
            <p:spPr>
              <a:xfrm>
                <a:off x="4854600" y="200412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1" name="Line 1160"/>
              <p:cNvSpPr/>
              <p:nvPr/>
            </p:nvSpPr>
            <p:spPr>
              <a:xfrm>
                <a:off x="4831560" y="199080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2" name="Line 1161"/>
              <p:cNvSpPr/>
              <p:nvPr/>
            </p:nvSpPr>
            <p:spPr>
              <a:xfrm>
                <a:off x="4808880" y="1977840"/>
                <a:ext cx="360" cy="7920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3" name="CustomShape 1162"/>
              <p:cNvSpPr/>
              <p:nvPr/>
            </p:nvSpPr>
            <p:spPr>
              <a:xfrm>
                <a:off x="4763160" y="1925280"/>
                <a:ext cx="21960" cy="144720"/>
              </a:xfrm>
              <a:custGeom>
                <a:avLst/>
                <a:gdLst/>
                <a:ahLst/>
                <a:rect l="l" t="t" r="r" b="b"/>
                <a:pathLst>
                  <a:path w="64" h="405">
                    <a:moveTo>
                      <a:pt x="0" y="367"/>
                    </a:moveTo>
                    <a:lnTo>
                      <a:pt x="0" y="0"/>
                    </a:lnTo>
                    <a:lnTo>
                      <a:pt x="63" y="37"/>
                    </a:lnTo>
                    <a:lnTo>
                      <a:pt x="63" y="404"/>
                    </a:lnTo>
                    <a:lnTo>
                      <a:pt x="0" y="367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4" name="CustomShape 1163"/>
              <p:cNvSpPr/>
              <p:nvPr/>
            </p:nvSpPr>
            <p:spPr>
              <a:xfrm>
                <a:off x="5185800" y="2169720"/>
                <a:ext cx="21960" cy="144720"/>
              </a:xfrm>
              <a:custGeom>
                <a:avLst/>
                <a:gdLst/>
                <a:ahLst/>
                <a:rect l="l" t="t" r="r" b="b"/>
                <a:pathLst>
                  <a:path w="64" h="405">
                    <a:moveTo>
                      <a:pt x="0" y="367"/>
                    </a:moveTo>
                    <a:lnTo>
                      <a:pt x="0" y="0"/>
                    </a:lnTo>
                    <a:lnTo>
                      <a:pt x="63" y="37"/>
                    </a:lnTo>
                    <a:lnTo>
                      <a:pt x="63" y="404"/>
                    </a:lnTo>
                    <a:lnTo>
                      <a:pt x="0" y="367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5" name="CustomShape 1164"/>
              <p:cNvSpPr/>
              <p:nvPr/>
            </p:nvSpPr>
            <p:spPr>
              <a:xfrm>
                <a:off x="4763160" y="1740240"/>
                <a:ext cx="765000" cy="574200"/>
              </a:xfrm>
              <a:custGeom>
                <a:avLst/>
                <a:gdLst/>
                <a:ahLst/>
                <a:rect l="l" t="t" r="r" b="b"/>
                <a:pathLst>
                  <a:path w="2128" h="1598">
                    <a:moveTo>
                      <a:pt x="0" y="881"/>
                    </a:moveTo>
                    <a:lnTo>
                      <a:pt x="0" y="514"/>
                    </a:lnTo>
                    <a:lnTo>
                      <a:pt x="63" y="550"/>
                    </a:lnTo>
                    <a:lnTo>
                      <a:pt x="1016" y="0"/>
                    </a:lnTo>
                    <a:lnTo>
                      <a:pt x="2127" y="642"/>
                    </a:lnTo>
                    <a:lnTo>
                      <a:pt x="2127" y="1009"/>
                    </a:lnTo>
                    <a:lnTo>
                      <a:pt x="1238" y="1523"/>
                    </a:lnTo>
                    <a:lnTo>
                      <a:pt x="1238" y="1597"/>
                    </a:lnTo>
                    <a:lnTo>
                      <a:pt x="0" y="881"/>
                    </a:lnTo>
                  </a:path>
                </a:pathLst>
              </a:custGeom>
              <a:noFill/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376" name="Group 1165"/>
          <p:cNvGrpSpPr/>
          <p:nvPr/>
        </p:nvGrpSpPr>
        <p:grpSpPr>
          <a:xfrm>
            <a:off x="4894200" y="2740680"/>
            <a:ext cx="633240" cy="527040"/>
            <a:chOff x="4894200" y="2740680"/>
            <a:chExt cx="633240" cy="527040"/>
          </a:xfrm>
        </p:grpSpPr>
        <p:sp>
          <p:nvSpPr>
            <p:cNvPr id="1377" name="CustomShape 1166"/>
            <p:cNvSpPr/>
            <p:nvPr/>
          </p:nvSpPr>
          <p:spPr>
            <a:xfrm>
              <a:off x="5299920" y="3048120"/>
              <a:ext cx="227520" cy="204120"/>
            </a:xfrm>
            <a:custGeom>
              <a:avLst/>
              <a:gdLst/>
              <a:ahLst/>
              <a:rect l="l" t="t" r="r" b="b"/>
              <a:pathLst>
                <a:path w="635" h="570">
                  <a:moveTo>
                    <a:pt x="0" y="569"/>
                  </a:moveTo>
                  <a:cubicBezTo>
                    <a:pt x="276" y="569"/>
                    <a:pt x="634" y="407"/>
                    <a:pt x="634" y="244"/>
                  </a:cubicBezTo>
                  <a:cubicBezTo>
                    <a:pt x="634" y="81"/>
                    <a:pt x="623" y="0"/>
                    <a:pt x="422" y="0"/>
                  </a:cubicBezTo>
                  <a:cubicBezTo>
                    <a:pt x="422" y="174"/>
                    <a:pt x="0" y="336"/>
                    <a:pt x="0" y="569"/>
                  </a:cubicBezTo>
                </a:path>
              </a:pathLst>
            </a:custGeom>
            <a:solidFill>
              <a:srgbClr val="dddddd"/>
            </a:solidFill>
            <a:ln>
              <a:solidFill>
                <a:srgbClr val="dddddd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8" name="CustomShape 1167"/>
            <p:cNvSpPr/>
            <p:nvPr/>
          </p:nvSpPr>
          <p:spPr>
            <a:xfrm>
              <a:off x="4894560" y="2916360"/>
              <a:ext cx="557280" cy="351000"/>
            </a:xfrm>
            <a:custGeom>
              <a:avLst/>
              <a:gdLst/>
              <a:ahLst/>
              <a:rect l="l" t="t" r="r" b="b"/>
              <a:pathLst>
                <a:path w="1551" h="978">
                  <a:moveTo>
                    <a:pt x="1549" y="0"/>
                  </a:moveTo>
                  <a:cubicBezTo>
                    <a:pt x="1549" y="0"/>
                    <a:pt x="1549" y="651"/>
                    <a:pt x="1549" y="488"/>
                  </a:cubicBezTo>
                  <a:cubicBezTo>
                    <a:pt x="1550" y="773"/>
                    <a:pt x="1215" y="977"/>
                    <a:pt x="775" y="977"/>
                  </a:cubicBezTo>
                  <a:cubicBezTo>
                    <a:pt x="336" y="977"/>
                    <a:pt x="1" y="773"/>
                    <a:pt x="0" y="488"/>
                  </a:cubicBezTo>
                  <a:cubicBezTo>
                    <a:pt x="1" y="489"/>
                    <a:pt x="0" y="285"/>
                    <a:pt x="0" y="0"/>
                  </a:cubicBezTo>
                  <a:cubicBezTo>
                    <a:pt x="0" y="285"/>
                    <a:pt x="352" y="488"/>
                    <a:pt x="775" y="488"/>
                  </a:cubicBezTo>
                  <a:cubicBezTo>
                    <a:pt x="1198" y="488"/>
                    <a:pt x="1549" y="285"/>
                    <a:pt x="1549" y="0"/>
                  </a:cubicBezTo>
                </a:path>
              </a:pathLst>
            </a:custGeom>
            <a:gradFill rotWithShape="0">
              <a:gsLst>
                <a:gs pos="0">
                  <a:srgbClr val="de8e96"/>
                </a:gs>
                <a:gs pos="50000">
                  <a:srgbClr val="f8e8ea"/>
                </a:gs>
                <a:gs pos="100000">
                  <a:srgbClr val="de8e96"/>
                </a:gs>
              </a:gsLst>
              <a:lin ang="0"/>
            </a:gradFill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9" name="CustomShape 1168"/>
            <p:cNvSpPr/>
            <p:nvPr/>
          </p:nvSpPr>
          <p:spPr>
            <a:xfrm>
              <a:off x="4894200" y="2740680"/>
              <a:ext cx="556920" cy="350280"/>
            </a:xfrm>
            <a:custGeom>
              <a:avLst/>
              <a:gdLst/>
              <a:ahLst/>
              <a:rect l="l" t="t" r="r" b="b"/>
              <a:pathLst>
                <a:path w="1550" h="976">
                  <a:moveTo>
                    <a:pt x="774" y="0"/>
                  </a:moveTo>
                  <a:cubicBezTo>
                    <a:pt x="1213" y="0"/>
                    <a:pt x="1549" y="211"/>
                    <a:pt x="1549" y="487"/>
                  </a:cubicBezTo>
                  <a:cubicBezTo>
                    <a:pt x="1549" y="764"/>
                    <a:pt x="1213" y="975"/>
                    <a:pt x="774" y="975"/>
                  </a:cubicBezTo>
                  <a:cubicBezTo>
                    <a:pt x="335" y="975"/>
                    <a:pt x="0" y="764"/>
                    <a:pt x="0" y="487"/>
                  </a:cubicBezTo>
                  <a:cubicBezTo>
                    <a:pt x="0" y="211"/>
                    <a:pt x="335" y="0"/>
                    <a:pt x="774" y="0"/>
                  </a:cubicBezTo>
                </a:path>
              </a:pathLst>
            </a:custGeom>
            <a:gradFill rotWithShape="0">
              <a:gsLst>
                <a:gs pos="0">
                  <a:srgbClr val="0073bc"/>
                </a:gs>
                <a:gs pos="100000">
                  <a:srgbClr val="7fb9dd"/>
                </a:gs>
              </a:gsLst>
              <a:lin ang="5400000"/>
            </a:gradFill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0" name="CustomShape 1169"/>
            <p:cNvSpPr/>
            <p:nvPr/>
          </p:nvSpPr>
          <p:spPr>
            <a:xfrm>
              <a:off x="5198400" y="2931120"/>
              <a:ext cx="151560" cy="87120"/>
            </a:xfrm>
            <a:custGeom>
              <a:avLst/>
              <a:gdLst/>
              <a:ahLst/>
              <a:rect l="l" t="t" r="r" b="b"/>
              <a:pathLst>
                <a:path w="424" h="245">
                  <a:moveTo>
                    <a:pt x="211" y="0"/>
                  </a:moveTo>
                  <a:lnTo>
                    <a:pt x="141" y="41"/>
                  </a:lnTo>
                  <a:lnTo>
                    <a:pt x="423" y="203"/>
                  </a:lnTo>
                  <a:lnTo>
                    <a:pt x="352" y="244"/>
                  </a:lnTo>
                  <a:lnTo>
                    <a:pt x="70" y="81"/>
                  </a:lnTo>
                  <a:lnTo>
                    <a:pt x="0" y="122"/>
                  </a:lnTo>
                  <a:lnTo>
                    <a:pt x="0" y="0"/>
                  </a:lnTo>
                  <a:lnTo>
                    <a:pt x="211" y="0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1" name="CustomShape 1170"/>
            <p:cNvSpPr/>
            <p:nvPr/>
          </p:nvSpPr>
          <p:spPr>
            <a:xfrm>
              <a:off x="4995720" y="2813760"/>
              <a:ext cx="151200" cy="87120"/>
            </a:xfrm>
            <a:custGeom>
              <a:avLst/>
              <a:gdLst/>
              <a:ahLst/>
              <a:rect l="l" t="t" r="r" b="b"/>
              <a:pathLst>
                <a:path w="423" h="245">
                  <a:moveTo>
                    <a:pt x="352" y="163"/>
                  </a:moveTo>
                  <a:lnTo>
                    <a:pt x="422" y="122"/>
                  </a:lnTo>
                  <a:lnTo>
                    <a:pt x="422" y="244"/>
                  </a:lnTo>
                  <a:lnTo>
                    <a:pt x="211" y="244"/>
                  </a:lnTo>
                  <a:lnTo>
                    <a:pt x="281" y="203"/>
                  </a:lnTo>
                  <a:lnTo>
                    <a:pt x="0" y="41"/>
                  </a:lnTo>
                  <a:lnTo>
                    <a:pt x="70" y="0"/>
                  </a:lnTo>
                  <a:lnTo>
                    <a:pt x="352" y="163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2" name="CustomShape 1171"/>
            <p:cNvSpPr/>
            <p:nvPr/>
          </p:nvSpPr>
          <p:spPr>
            <a:xfrm>
              <a:off x="4995720" y="2931120"/>
              <a:ext cx="151560" cy="87120"/>
            </a:xfrm>
            <a:custGeom>
              <a:avLst/>
              <a:gdLst/>
              <a:ahLst/>
              <a:rect l="l" t="t" r="r" b="b"/>
              <a:pathLst>
                <a:path w="424" h="245">
                  <a:moveTo>
                    <a:pt x="70" y="163"/>
                  </a:moveTo>
                  <a:lnTo>
                    <a:pt x="353" y="0"/>
                  </a:lnTo>
                  <a:lnTo>
                    <a:pt x="423" y="41"/>
                  </a:lnTo>
                  <a:lnTo>
                    <a:pt x="141" y="203"/>
                  </a:lnTo>
                  <a:lnTo>
                    <a:pt x="211" y="244"/>
                  </a:lnTo>
                  <a:lnTo>
                    <a:pt x="0" y="244"/>
                  </a:lnTo>
                  <a:lnTo>
                    <a:pt x="0" y="122"/>
                  </a:lnTo>
                  <a:lnTo>
                    <a:pt x="70" y="163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3" name="CustomShape 1172"/>
            <p:cNvSpPr/>
            <p:nvPr/>
          </p:nvSpPr>
          <p:spPr>
            <a:xfrm>
              <a:off x="5198400" y="2813760"/>
              <a:ext cx="151200" cy="87120"/>
            </a:xfrm>
            <a:custGeom>
              <a:avLst/>
              <a:gdLst/>
              <a:ahLst/>
              <a:rect l="l" t="t" r="r" b="b"/>
              <a:pathLst>
                <a:path w="423" h="245">
                  <a:moveTo>
                    <a:pt x="281" y="41"/>
                  </a:moveTo>
                  <a:lnTo>
                    <a:pt x="211" y="0"/>
                  </a:lnTo>
                  <a:lnTo>
                    <a:pt x="422" y="0"/>
                  </a:lnTo>
                  <a:lnTo>
                    <a:pt x="422" y="122"/>
                  </a:lnTo>
                  <a:lnTo>
                    <a:pt x="352" y="81"/>
                  </a:lnTo>
                  <a:lnTo>
                    <a:pt x="70" y="244"/>
                  </a:lnTo>
                  <a:lnTo>
                    <a:pt x="0" y="203"/>
                  </a:lnTo>
                  <a:lnTo>
                    <a:pt x="281" y="41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4" name="CustomShape 1173"/>
            <p:cNvSpPr/>
            <p:nvPr/>
          </p:nvSpPr>
          <p:spPr>
            <a:xfrm>
              <a:off x="4894200" y="2975040"/>
              <a:ext cx="556920" cy="174960"/>
            </a:xfrm>
            <a:custGeom>
              <a:avLst/>
              <a:gdLst/>
              <a:ahLst/>
              <a:rect l="l" t="t" r="r" b="b"/>
              <a:pathLst>
                <a:path w="1550" h="489">
                  <a:moveTo>
                    <a:pt x="1549" y="0"/>
                  </a:moveTo>
                  <a:cubicBezTo>
                    <a:pt x="1549" y="277"/>
                    <a:pt x="1213" y="488"/>
                    <a:pt x="774" y="488"/>
                  </a:cubicBezTo>
                  <a:cubicBezTo>
                    <a:pt x="335" y="488"/>
                    <a:pt x="0" y="277"/>
                    <a:pt x="0" y="0"/>
                  </a:cubicBezTo>
                </a:path>
              </a:pathLst>
            </a:custGeom>
            <a:noFill/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5" name="Line 1174"/>
            <p:cNvSpPr/>
            <p:nvPr/>
          </p:nvSpPr>
          <p:spPr>
            <a:xfrm>
              <a:off x="4919400" y="298944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6" name="Line 1175"/>
            <p:cNvSpPr/>
            <p:nvPr/>
          </p:nvSpPr>
          <p:spPr>
            <a:xfrm>
              <a:off x="4970160" y="303336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7" name="Line 1176"/>
            <p:cNvSpPr/>
            <p:nvPr/>
          </p:nvSpPr>
          <p:spPr>
            <a:xfrm>
              <a:off x="5046120" y="307728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8" name="Line 1177"/>
            <p:cNvSpPr/>
            <p:nvPr/>
          </p:nvSpPr>
          <p:spPr>
            <a:xfrm>
              <a:off x="5122440" y="309204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9" name="Line 1178"/>
            <p:cNvSpPr/>
            <p:nvPr/>
          </p:nvSpPr>
          <p:spPr>
            <a:xfrm>
              <a:off x="5223600" y="309204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0" name="Line 1179"/>
            <p:cNvSpPr/>
            <p:nvPr/>
          </p:nvSpPr>
          <p:spPr>
            <a:xfrm>
              <a:off x="5299920" y="307728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1" name="Line 1180"/>
            <p:cNvSpPr/>
            <p:nvPr/>
          </p:nvSpPr>
          <p:spPr>
            <a:xfrm>
              <a:off x="5375880" y="303336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2" name="Line 1181"/>
            <p:cNvSpPr/>
            <p:nvPr/>
          </p:nvSpPr>
          <p:spPr>
            <a:xfrm>
              <a:off x="5426640" y="298944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3" name="Line 1182"/>
            <p:cNvSpPr/>
            <p:nvPr/>
          </p:nvSpPr>
          <p:spPr>
            <a:xfrm>
              <a:off x="5173200" y="315072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4" name="Line 1183"/>
            <p:cNvSpPr/>
            <p:nvPr/>
          </p:nvSpPr>
          <p:spPr>
            <a:xfrm>
              <a:off x="5274720" y="313596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5" name="Line 1184"/>
            <p:cNvSpPr/>
            <p:nvPr/>
          </p:nvSpPr>
          <p:spPr>
            <a:xfrm>
              <a:off x="5350320" y="310680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6" name="Line 1185"/>
            <p:cNvSpPr/>
            <p:nvPr/>
          </p:nvSpPr>
          <p:spPr>
            <a:xfrm>
              <a:off x="5401440" y="307728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7" name="Line 1186"/>
            <p:cNvSpPr/>
            <p:nvPr/>
          </p:nvSpPr>
          <p:spPr>
            <a:xfrm>
              <a:off x="5071680" y="313596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8" name="Line 1187"/>
            <p:cNvSpPr/>
            <p:nvPr/>
          </p:nvSpPr>
          <p:spPr>
            <a:xfrm>
              <a:off x="4995720" y="310680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9" name="Line 1188"/>
            <p:cNvSpPr/>
            <p:nvPr/>
          </p:nvSpPr>
          <p:spPr>
            <a:xfrm>
              <a:off x="4944960" y="307728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0" name="CustomShape 1189"/>
            <p:cNvSpPr/>
            <p:nvPr/>
          </p:nvSpPr>
          <p:spPr>
            <a:xfrm>
              <a:off x="4894200" y="3033360"/>
              <a:ext cx="556920" cy="174960"/>
            </a:xfrm>
            <a:custGeom>
              <a:avLst/>
              <a:gdLst/>
              <a:ahLst/>
              <a:rect l="l" t="t" r="r" b="b"/>
              <a:pathLst>
                <a:path w="1550" h="489">
                  <a:moveTo>
                    <a:pt x="1549" y="0"/>
                  </a:moveTo>
                  <a:cubicBezTo>
                    <a:pt x="1549" y="277"/>
                    <a:pt x="1213" y="488"/>
                    <a:pt x="774" y="488"/>
                  </a:cubicBezTo>
                  <a:cubicBezTo>
                    <a:pt x="335" y="488"/>
                    <a:pt x="0" y="277"/>
                    <a:pt x="0" y="0"/>
                  </a:cubicBezTo>
                </a:path>
              </a:pathLst>
            </a:custGeom>
            <a:noFill/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1" name="Line 1190"/>
            <p:cNvSpPr/>
            <p:nvPr/>
          </p:nvSpPr>
          <p:spPr>
            <a:xfrm>
              <a:off x="4919400" y="310680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2" name="Line 1191"/>
            <p:cNvSpPr/>
            <p:nvPr/>
          </p:nvSpPr>
          <p:spPr>
            <a:xfrm>
              <a:off x="4970160" y="315072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3" name="Line 1192"/>
            <p:cNvSpPr/>
            <p:nvPr/>
          </p:nvSpPr>
          <p:spPr>
            <a:xfrm>
              <a:off x="5046120" y="319464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4" name="Line 1193"/>
            <p:cNvSpPr/>
            <p:nvPr/>
          </p:nvSpPr>
          <p:spPr>
            <a:xfrm>
              <a:off x="5122440" y="320904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5" name="Line 1194"/>
            <p:cNvSpPr/>
            <p:nvPr/>
          </p:nvSpPr>
          <p:spPr>
            <a:xfrm>
              <a:off x="5223600" y="320904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6" name="Line 1195"/>
            <p:cNvSpPr/>
            <p:nvPr/>
          </p:nvSpPr>
          <p:spPr>
            <a:xfrm>
              <a:off x="5299920" y="319464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7" name="Line 1196"/>
            <p:cNvSpPr/>
            <p:nvPr/>
          </p:nvSpPr>
          <p:spPr>
            <a:xfrm>
              <a:off x="5375880" y="315072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8" name="Line 1197"/>
            <p:cNvSpPr/>
            <p:nvPr/>
          </p:nvSpPr>
          <p:spPr>
            <a:xfrm>
              <a:off x="5426640" y="3106800"/>
              <a:ext cx="360" cy="58680"/>
            </a:xfrm>
            <a:prstGeom prst="line">
              <a:avLst/>
            </a:prstGeom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9" name="CustomShape 1198"/>
            <p:cNvSpPr/>
            <p:nvPr/>
          </p:nvSpPr>
          <p:spPr>
            <a:xfrm>
              <a:off x="4894200" y="2740680"/>
              <a:ext cx="557280" cy="526320"/>
            </a:xfrm>
            <a:custGeom>
              <a:avLst/>
              <a:gdLst/>
              <a:ahLst/>
              <a:rect l="l" t="t" r="r" b="b"/>
              <a:pathLst>
                <a:path w="1551" h="1465">
                  <a:moveTo>
                    <a:pt x="774" y="0"/>
                  </a:moveTo>
                  <a:cubicBezTo>
                    <a:pt x="1213" y="0"/>
                    <a:pt x="1550" y="211"/>
                    <a:pt x="1550" y="488"/>
                  </a:cubicBezTo>
                  <a:lnTo>
                    <a:pt x="1549" y="976"/>
                  </a:lnTo>
                  <a:cubicBezTo>
                    <a:pt x="1549" y="1261"/>
                    <a:pt x="1197" y="1464"/>
                    <a:pt x="775" y="1464"/>
                  </a:cubicBezTo>
                  <a:cubicBezTo>
                    <a:pt x="353" y="1464"/>
                    <a:pt x="0" y="1261"/>
                    <a:pt x="0" y="976"/>
                  </a:cubicBezTo>
                  <a:cubicBezTo>
                    <a:pt x="0" y="976"/>
                    <a:pt x="1" y="488"/>
                    <a:pt x="0" y="487"/>
                  </a:cubicBezTo>
                  <a:cubicBezTo>
                    <a:pt x="0" y="211"/>
                    <a:pt x="335" y="0"/>
                    <a:pt x="774" y="0"/>
                  </a:cubicBezTo>
                </a:path>
              </a:pathLst>
            </a:custGeom>
            <a:noFill/>
            <a:ln w="14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10" name="CustomShape 1199"/>
          <p:cNvSpPr/>
          <p:nvPr/>
        </p:nvSpPr>
        <p:spPr>
          <a:xfrm>
            <a:off x="4368240" y="3367080"/>
            <a:ext cx="173592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ECN LMF FireWall</a:t>
            </a:r>
            <a:endParaRPr b="0" lang="en-US" sz="1300" spc="-1" strike="noStrike">
              <a:solidFill>
                <a:srgbClr val="1c99e0"/>
              </a:solidFill>
              <a:latin typeface="Arial"/>
            </a:endParaRPr>
          </a:p>
        </p:txBody>
      </p:sp>
      <p:grpSp>
        <p:nvGrpSpPr>
          <p:cNvPr id="1411" name="Group 1200"/>
          <p:cNvGrpSpPr/>
          <p:nvPr/>
        </p:nvGrpSpPr>
        <p:grpSpPr>
          <a:xfrm>
            <a:off x="3536280" y="2649240"/>
            <a:ext cx="736560" cy="694080"/>
            <a:chOff x="3536280" y="2649240"/>
            <a:chExt cx="736560" cy="694080"/>
          </a:xfrm>
        </p:grpSpPr>
        <p:sp>
          <p:nvSpPr>
            <p:cNvPr id="1412" name="CustomShape 1201"/>
            <p:cNvSpPr/>
            <p:nvPr/>
          </p:nvSpPr>
          <p:spPr>
            <a:xfrm>
              <a:off x="3536280" y="2649240"/>
              <a:ext cx="696960" cy="694080"/>
            </a:xfrm>
            <a:prstGeom prst="ellipse">
              <a:avLst/>
            </a:prstGeom>
            <a:gradFill rotWithShape="0">
              <a:gsLst>
                <a:gs pos="0">
                  <a:srgbClr val="7fb9dd"/>
                </a:gs>
                <a:gs pos="100000">
                  <a:srgbClr val="0073bc"/>
                </a:gs>
              </a:gsLst>
              <a:lin ang="0"/>
            </a:gradFill>
            <a:ln w="14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3" name="CustomShape 1202"/>
            <p:cNvSpPr/>
            <p:nvPr/>
          </p:nvSpPr>
          <p:spPr>
            <a:xfrm>
              <a:off x="3691440" y="2671560"/>
              <a:ext cx="426240" cy="649800"/>
            </a:xfrm>
            <a:custGeom>
              <a:avLst/>
              <a:gdLst/>
              <a:ahLst/>
              <a:rect l="l" t="t" r="r" b="b"/>
              <a:pathLst>
                <a:path w="1187" h="1808">
                  <a:moveTo>
                    <a:pt x="0" y="125"/>
                  </a:moveTo>
                  <a:lnTo>
                    <a:pt x="216" y="125"/>
                  </a:lnTo>
                  <a:lnTo>
                    <a:pt x="323" y="62"/>
                  </a:lnTo>
                  <a:lnTo>
                    <a:pt x="539" y="0"/>
                  </a:lnTo>
                  <a:lnTo>
                    <a:pt x="862" y="125"/>
                  </a:lnTo>
                  <a:lnTo>
                    <a:pt x="647" y="125"/>
                  </a:lnTo>
                  <a:lnTo>
                    <a:pt x="754" y="311"/>
                  </a:lnTo>
                  <a:lnTo>
                    <a:pt x="431" y="623"/>
                  </a:lnTo>
                  <a:lnTo>
                    <a:pt x="323" y="685"/>
                  </a:lnTo>
                  <a:lnTo>
                    <a:pt x="216" y="748"/>
                  </a:lnTo>
                  <a:lnTo>
                    <a:pt x="431" y="872"/>
                  </a:lnTo>
                  <a:lnTo>
                    <a:pt x="539" y="997"/>
                  </a:lnTo>
                  <a:lnTo>
                    <a:pt x="862" y="997"/>
                  </a:lnTo>
                  <a:lnTo>
                    <a:pt x="1186" y="1184"/>
                  </a:lnTo>
                  <a:lnTo>
                    <a:pt x="970" y="1557"/>
                  </a:lnTo>
                  <a:lnTo>
                    <a:pt x="647" y="1807"/>
                  </a:lnTo>
                  <a:lnTo>
                    <a:pt x="647" y="1433"/>
                  </a:lnTo>
                  <a:lnTo>
                    <a:pt x="431" y="1184"/>
                  </a:lnTo>
                  <a:lnTo>
                    <a:pt x="539" y="1059"/>
                  </a:lnTo>
                  <a:lnTo>
                    <a:pt x="323" y="872"/>
                  </a:lnTo>
                  <a:lnTo>
                    <a:pt x="108" y="810"/>
                  </a:lnTo>
                  <a:lnTo>
                    <a:pt x="0" y="561"/>
                  </a:lnTo>
                  <a:lnTo>
                    <a:pt x="0" y="125"/>
                  </a:lnTo>
                </a:path>
              </a:pathLst>
            </a:custGeom>
            <a:solidFill>
              <a:srgbClr val="39b54a"/>
            </a:solidFill>
            <a:ln w="1440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4" name="CustomShape 1203"/>
            <p:cNvSpPr/>
            <p:nvPr/>
          </p:nvSpPr>
          <p:spPr>
            <a:xfrm>
              <a:off x="4040640" y="2671560"/>
              <a:ext cx="232200" cy="335880"/>
            </a:xfrm>
            <a:custGeom>
              <a:avLst/>
              <a:gdLst/>
              <a:ahLst/>
              <a:rect l="l" t="t" r="r" b="b"/>
              <a:pathLst>
                <a:path w="648" h="936">
                  <a:moveTo>
                    <a:pt x="431" y="935"/>
                  </a:moveTo>
                  <a:lnTo>
                    <a:pt x="431" y="873"/>
                  </a:lnTo>
                  <a:lnTo>
                    <a:pt x="323" y="686"/>
                  </a:lnTo>
                  <a:lnTo>
                    <a:pt x="323" y="499"/>
                  </a:lnTo>
                  <a:lnTo>
                    <a:pt x="216" y="250"/>
                  </a:lnTo>
                  <a:lnTo>
                    <a:pt x="0" y="125"/>
                  </a:lnTo>
                  <a:cubicBezTo>
                    <a:pt x="216" y="0"/>
                    <a:pt x="647" y="810"/>
                    <a:pt x="431" y="935"/>
                  </a:cubicBezTo>
                </a:path>
              </a:pathLst>
            </a:custGeom>
            <a:solidFill>
              <a:srgbClr val="39b54a"/>
            </a:solidFill>
            <a:ln w="1440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15" name="Group 1204"/>
            <p:cNvGrpSpPr/>
            <p:nvPr/>
          </p:nvGrpSpPr>
          <p:grpSpPr>
            <a:xfrm>
              <a:off x="3807720" y="2940480"/>
              <a:ext cx="155520" cy="156960"/>
              <a:chOff x="3807720" y="2940480"/>
              <a:chExt cx="155520" cy="156960"/>
            </a:xfrm>
          </p:grpSpPr>
          <p:sp>
            <p:nvSpPr>
              <p:cNvPr id="1416" name="Line 1205"/>
              <p:cNvSpPr/>
              <p:nvPr/>
            </p:nvSpPr>
            <p:spPr>
              <a:xfrm flipH="1" flipV="1">
                <a:off x="3807720" y="2940480"/>
                <a:ext cx="38880" cy="156960"/>
              </a:xfrm>
              <a:prstGeom prst="line">
                <a:avLst/>
              </a:prstGeom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7" name="Line 1206"/>
              <p:cNvSpPr/>
              <p:nvPr/>
            </p:nvSpPr>
            <p:spPr>
              <a:xfrm flipV="1">
                <a:off x="3846600" y="2985120"/>
                <a:ext cx="38880" cy="111960"/>
              </a:xfrm>
              <a:prstGeom prst="line">
                <a:avLst/>
              </a:prstGeom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8" name="Line 1207"/>
              <p:cNvSpPr/>
              <p:nvPr/>
            </p:nvSpPr>
            <p:spPr>
              <a:xfrm flipH="1" flipV="1">
                <a:off x="3885480" y="2985120"/>
                <a:ext cx="38880" cy="111960"/>
              </a:xfrm>
              <a:prstGeom prst="line">
                <a:avLst/>
              </a:prstGeom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9" name="Line 1208"/>
              <p:cNvSpPr/>
              <p:nvPr/>
            </p:nvSpPr>
            <p:spPr>
              <a:xfrm flipV="1">
                <a:off x="3924360" y="2940480"/>
                <a:ext cx="38880" cy="156960"/>
              </a:xfrm>
              <a:prstGeom prst="line">
                <a:avLst/>
              </a:prstGeom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20" name="Group 1209"/>
            <p:cNvGrpSpPr/>
            <p:nvPr/>
          </p:nvGrpSpPr>
          <p:grpSpPr>
            <a:xfrm>
              <a:off x="4040640" y="2940480"/>
              <a:ext cx="155160" cy="156960"/>
              <a:chOff x="4040640" y="2940480"/>
              <a:chExt cx="155160" cy="156960"/>
            </a:xfrm>
          </p:grpSpPr>
          <p:sp>
            <p:nvSpPr>
              <p:cNvPr id="1421" name="Line 1210"/>
              <p:cNvSpPr/>
              <p:nvPr/>
            </p:nvSpPr>
            <p:spPr>
              <a:xfrm flipH="1" flipV="1">
                <a:off x="4040640" y="2940480"/>
                <a:ext cx="38880" cy="156960"/>
              </a:xfrm>
              <a:prstGeom prst="line">
                <a:avLst/>
              </a:prstGeom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2" name="Line 1211"/>
              <p:cNvSpPr/>
              <p:nvPr/>
            </p:nvSpPr>
            <p:spPr>
              <a:xfrm flipV="1">
                <a:off x="4079520" y="2985120"/>
                <a:ext cx="38880" cy="111960"/>
              </a:xfrm>
              <a:prstGeom prst="line">
                <a:avLst/>
              </a:prstGeom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3" name="Line 1212"/>
              <p:cNvSpPr/>
              <p:nvPr/>
            </p:nvSpPr>
            <p:spPr>
              <a:xfrm flipH="1" flipV="1">
                <a:off x="4118400" y="2985120"/>
                <a:ext cx="38880" cy="111960"/>
              </a:xfrm>
              <a:prstGeom prst="line">
                <a:avLst/>
              </a:prstGeom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4" name="Line 1213"/>
              <p:cNvSpPr/>
              <p:nvPr/>
            </p:nvSpPr>
            <p:spPr>
              <a:xfrm flipV="1">
                <a:off x="4156920" y="2940480"/>
                <a:ext cx="38880" cy="156960"/>
              </a:xfrm>
              <a:prstGeom prst="line">
                <a:avLst/>
              </a:prstGeom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25" name="Group 1214"/>
            <p:cNvGrpSpPr/>
            <p:nvPr/>
          </p:nvGrpSpPr>
          <p:grpSpPr>
            <a:xfrm>
              <a:off x="3575160" y="2940480"/>
              <a:ext cx="155160" cy="156960"/>
              <a:chOff x="3575160" y="2940480"/>
              <a:chExt cx="155160" cy="156960"/>
            </a:xfrm>
          </p:grpSpPr>
          <p:sp>
            <p:nvSpPr>
              <p:cNvPr id="1426" name="Line 1215"/>
              <p:cNvSpPr/>
              <p:nvPr/>
            </p:nvSpPr>
            <p:spPr>
              <a:xfrm flipH="1" flipV="1">
                <a:off x="3575160" y="2940480"/>
                <a:ext cx="38880" cy="156960"/>
              </a:xfrm>
              <a:prstGeom prst="line">
                <a:avLst/>
              </a:prstGeom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7" name="Line 1216"/>
              <p:cNvSpPr/>
              <p:nvPr/>
            </p:nvSpPr>
            <p:spPr>
              <a:xfrm flipV="1">
                <a:off x="3614040" y="2985120"/>
                <a:ext cx="38880" cy="111960"/>
              </a:xfrm>
              <a:prstGeom prst="line">
                <a:avLst/>
              </a:prstGeom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8" name="Line 1217"/>
              <p:cNvSpPr/>
              <p:nvPr/>
            </p:nvSpPr>
            <p:spPr>
              <a:xfrm flipH="1" flipV="1">
                <a:off x="3652560" y="2985120"/>
                <a:ext cx="38880" cy="111960"/>
              </a:xfrm>
              <a:prstGeom prst="line">
                <a:avLst/>
              </a:prstGeom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9" name="Line 1218"/>
              <p:cNvSpPr/>
              <p:nvPr/>
            </p:nvSpPr>
            <p:spPr>
              <a:xfrm flipV="1">
                <a:off x="3691440" y="2940480"/>
                <a:ext cx="38880" cy="156960"/>
              </a:xfrm>
              <a:prstGeom prst="line">
                <a:avLst/>
              </a:prstGeom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1430" name="" descr=""/>
          <p:cNvPicPr/>
          <p:nvPr/>
        </p:nvPicPr>
        <p:blipFill>
          <a:blip r:embed="rId19"/>
          <a:stretch/>
        </p:blipFill>
        <p:spPr>
          <a:xfrm>
            <a:off x="10329840" y="3566160"/>
            <a:ext cx="857160" cy="693360"/>
          </a:xfrm>
          <a:prstGeom prst="rect">
            <a:avLst/>
          </a:prstGeom>
          <a:ln>
            <a:noFill/>
          </a:ln>
        </p:spPr>
      </p:pic>
      <p:sp>
        <p:nvSpPr>
          <p:cNvPr id="1431" name="CustomShape 1219"/>
          <p:cNvSpPr/>
          <p:nvPr/>
        </p:nvSpPr>
        <p:spPr>
          <a:xfrm>
            <a:off x="10238400" y="4260600"/>
            <a:ext cx="91296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0"/>
              </a:rPr>
              <a:t>ECN Jira</a:t>
            </a:r>
            <a:endParaRPr b="0" lang="en-US" sz="13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1432" name="CustomShape 1220"/>
          <p:cNvSpPr/>
          <p:nvPr/>
        </p:nvSpPr>
        <p:spPr>
          <a:xfrm>
            <a:off x="8205840" y="1210680"/>
            <a:ext cx="75456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E2C</a:t>
            </a:r>
            <a:endParaRPr b="0" lang="en-US" sz="18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1433" name="CustomShape 1221"/>
          <p:cNvSpPr/>
          <p:nvPr/>
        </p:nvSpPr>
        <p:spPr>
          <a:xfrm flipH="1" flipV="1">
            <a:off x="2651040" y="3571560"/>
            <a:ext cx="1241280" cy="78516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4" name="CustomShape 1222"/>
          <p:cNvSpPr/>
          <p:nvPr/>
        </p:nvSpPr>
        <p:spPr>
          <a:xfrm flipH="1" flipV="1">
            <a:off x="2679840" y="2592720"/>
            <a:ext cx="1212480" cy="17647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5" name="CustomShape 1223"/>
          <p:cNvSpPr/>
          <p:nvPr/>
        </p:nvSpPr>
        <p:spPr>
          <a:xfrm flipH="1" flipV="1">
            <a:off x="2622240" y="1749240"/>
            <a:ext cx="1270080" cy="26074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6" name="CustomShape 1224"/>
          <p:cNvSpPr/>
          <p:nvPr/>
        </p:nvSpPr>
        <p:spPr>
          <a:xfrm flipH="1">
            <a:off x="4527000" y="4353840"/>
            <a:ext cx="36576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7" name="CustomShape 1225"/>
          <p:cNvSpPr/>
          <p:nvPr/>
        </p:nvSpPr>
        <p:spPr>
          <a:xfrm flipH="1" flipV="1">
            <a:off x="4232880" y="2995200"/>
            <a:ext cx="65916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438" name="" descr=""/>
          <p:cNvPicPr/>
          <p:nvPr/>
        </p:nvPicPr>
        <p:blipFill>
          <a:blip r:embed="rId21"/>
          <a:stretch/>
        </p:blipFill>
        <p:spPr>
          <a:xfrm>
            <a:off x="10332720" y="4628160"/>
            <a:ext cx="857160" cy="693360"/>
          </a:xfrm>
          <a:prstGeom prst="rect">
            <a:avLst/>
          </a:prstGeom>
          <a:ln>
            <a:noFill/>
          </a:ln>
        </p:spPr>
      </p:pic>
      <p:sp>
        <p:nvSpPr>
          <p:cNvPr id="1439" name="CustomShape 1226"/>
          <p:cNvSpPr/>
          <p:nvPr/>
        </p:nvSpPr>
        <p:spPr>
          <a:xfrm>
            <a:off x="10242360" y="5393160"/>
            <a:ext cx="109584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2"/>
              </a:rPr>
              <a:t>ECN EVMS</a:t>
            </a:r>
            <a:endParaRPr b="0" lang="en-US" sz="1300" spc="-1" strike="noStrike">
              <a:solidFill>
                <a:srgbClr val="1c99e0"/>
              </a:solidFill>
              <a:latin typeface="Arial"/>
            </a:endParaRPr>
          </a:p>
        </p:txBody>
      </p:sp>
      <p:grpSp>
        <p:nvGrpSpPr>
          <p:cNvPr id="1440" name="Group 1227"/>
          <p:cNvGrpSpPr/>
          <p:nvPr/>
        </p:nvGrpSpPr>
        <p:grpSpPr>
          <a:xfrm>
            <a:off x="4884120" y="5577840"/>
            <a:ext cx="693000" cy="720000"/>
            <a:chOff x="4884120" y="5577840"/>
            <a:chExt cx="693000" cy="720000"/>
          </a:xfrm>
        </p:grpSpPr>
        <p:sp>
          <p:nvSpPr>
            <p:cNvPr id="1441" name="CustomShape 1228"/>
            <p:cNvSpPr/>
            <p:nvPr/>
          </p:nvSpPr>
          <p:spPr>
            <a:xfrm>
              <a:off x="5231520" y="6090480"/>
              <a:ext cx="345600" cy="207360"/>
            </a:xfrm>
            <a:custGeom>
              <a:avLst/>
              <a:gdLst/>
              <a:ahLst/>
              <a:rect l="l" t="t" r="r" b="b"/>
              <a:pathLst>
                <a:path w="963" h="579">
                  <a:moveTo>
                    <a:pt x="35" y="578"/>
                  </a:moveTo>
                  <a:cubicBezTo>
                    <a:pt x="133" y="578"/>
                    <a:pt x="962" y="371"/>
                    <a:pt x="962" y="186"/>
                  </a:cubicBezTo>
                  <a:cubicBezTo>
                    <a:pt x="962" y="0"/>
                    <a:pt x="739" y="0"/>
                    <a:pt x="641" y="0"/>
                  </a:cubicBezTo>
                  <a:cubicBezTo>
                    <a:pt x="641" y="62"/>
                    <a:pt x="0" y="124"/>
                    <a:pt x="35" y="578"/>
                  </a:cubicBezTo>
                </a:path>
              </a:pathLst>
            </a:custGeom>
            <a:solidFill>
              <a:srgbClr val="dddddd"/>
            </a:solidFill>
            <a:ln w="14400">
              <a:solidFill>
                <a:srgbClr val="ddddd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42" name="Group 1229"/>
            <p:cNvGrpSpPr/>
            <p:nvPr/>
          </p:nvGrpSpPr>
          <p:grpSpPr>
            <a:xfrm>
              <a:off x="4884120" y="5577840"/>
              <a:ext cx="616320" cy="720000"/>
              <a:chOff x="4884120" y="5577840"/>
              <a:chExt cx="616320" cy="720000"/>
            </a:xfrm>
          </p:grpSpPr>
          <p:sp>
            <p:nvSpPr>
              <p:cNvPr id="1443" name="CustomShape 1230"/>
              <p:cNvSpPr/>
              <p:nvPr/>
            </p:nvSpPr>
            <p:spPr>
              <a:xfrm>
                <a:off x="4884120" y="5912280"/>
                <a:ext cx="603360" cy="348480"/>
              </a:xfrm>
              <a:custGeom>
                <a:avLst/>
                <a:gdLst/>
                <a:ahLst/>
                <a:rect l="l" t="t" r="r" b="b"/>
                <a:pathLst>
                  <a:path w="1679" h="971">
                    <a:moveTo>
                      <a:pt x="1000" y="970"/>
                    </a:moveTo>
                    <a:lnTo>
                      <a:pt x="0" y="392"/>
                    </a:lnTo>
                    <a:lnTo>
                      <a:pt x="678" y="0"/>
                    </a:lnTo>
                    <a:lnTo>
                      <a:pt x="1678" y="578"/>
                    </a:lnTo>
                    <a:lnTo>
                      <a:pt x="1000" y="970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540000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4" name="CustomShape 1231"/>
              <p:cNvSpPr/>
              <p:nvPr/>
            </p:nvSpPr>
            <p:spPr>
              <a:xfrm>
                <a:off x="5025600" y="5949360"/>
                <a:ext cx="397800" cy="229680"/>
              </a:xfrm>
              <a:custGeom>
                <a:avLst/>
                <a:gdLst/>
                <a:ahLst/>
                <a:rect l="l" t="t" r="r" b="b"/>
                <a:pathLst>
                  <a:path w="1108" h="641">
                    <a:moveTo>
                      <a:pt x="0" y="165"/>
                    </a:moveTo>
                    <a:lnTo>
                      <a:pt x="286" y="0"/>
                    </a:lnTo>
                    <a:lnTo>
                      <a:pt x="1107" y="475"/>
                    </a:lnTo>
                    <a:lnTo>
                      <a:pt x="821" y="640"/>
                    </a:lnTo>
                    <a:lnTo>
                      <a:pt x="0" y="165"/>
                    </a:lnTo>
                  </a:path>
                </a:pathLst>
              </a:custGeom>
              <a:solidFill>
                <a:srgbClr val="7f7f7f"/>
              </a:soli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5" name="CustomShape 1232"/>
              <p:cNvSpPr/>
              <p:nvPr/>
            </p:nvSpPr>
            <p:spPr>
              <a:xfrm>
                <a:off x="5128200" y="5585400"/>
                <a:ext cx="359280" cy="534240"/>
              </a:xfrm>
              <a:custGeom>
                <a:avLst/>
                <a:gdLst/>
                <a:ahLst/>
                <a:rect l="l" t="t" r="r" b="b"/>
                <a:pathLst>
                  <a:path w="1001" h="1487">
                    <a:moveTo>
                      <a:pt x="0" y="908"/>
                    </a:moveTo>
                    <a:lnTo>
                      <a:pt x="0" y="0"/>
                    </a:lnTo>
                    <a:lnTo>
                      <a:pt x="1000" y="578"/>
                    </a:lnTo>
                    <a:lnTo>
                      <a:pt x="1000" y="1486"/>
                    </a:lnTo>
                    <a:lnTo>
                      <a:pt x="0" y="908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6" name="CustomShape 1233"/>
              <p:cNvSpPr/>
              <p:nvPr/>
            </p:nvSpPr>
            <p:spPr>
              <a:xfrm>
                <a:off x="5141160" y="5607720"/>
                <a:ext cx="333360" cy="467280"/>
              </a:xfrm>
              <a:custGeom>
                <a:avLst/>
                <a:gdLst/>
                <a:ahLst/>
                <a:rect l="l" t="t" r="r" b="b"/>
                <a:pathLst>
                  <a:path w="929" h="1301">
                    <a:moveTo>
                      <a:pt x="0" y="764"/>
                    </a:moveTo>
                    <a:lnTo>
                      <a:pt x="0" y="0"/>
                    </a:lnTo>
                    <a:lnTo>
                      <a:pt x="928" y="536"/>
                    </a:lnTo>
                    <a:lnTo>
                      <a:pt x="928" y="1300"/>
                    </a:lnTo>
                    <a:lnTo>
                      <a:pt x="0" y="764"/>
                    </a:lnTo>
                  </a:path>
                </a:pathLst>
              </a:custGeom>
              <a:gradFill rotWithShape="0">
                <a:gsLst>
                  <a:gs pos="0">
                    <a:srgbClr val="93d4f0"/>
                  </a:gs>
                  <a:gs pos="100000">
                    <a:srgbClr val="e9f6fc"/>
                  </a:gs>
                </a:gsLst>
                <a:lin ang="0"/>
              </a:gradFill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7" name="CustomShape 1234"/>
              <p:cNvSpPr/>
              <p:nvPr/>
            </p:nvSpPr>
            <p:spPr>
              <a:xfrm>
                <a:off x="5128200" y="5577840"/>
                <a:ext cx="371880" cy="214920"/>
              </a:xfrm>
              <a:custGeom>
                <a:avLst/>
                <a:gdLst/>
                <a:ahLst/>
                <a:rect l="l" t="t" r="r" b="b"/>
                <a:pathLst>
                  <a:path w="1036" h="600">
                    <a:moveTo>
                      <a:pt x="1000" y="599"/>
                    </a:moveTo>
                    <a:lnTo>
                      <a:pt x="0" y="21"/>
                    </a:lnTo>
                    <a:lnTo>
                      <a:pt x="36" y="0"/>
                    </a:lnTo>
                    <a:lnTo>
                      <a:pt x="1035" y="578"/>
                    </a:lnTo>
                    <a:lnTo>
                      <a:pt x="1000" y="599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540000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8" name="CustomShape 1235"/>
              <p:cNvSpPr/>
              <p:nvPr/>
            </p:nvSpPr>
            <p:spPr>
              <a:xfrm>
                <a:off x="5488200" y="5785920"/>
                <a:ext cx="12240" cy="333720"/>
              </a:xfrm>
              <a:custGeom>
                <a:avLst/>
                <a:gdLst/>
                <a:ahLst/>
                <a:rect l="l" t="t" r="r" b="b"/>
                <a:pathLst>
                  <a:path w="37" h="930">
                    <a:moveTo>
                      <a:pt x="0" y="929"/>
                    </a:moveTo>
                    <a:lnTo>
                      <a:pt x="0" y="21"/>
                    </a:lnTo>
                    <a:lnTo>
                      <a:pt x="36" y="0"/>
                    </a:lnTo>
                    <a:lnTo>
                      <a:pt x="36" y="908"/>
                    </a:lnTo>
                    <a:lnTo>
                      <a:pt x="0" y="929"/>
                    </a:lnTo>
                  </a:path>
                </a:pathLst>
              </a:custGeom>
              <a:gradFill rotWithShape="0">
                <a:gsLst>
                  <a:gs pos="0">
                    <a:srgbClr val="e5e5e5"/>
                  </a:gs>
                  <a:gs pos="100000">
                    <a:srgbClr val="b3b3b3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9" name="CustomShape 1236"/>
              <p:cNvSpPr/>
              <p:nvPr/>
            </p:nvSpPr>
            <p:spPr>
              <a:xfrm>
                <a:off x="5244120" y="6120000"/>
                <a:ext cx="243360" cy="177480"/>
              </a:xfrm>
              <a:custGeom>
                <a:avLst/>
                <a:gdLst/>
                <a:ahLst/>
                <a:rect l="l" t="t" r="r" b="b"/>
                <a:pathLst>
                  <a:path w="679" h="496">
                    <a:moveTo>
                      <a:pt x="0" y="495"/>
                    </a:moveTo>
                    <a:lnTo>
                      <a:pt x="0" y="392"/>
                    </a:lnTo>
                    <a:lnTo>
                      <a:pt x="678" y="0"/>
                    </a:lnTo>
                    <a:lnTo>
                      <a:pt x="678" y="103"/>
                    </a:lnTo>
                    <a:lnTo>
                      <a:pt x="0" y="495"/>
                    </a:lnTo>
                  </a:path>
                </a:pathLst>
              </a:custGeom>
              <a:gradFill rotWithShape="0">
                <a:gsLst>
                  <a:gs pos="0">
                    <a:srgbClr val="e5e5e5"/>
                  </a:gs>
                  <a:gs pos="100000">
                    <a:srgbClr val="b3b3b3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0" name="Line 1237"/>
              <p:cNvSpPr/>
              <p:nvPr/>
            </p:nvSpPr>
            <p:spPr>
              <a:xfrm>
                <a:off x="5051160" y="5994000"/>
                <a:ext cx="295560" cy="17100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1" name="Line 1238"/>
              <p:cNvSpPr/>
              <p:nvPr/>
            </p:nvSpPr>
            <p:spPr>
              <a:xfrm>
                <a:off x="5076720" y="5979240"/>
                <a:ext cx="295560" cy="17100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2" name="Line 1239"/>
              <p:cNvSpPr/>
              <p:nvPr/>
            </p:nvSpPr>
            <p:spPr>
              <a:xfrm>
                <a:off x="5102640" y="5964120"/>
                <a:ext cx="295560" cy="17100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3" name="Line 1240"/>
              <p:cNvSpPr/>
              <p:nvPr/>
            </p:nvSpPr>
            <p:spPr>
              <a:xfrm flipV="1">
                <a:off x="5359680" y="609804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4" name="Line 1241"/>
              <p:cNvSpPr/>
              <p:nvPr/>
            </p:nvSpPr>
            <p:spPr>
              <a:xfrm flipV="1">
                <a:off x="5333760" y="608292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5" name="Line 1242"/>
              <p:cNvSpPr/>
              <p:nvPr/>
            </p:nvSpPr>
            <p:spPr>
              <a:xfrm flipV="1">
                <a:off x="5308200" y="606816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6" name="Line 1243"/>
              <p:cNvSpPr/>
              <p:nvPr/>
            </p:nvSpPr>
            <p:spPr>
              <a:xfrm flipV="1">
                <a:off x="5321160" y="610524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7" name="Line 1244"/>
              <p:cNvSpPr/>
              <p:nvPr/>
            </p:nvSpPr>
            <p:spPr>
              <a:xfrm flipV="1">
                <a:off x="5295240" y="609048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8" name="Line 1245"/>
              <p:cNvSpPr/>
              <p:nvPr/>
            </p:nvSpPr>
            <p:spPr>
              <a:xfrm flipV="1">
                <a:off x="5269680" y="607572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9" name="Line 1246"/>
              <p:cNvSpPr/>
              <p:nvPr/>
            </p:nvSpPr>
            <p:spPr>
              <a:xfrm flipV="1">
                <a:off x="5282640" y="605340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0" name="Line 1247"/>
              <p:cNvSpPr/>
              <p:nvPr/>
            </p:nvSpPr>
            <p:spPr>
              <a:xfrm flipV="1">
                <a:off x="5244120" y="606060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1" name="Line 1248"/>
              <p:cNvSpPr/>
              <p:nvPr/>
            </p:nvSpPr>
            <p:spPr>
              <a:xfrm flipV="1">
                <a:off x="5256720" y="603864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2" name="Line 1249"/>
              <p:cNvSpPr/>
              <p:nvPr/>
            </p:nvSpPr>
            <p:spPr>
              <a:xfrm flipV="1">
                <a:off x="5231160" y="602352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3" name="Line 1250"/>
              <p:cNvSpPr/>
              <p:nvPr/>
            </p:nvSpPr>
            <p:spPr>
              <a:xfrm flipV="1">
                <a:off x="5205240" y="600876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4" name="Line 1251"/>
              <p:cNvSpPr/>
              <p:nvPr/>
            </p:nvSpPr>
            <p:spPr>
              <a:xfrm flipV="1">
                <a:off x="5218200" y="604584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5" name="Line 1252"/>
              <p:cNvSpPr/>
              <p:nvPr/>
            </p:nvSpPr>
            <p:spPr>
              <a:xfrm flipV="1">
                <a:off x="5192640" y="603108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6" name="Line 1253"/>
              <p:cNvSpPr/>
              <p:nvPr/>
            </p:nvSpPr>
            <p:spPr>
              <a:xfrm flipV="1">
                <a:off x="5166720" y="601632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7" name="Line 1254"/>
              <p:cNvSpPr/>
              <p:nvPr/>
            </p:nvSpPr>
            <p:spPr>
              <a:xfrm flipV="1">
                <a:off x="5179680" y="599400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8" name="Line 1255"/>
              <p:cNvSpPr/>
              <p:nvPr/>
            </p:nvSpPr>
            <p:spPr>
              <a:xfrm flipV="1">
                <a:off x="5141160" y="600120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9" name="Line 1256"/>
              <p:cNvSpPr/>
              <p:nvPr/>
            </p:nvSpPr>
            <p:spPr>
              <a:xfrm flipV="1">
                <a:off x="5154120" y="597924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0" name="Line 1257"/>
              <p:cNvSpPr/>
              <p:nvPr/>
            </p:nvSpPr>
            <p:spPr>
              <a:xfrm flipV="1">
                <a:off x="5128200" y="596412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1" name="Line 1258"/>
              <p:cNvSpPr/>
              <p:nvPr/>
            </p:nvSpPr>
            <p:spPr>
              <a:xfrm flipV="1">
                <a:off x="5115600" y="598644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2" name="Line 1259"/>
              <p:cNvSpPr/>
              <p:nvPr/>
            </p:nvSpPr>
            <p:spPr>
              <a:xfrm flipV="1">
                <a:off x="5282640" y="611280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3" name="Line 1260"/>
              <p:cNvSpPr/>
              <p:nvPr/>
            </p:nvSpPr>
            <p:spPr>
              <a:xfrm flipV="1">
                <a:off x="5256720" y="609804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4" name="Line 1261"/>
              <p:cNvSpPr/>
              <p:nvPr/>
            </p:nvSpPr>
            <p:spPr>
              <a:xfrm flipV="1">
                <a:off x="5231160" y="608292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5" name="Line 1262"/>
              <p:cNvSpPr/>
              <p:nvPr/>
            </p:nvSpPr>
            <p:spPr>
              <a:xfrm flipV="1">
                <a:off x="5218200" y="610524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6" name="Line 1263"/>
              <p:cNvSpPr/>
              <p:nvPr/>
            </p:nvSpPr>
            <p:spPr>
              <a:xfrm flipV="1">
                <a:off x="5192640" y="609048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7" name="Line 1264"/>
              <p:cNvSpPr/>
              <p:nvPr/>
            </p:nvSpPr>
            <p:spPr>
              <a:xfrm flipV="1">
                <a:off x="5205240" y="606816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8" name="Line 1265"/>
              <p:cNvSpPr/>
              <p:nvPr/>
            </p:nvSpPr>
            <p:spPr>
              <a:xfrm flipV="1">
                <a:off x="5179680" y="605340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9" name="Line 1266"/>
              <p:cNvSpPr/>
              <p:nvPr/>
            </p:nvSpPr>
            <p:spPr>
              <a:xfrm flipV="1">
                <a:off x="5154120" y="603864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0" name="Line 1267"/>
              <p:cNvSpPr/>
              <p:nvPr/>
            </p:nvSpPr>
            <p:spPr>
              <a:xfrm flipV="1">
                <a:off x="5128200" y="602352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1" name="Line 1268"/>
              <p:cNvSpPr/>
              <p:nvPr/>
            </p:nvSpPr>
            <p:spPr>
              <a:xfrm flipV="1">
                <a:off x="5089680" y="603108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2" name="Line 1269"/>
              <p:cNvSpPr/>
              <p:nvPr/>
            </p:nvSpPr>
            <p:spPr>
              <a:xfrm flipV="1">
                <a:off x="5102640" y="600876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3" name="Line 1270"/>
              <p:cNvSpPr/>
              <p:nvPr/>
            </p:nvSpPr>
            <p:spPr>
              <a:xfrm flipV="1">
                <a:off x="5064120" y="601632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4" name="Line 1271"/>
              <p:cNvSpPr/>
              <p:nvPr/>
            </p:nvSpPr>
            <p:spPr>
              <a:xfrm flipV="1">
                <a:off x="5269680" y="613512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5" name="Line 1272"/>
              <p:cNvSpPr/>
              <p:nvPr/>
            </p:nvSpPr>
            <p:spPr>
              <a:xfrm flipV="1">
                <a:off x="5244120" y="612000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6" name="CustomShape 1273"/>
              <p:cNvSpPr/>
              <p:nvPr/>
            </p:nvSpPr>
            <p:spPr>
              <a:xfrm>
                <a:off x="4884120" y="6053400"/>
                <a:ext cx="359280" cy="244440"/>
              </a:xfrm>
              <a:custGeom>
                <a:avLst/>
                <a:gdLst/>
                <a:ahLst/>
                <a:rect l="l" t="t" r="r" b="b"/>
                <a:pathLst>
                  <a:path w="1001" h="682">
                    <a:moveTo>
                      <a:pt x="0" y="103"/>
                    </a:moveTo>
                    <a:lnTo>
                      <a:pt x="0" y="0"/>
                    </a:lnTo>
                    <a:lnTo>
                      <a:pt x="1000" y="578"/>
                    </a:lnTo>
                    <a:lnTo>
                      <a:pt x="1000" y="681"/>
                    </a:lnTo>
                    <a:lnTo>
                      <a:pt x="0" y="103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7" name="CustomShape 1274"/>
              <p:cNvSpPr/>
              <p:nvPr/>
            </p:nvSpPr>
            <p:spPr>
              <a:xfrm>
                <a:off x="4884120" y="5577840"/>
                <a:ext cx="616320" cy="720000"/>
              </a:xfrm>
              <a:custGeom>
                <a:avLst/>
                <a:gdLst/>
                <a:ahLst/>
                <a:rect l="l" t="t" r="r" b="b"/>
                <a:pathLst>
                  <a:path w="1715" h="2003">
                    <a:moveTo>
                      <a:pt x="714" y="0"/>
                    </a:moveTo>
                    <a:lnTo>
                      <a:pt x="1714" y="578"/>
                    </a:lnTo>
                    <a:lnTo>
                      <a:pt x="1714" y="1486"/>
                    </a:lnTo>
                    <a:lnTo>
                      <a:pt x="1678" y="1506"/>
                    </a:lnTo>
                    <a:lnTo>
                      <a:pt x="1678" y="1610"/>
                    </a:lnTo>
                    <a:lnTo>
                      <a:pt x="1000" y="2002"/>
                    </a:lnTo>
                    <a:lnTo>
                      <a:pt x="0" y="1424"/>
                    </a:lnTo>
                    <a:lnTo>
                      <a:pt x="0" y="1321"/>
                    </a:lnTo>
                    <a:lnTo>
                      <a:pt x="678" y="929"/>
                    </a:lnTo>
                    <a:lnTo>
                      <a:pt x="678" y="21"/>
                    </a:lnTo>
                    <a:lnTo>
                      <a:pt x="714" y="0"/>
                    </a:lnTo>
                  </a:path>
                </a:pathLst>
              </a:custGeom>
              <a:noFill/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8" name="CustomShape 1275"/>
              <p:cNvSpPr/>
              <p:nvPr/>
            </p:nvSpPr>
            <p:spPr>
              <a:xfrm>
                <a:off x="5038200" y="6075720"/>
                <a:ext cx="153360" cy="88560"/>
              </a:xfrm>
              <a:custGeom>
                <a:avLst/>
                <a:gdLst/>
                <a:ahLst/>
                <a:rect l="l" t="t" r="r" b="b"/>
                <a:pathLst>
                  <a:path w="429" h="249">
                    <a:moveTo>
                      <a:pt x="0" y="103"/>
                    </a:moveTo>
                    <a:lnTo>
                      <a:pt x="178" y="0"/>
                    </a:lnTo>
                    <a:lnTo>
                      <a:pt x="428" y="145"/>
                    </a:lnTo>
                    <a:lnTo>
                      <a:pt x="250" y="248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b3b3b3"/>
              </a:solidFill>
              <a:ln w="14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9" name="Line 1276"/>
              <p:cNvSpPr/>
              <p:nvPr/>
            </p:nvSpPr>
            <p:spPr>
              <a:xfrm flipV="1">
                <a:off x="5346720" y="612000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0" name="Line 1277"/>
              <p:cNvSpPr/>
              <p:nvPr/>
            </p:nvSpPr>
            <p:spPr>
              <a:xfrm flipV="1">
                <a:off x="5308200" y="6127560"/>
                <a:ext cx="2556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491" name="CustomShape 1278"/>
          <p:cNvSpPr/>
          <p:nvPr/>
        </p:nvSpPr>
        <p:spPr>
          <a:xfrm flipV="1">
            <a:off x="5528160" y="3519000"/>
            <a:ext cx="504360" cy="8326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2" name="CustomShape 1279"/>
          <p:cNvSpPr/>
          <p:nvPr/>
        </p:nvSpPr>
        <p:spPr>
          <a:xfrm>
            <a:off x="5208480" y="2308320"/>
            <a:ext cx="1800" cy="4316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3" name="CustomShape 1280"/>
          <p:cNvSpPr/>
          <p:nvPr/>
        </p:nvSpPr>
        <p:spPr>
          <a:xfrm>
            <a:off x="5211000" y="3268080"/>
            <a:ext cx="360" cy="8215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4" name="CustomShape 1281"/>
          <p:cNvSpPr/>
          <p:nvPr/>
        </p:nvSpPr>
        <p:spPr>
          <a:xfrm>
            <a:off x="4480920" y="6307560"/>
            <a:ext cx="146160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Developer laptop</a:t>
            </a:r>
            <a:endParaRPr b="0" lang="en-US" sz="13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1495" name="CustomShape 1282"/>
          <p:cNvSpPr/>
          <p:nvPr/>
        </p:nvSpPr>
        <p:spPr>
          <a:xfrm flipH="1" flipV="1">
            <a:off x="5209560" y="4616280"/>
            <a:ext cx="19080" cy="9594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6" name="CustomShape 1283"/>
          <p:cNvSpPr/>
          <p:nvPr/>
        </p:nvSpPr>
        <p:spPr>
          <a:xfrm flipH="1" flipV="1">
            <a:off x="4209840" y="4621320"/>
            <a:ext cx="1019520" cy="95436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7" name="CustomShape 1284"/>
          <p:cNvSpPr/>
          <p:nvPr/>
        </p:nvSpPr>
        <p:spPr>
          <a:xfrm>
            <a:off x="9157320" y="822960"/>
            <a:ext cx="71748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ECN</a:t>
            </a:r>
            <a:endParaRPr b="0" lang="en-US" sz="18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1498" name="CustomShape 1285"/>
          <p:cNvSpPr/>
          <p:nvPr/>
        </p:nvSpPr>
        <p:spPr>
          <a:xfrm>
            <a:off x="1166400" y="1097280"/>
            <a:ext cx="7531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XDN</a:t>
            </a:r>
            <a:endParaRPr b="0" lang="en-US" sz="1800" spc="-1" strike="noStrike">
              <a:solidFill>
                <a:srgbClr val="1c99e0"/>
              </a:solidFill>
              <a:latin typeface="Arial"/>
            </a:endParaRPr>
          </a:p>
        </p:txBody>
      </p:sp>
      <p:pic>
        <p:nvPicPr>
          <p:cNvPr id="1499" name="" descr=""/>
          <p:cNvPicPr/>
          <p:nvPr/>
        </p:nvPicPr>
        <p:blipFill>
          <a:blip r:embed="rId23"/>
          <a:stretch/>
        </p:blipFill>
        <p:spPr>
          <a:xfrm>
            <a:off x="6733080" y="5211360"/>
            <a:ext cx="857160" cy="693360"/>
          </a:xfrm>
          <a:prstGeom prst="rect">
            <a:avLst/>
          </a:prstGeom>
          <a:ln>
            <a:noFill/>
          </a:ln>
        </p:spPr>
      </p:pic>
      <p:sp>
        <p:nvSpPr>
          <p:cNvPr id="1500" name="CustomShape 1286"/>
          <p:cNvSpPr/>
          <p:nvPr/>
        </p:nvSpPr>
        <p:spPr>
          <a:xfrm>
            <a:off x="6583680" y="5941080"/>
            <a:ext cx="109584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4"/>
              </a:rPr>
              <a:t>ECN ZCMS</a:t>
            </a:r>
            <a:endParaRPr b="0" lang="en-US" sz="1300" spc="-1" strike="noStrike">
              <a:solidFill>
                <a:srgbClr val="1c99e0"/>
              </a:solidFill>
              <a:latin typeface="Arial"/>
            </a:endParaRPr>
          </a:p>
        </p:txBody>
      </p:sp>
      <p:pic>
        <p:nvPicPr>
          <p:cNvPr id="1501" name="" descr=""/>
          <p:cNvPicPr/>
          <p:nvPr/>
        </p:nvPicPr>
        <p:blipFill>
          <a:blip r:embed="rId25"/>
          <a:stretch/>
        </p:blipFill>
        <p:spPr>
          <a:xfrm>
            <a:off x="10421280" y="1554480"/>
            <a:ext cx="857160" cy="693360"/>
          </a:xfrm>
          <a:prstGeom prst="rect">
            <a:avLst/>
          </a:prstGeom>
          <a:ln>
            <a:noFill/>
          </a:ln>
        </p:spPr>
      </p:pic>
      <p:sp>
        <p:nvSpPr>
          <p:cNvPr id="1502" name="CustomShape 1287"/>
          <p:cNvSpPr/>
          <p:nvPr/>
        </p:nvSpPr>
        <p:spPr>
          <a:xfrm>
            <a:off x="10329840" y="2248920"/>
            <a:ext cx="137016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6"/>
              </a:rPr>
              <a:t>ECN Artifactory</a:t>
            </a:r>
            <a:endParaRPr b="0" lang="en-US" sz="1300" spc="-1" strike="noStrike">
              <a:solidFill>
                <a:srgbClr val="1c99e0"/>
              </a:solidFill>
              <a:latin typeface="Arial"/>
            </a:endParaRPr>
          </a:p>
        </p:txBody>
      </p:sp>
      <p:pic>
        <p:nvPicPr>
          <p:cNvPr id="1503" name="" descr=""/>
          <p:cNvPicPr/>
          <p:nvPr/>
        </p:nvPicPr>
        <p:blipFill>
          <a:blip r:embed="rId27"/>
          <a:stretch/>
        </p:blipFill>
        <p:spPr>
          <a:xfrm>
            <a:off x="9140760" y="3912840"/>
            <a:ext cx="857160" cy="693360"/>
          </a:xfrm>
          <a:prstGeom prst="rect">
            <a:avLst/>
          </a:prstGeom>
          <a:ln>
            <a:noFill/>
          </a:ln>
        </p:spPr>
      </p:pic>
      <p:sp>
        <p:nvSpPr>
          <p:cNvPr id="1504" name="CustomShape 1288"/>
          <p:cNvSpPr/>
          <p:nvPr/>
        </p:nvSpPr>
        <p:spPr>
          <a:xfrm>
            <a:off x="8870760" y="4663440"/>
            <a:ext cx="137016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8"/>
              </a:rPr>
              <a:t>ECN Artifactory Xray</a:t>
            </a:r>
            <a:endParaRPr b="0" lang="en-US" sz="13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1505" name="CustomShape 1289"/>
          <p:cNvSpPr/>
          <p:nvPr/>
        </p:nvSpPr>
        <p:spPr>
          <a:xfrm>
            <a:off x="4844880" y="1109880"/>
            <a:ext cx="11318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LMF LAB</a:t>
            </a:r>
            <a:endParaRPr b="0" lang="en-US" sz="1800" spc="-1" strike="noStrike">
              <a:solidFill>
                <a:srgbClr val="1c99e0"/>
              </a:solidFill>
              <a:latin typeface="Arial"/>
            </a:endParaRPr>
          </a:p>
        </p:txBody>
      </p:sp>
      <p:pic>
        <p:nvPicPr>
          <p:cNvPr id="1506" name="" descr=""/>
          <p:cNvPicPr/>
          <p:nvPr/>
        </p:nvPicPr>
        <p:blipFill>
          <a:blip r:embed="rId29"/>
          <a:stretch/>
        </p:blipFill>
        <p:spPr>
          <a:xfrm>
            <a:off x="7589520" y="4152600"/>
            <a:ext cx="857160" cy="693360"/>
          </a:xfrm>
          <a:prstGeom prst="rect">
            <a:avLst/>
          </a:prstGeom>
          <a:ln>
            <a:noFill/>
          </a:ln>
        </p:spPr>
      </p:pic>
      <p:sp>
        <p:nvSpPr>
          <p:cNvPr id="1507" name="CustomShape 1290"/>
          <p:cNvSpPr/>
          <p:nvPr/>
        </p:nvSpPr>
        <p:spPr>
          <a:xfrm>
            <a:off x="7589520" y="4879080"/>
            <a:ext cx="100440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0"/>
              </a:rPr>
              <a:t>ECN PMP</a:t>
            </a:r>
            <a:endParaRPr b="0" lang="en-US" sz="1300" spc="-1" strike="noStrike">
              <a:solidFill>
                <a:srgbClr val="1c99e0"/>
              </a:solidFill>
              <a:latin typeface="Arial"/>
            </a:endParaRPr>
          </a:p>
        </p:txBody>
      </p:sp>
      <p:pic>
        <p:nvPicPr>
          <p:cNvPr id="1508" name="" descr=""/>
          <p:cNvPicPr/>
          <p:nvPr/>
        </p:nvPicPr>
        <p:blipFill>
          <a:blip r:embed="rId31"/>
          <a:stretch/>
        </p:blipFill>
        <p:spPr>
          <a:xfrm>
            <a:off x="6307560" y="4149360"/>
            <a:ext cx="857160" cy="693360"/>
          </a:xfrm>
          <a:prstGeom prst="rect">
            <a:avLst/>
          </a:prstGeom>
          <a:ln>
            <a:noFill/>
          </a:ln>
        </p:spPr>
      </p:pic>
      <p:sp>
        <p:nvSpPr>
          <p:cNvPr id="1509" name="CustomShape 1291"/>
          <p:cNvSpPr/>
          <p:nvPr/>
        </p:nvSpPr>
        <p:spPr>
          <a:xfrm>
            <a:off x="6216120" y="4843800"/>
            <a:ext cx="100440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2"/>
              </a:rPr>
              <a:t>ECN ECS</a:t>
            </a:r>
            <a:endParaRPr b="0" lang="en-US" sz="1300" spc="-1" strike="noStrike">
              <a:solidFill>
                <a:srgbClr val="1c99e0"/>
              </a:solidFill>
              <a:latin typeface="Arial"/>
            </a:endParaRPr>
          </a:p>
        </p:txBody>
      </p:sp>
      <p:sp>
        <p:nvSpPr>
          <p:cNvPr id="1510" name="CustomShape 1292"/>
          <p:cNvSpPr/>
          <p:nvPr/>
        </p:nvSpPr>
        <p:spPr>
          <a:xfrm>
            <a:off x="91800" y="6306120"/>
            <a:ext cx="347328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Acceptance Test environments ACC </a:t>
            </a: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3"/>
              </a:rPr>
              <a:t>3</a:t>
            </a:r>
            <a:r>
              <a:rPr b="0" lang="en-US" sz="1300" spc="-1" strike="noStrike">
                <a:solidFill>
                  <a:srgbClr val="0000ff"/>
                </a:solidFill>
                <a:latin typeface="Arial"/>
                <a:ea typeface="DejaVu Sans"/>
              </a:rPr>
              <a:t>, </a:t>
            </a: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4"/>
              </a:rPr>
              <a:t>4</a:t>
            </a:r>
            <a:r>
              <a:rPr b="0" lang="en-US" sz="1300" spc="-1" strike="noStrike">
                <a:solidFill>
                  <a:srgbClr val="0000ff"/>
                </a:solidFill>
                <a:latin typeface="Arial"/>
                <a:ea typeface="DejaVu Sans"/>
              </a:rPr>
              <a:t>, </a:t>
            </a: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5"/>
              </a:rPr>
              <a:t>5</a:t>
            </a:r>
            <a:endParaRPr b="0" lang="en-US" sz="1300" spc="-1" strike="noStrike">
              <a:solidFill>
                <a:srgbClr val="1c99e0"/>
              </a:solidFill>
              <a:latin typeface="Arial"/>
            </a:endParaRPr>
          </a:p>
        </p:txBody>
      </p:sp>
      <p:grpSp>
        <p:nvGrpSpPr>
          <p:cNvPr id="1511" name="Group 1293"/>
          <p:cNvGrpSpPr/>
          <p:nvPr/>
        </p:nvGrpSpPr>
        <p:grpSpPr>
          <a:xfrm>
            <a:off x="548640" y="5290920"/>
            <a:ext cx="405000" cy="924840"/>
            <a:chOff x="548640" y="5290920"/>
            <a:chExt cx="405000" cy="924840"/>
          </a:xfrm>
        </p:grpSpPr>
        <p:sp>
          <p:nvSpPr>
            <p:cNvPr id="1512" name="CustomShape 1294"/>
            <p:cNvSpPr/>
            <p:nvPr/>
          </p:nvSpPr>
          <p:spPr>
            <a:xfrm>
              <a:off x="738000" y="6087600"/>
              <a:ext cx="215640" cy="128160"/>
            </a:xfrm>
            <a:custGeom>
              <a:avLst/>
              <a:gdLst/>
              <a:ahLst/>
              <a:rect l="l" t="t" r="r" b="b"/>
              <a:pathLst>
                <a:path w="602" h="359">
                  <a:moveTo>
                    <a:pt x="0" y="358"/>
                  </a:moveTo>
                  <a:cubicBezTo>
                    <a:pt x="35" y="358"/>
                    <a:pt x="490" y="160"/>
                    <a:pt x="556" y="113"/>
                  </a:cubicBezTo>
                  <a:cubicBezTo>
                    <a:pt x="601" y="87"/>
                    <a:pt x="589" y="0"/>
                    <a:pt x="525" y="0"/>
                  </a:cubicBezTo>
                  <a:cubicBezTo>
                    <a:pt x="523" y="0"/>
                    <a:pt x="0" y="358"/>
                    <a:pt x="0" y="358"/>
                  </a:cubicBezTo>
                </a:path>
              </a:pathLst>
            </a:custGeom>
            <a:solidFill>
              <a:srgbClr val="dddddd"/>
            </a:solidFill>
            <a:ln>
              <a:solidFill>
                <a:srgbClr val="dddddd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13" name="Group 1295"/>
            <p:cNvGrpSpPr/>
            <p:nvPr/>
          </p:nvGrpSpPr>
          <p:grpSpPr>
            <a:xfrm>
              <a:off x="548640" y="5290920"/>
              <a:ext cx="375840" cy="923760"/>
              <a:chOff x="548640" y="5290920"/>
              <a:chExt cx="375840" cy="923760"/>
            </a:xfrm>
          </p:grpSpPr>
          <p:grpSp>
            <p:nvGrpSpPr>
              <p:cNvPr id="1514" name="Group 1296"/>
              <p:cNvGrpSpPr/>
              <p:nvPr/>
            </p:nvGrpSpPr>
            <p:grpSpPr>
              <a:xfrm>
                <a:off x="548640" y="5290920"/>
                <a:ext cx="375840" cy="923760"/>
                <a:chOff x="548640" y="5290920"/>
                <a:chExt cx="375840" cy="923760"/>
              </a:xfrm>
            </p:grpSpPr>
            <p:sp>
              <p:nvSpPr>
                <p:cNvPr id="1515" name="CustomShape 1297"/>
                <p:cNvSpPr/>
                <p:nvPr/>
              </p:nvSpPr>
              <p:spPr>
                <a:xfrm>
                  <a:off x="736920" y="5399640"/>
                  <a:ext cx="187560" cy="815040"/>
                </a:xfrm>
                <a:custGeom>
                  <a:avLst/>
                  <a:gdLst/>
                  <a:ahLst/>
                  <a:rect l="l" t="t" r="r" b="b"/>
                  <a:pathLst>
                    <a:path w="524" h="2267">
                      <a:moveTo>
                        <a:pt x="0" y="2266"/>
                      </a:moveTo>
                      <a:lnTo>
                        <a:pt x="0" y="302"/>
                      </a:lnTo>
                      <a:lnTo>
                        <a:pt x="523" y="0"/>
                      </a:lnTo>
                      <a:lnTo>
                        <a:pt x="523" y="1964"/>
                      </a:lnTo>
                      <a:lnTo>
                        <a:pt x="0" y="2266"/>
                      </a:lnTo>
                    </a:path>
                  </a:pathLst>
                </a:custGeom>
                <a:gradFill rotWithShape="0">
                  <a:gsLst>
                    <a:gs pos="0">
                      <a:srgbClr val="999999"/>
                    </a:gs>
                    <a:gs pos="100000">
                      <a:srgbClr val="333333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16" name="CustomShape 1298"/>
                <p:cNvSpPr/>
                <p:nvPr/>
              </p:nvSpPr>
              <p:spPr>
                <a:xfrm>
                  <a:off x="548640" y="5290920"/>
                  <a:ext cx="375840" cy="216720"/>
                </a:xfrm>
                <a:custGeom>
                  <a:avLst/>
                  <a:gdLst/>
                  <a:ahLst/>
                  <a:rect l="l" t="t" r="r" b="b"/>
                  <a:pathLst>
                    <a:path w="1047" h="605">
                      <a:moveTo>
                        <a:pt x="523" y="604"/>
                      </a:moveTo>
                      <a:lnTo>
                        <a:pt x="0" y="302"/>
                      </a:lnTo>
                      <a:lnTo>
                        <a:pt x="523" y="0"/>
                      </a:lnTo>
                      <a:lnTo>
                        <a:pt x="1046" y="302"/>
                      </a:lnTo>
                      <a:lnTo>
                        <a:pt x="523" y="604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540000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517" name="Group 1299"/>
                <p:cNvGrpSpPr/>
                <p:nvPr/>
              </p:nvGrpSpPr>
              <p:grpSpPr>
                <a:xfrm>
                  <a:off x="578160" y="6045480"/>
                  <a:ext cx="140760" cy="135360"/>
                  <a:chOff x="578160" y="6045480"/>
                  <a:chExt cx="140760" cy="135360"/>
                </a:xfrm>
              </p:grpSpPr>
              <p:sp>
                <p:nvSpPr>
                  <p:cNvPr id="1518" name="CustomShape 1300"/>
                  <p:cNvSpPr/>
                  <p:nvPr/>
                </p:nvSpPr>
                <p:spPr>
                  <a:xfrm>
                    <a:off x="578160" y="604548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19" name="Line 1301"/>
                  <p:cNvSpPr/>
                  <p:nvPr/>
                </p:nvSpPr>
                <p:spPr>
                  <a:xfrm>
                    <a:off x="613440" y="6072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20" name="CustomShape 1302"/>
                  <p:cNvSpPr/>
                  <p:nvPr/>
                </p:nvSpPr>
                <p:spPr>
                  <a:xfrm>
                    <a:off x="660600" y="61066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21" name="CustomShape 1303"/>
                  <p:cNvSpPr/>
                  <p:nvPr/>
                </p:nvSpPr>
                <p:spPr>
                  <a:xfrm>
                    <a:off x="660600" y="61066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22" name="CustomShape 1304"/>
                  <p:cNvSpPr/>
                  <p:nvPr/>
                </p:nvSpPr>
                <p:spPr>
                  <a:xfrm>
                    <a:off x="701640" y="615420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23" name="Line 1305"/>
                  <p:cNvSpPr/>
                  <p:nvPr/>
                </p:nvSpPr>
                <p:spPr>
                  <a:xfrm>
                    <a:off x="607320" y="6069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24" name="Line 1306"/>
                  <p:cNvSpPr/>
                  <p:nvPr/>
                </p:nvSpPr>
                <p:spPr>
                  <a:xfrm>
                    <a:off x="601560" y="6066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25" name="Line 1307"/>
                  <p:cNvSpPr/>
                  <p:nvPr/>
                </p:nvSpPr>
                <p:spPr>
                  <a:xfrm>
                    <a:off x="595800" y="6062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26" name="Line 1308"/>
                  <p:cNvSpPr/>
                  <p:nvPr/>
                </p:nvSpPr>
                <p:spPr>
                  <a:xfrm>
                    <a:off x="589680" y="6059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27" name="Line 1309"/>
                  <p:cNvSpPr/>
                  <p:nvPr/>
                </p:nvSpPr>
                <p:spPr>
                  <a:xfrm flipV="1">
                    <a:off x="619200" y="6076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28" name="Line 1310"/>
                  <p:cNvSpPr/>
                  <p:nvPr/>
                </p:nvSpPr>
                <p:spPr>
                  <a:xfrm>
                    <a:off x="636840" y="6086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29" name="Line 1311"/>
                  <p:cNvSpPr/>
                  <p:nvPr/>
                </p:nvSpPr>
                <p:spPr>
                  <a:xfrm>
                    <a:off x="631080" y="6082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30" name="Line 1312"/>
                  <p:cNvSpPr/>
                  <p:nvPr/>
                </p:nvSpPr>
                <p:spPr>
                  <a:xfrm>
                    <a:off x="625320" y="6079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31" name="Line 1313"/>
                  <p:cNvSpPr/>
                  <p:nvPr/>
                </p:nvSpPr>
                <p:spPr>
                  <a:xfrm flipV="1">
                    <a:off x="642960" y="60897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532" name="CustomShape 1314"/>
                <p:cNvSpPr/>
                <p:nvPr/>
              </p:nvSpPr>
              <p:spPr>
                <a:xfrm>
                  <a:off x="719280" y="5498280"/>
                  <a:ext cx="16920" cy="716400"/>
                </a:xfrm>
                <a:custGeom>
                  <a:avLst/>
                  <a:gdLst/>
                  <a:ahLst/>
                  <a:rect l="l" t="t" r="r" b="b"/>
                  <a:pathLst>
                    <a:path w="50" h="1993">
                      <a:moveTo>
                        <a:pt x="0" y="1964"/>
                      </a:moveTo>
                      <a:lnTo>
                        <a:pt x="0" y="0"/>
                      </a:lnTo>
                      <a:lnTo>
                        <a:pt x="49" y="28"/>
                      </a:lnTo>
                      <a:lnTo>
                        <a:pt x="49" y="1992"/>
                      </a:lnTo>
                      <a:lnTo>
                        <a:pt x="0" y="1964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33" name="CustomShape 1315"/>
                <p:cNvSpPr/>
                <p:nvPr/>
              </p:nvSpPr>
              <p:spPr>
                <a:xfrm>
                  <a:off x="548640" y="5399640"/>
                  <a:ext cx="16920" cy="716400"/>
                </a:xfrm>
                <a:custGeom>
                  <a:avLst/>
                  <a:gdLst/>
                  <a:ahLst/>
                  <a:rect l="l" t="t" r="r" b="b"/>
                  <a:pathLst>
                    <a:path w="50" h="1993">
                      <a:moveTo>
                        <a:pt x="0" y="1964"/>
                      </a:moveTo>
                      <a:lnTo>
                        <a:pt x="0" y="0"/>
                      </a:lnTo>
                      <a:lnTo>
                        <a:pt x="49" y="28"/>
                      </a:lnTo>
                      <a:lnTo>
                        <a:pt x="49" y="1992"/>
                      </a:lnTo>
                      <a:lnTo>
                        <a:pt x="0" y="1964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34" name="CustomShape 1316"/>
                <p:cNvSpPr/>
                <p:nvPr/>
              </p:nvSpPr>
              <p:spPr>
                <a:xfrm>
                  <a:off x="566280" y="5409720"/>
                  <a:ext cx="11160" cy="695880"/>
                </a:xfrm>
                <a:custGeom>
                  <a:avLst/>
                  <a:gdLst/>
                  <a:ahLst/>
                  <a:rect l="l" t="t" r="r" b="b"/>
                  <a:pathLst>
                    <a:path w="34" h="1936">
                      <a:moveTo>
                        <a:pt x="0" y="1935"/>
                      </a:moveTo>
                      <a:lnTo>
                        <a:pt x="0" y="0"/>
                      </a:lnTo>
                      <a:lnTo>
                        <a:pt x="33" y="19"/>
                      </a:lnTo>
                      <a:lnTo>
                        <a:pt x="33" y="1917"/>
                      </a:lnTo>
                      <a:lnTo>
                        <a:pt x="0" y="1935"/>
                      </a:lnTo>
                    </a:path>
                  </a:pathLst>
                </a:custGeom>
                <a:gradFill rotWithShape="0">
                  <a:gsLst>
                    <a:gs pos="0">
                      <a:srgbClr val="999999"/>
                    </a:gs>
                    <a:gs pos="100000">
                      <a:srgbClr val="333333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35" name="CustomShape 1317"/>
                <p:cNvSpPr/>
                <p:nvPr/>
              </p:nvSpPr>
              <p:spPr>
                <a:xfrm>
                  <a:off x="566280" y="6106680"/>
                  <a:ext cx="152280" cy="97920"/>
                </a:xfrm>
                <a:custGeom>
                  <a:avLst/>
                  <a:gdLst/>
                  <a:ahLst/>
                  <a:rect l="l" t="t" r="r" b="b"/>
                  <a:pathLst>
                    <a:path w="426" h="275">
                      <a:moveTo>
                        <a:pt x="0" y="28"/>
                      </a:moveTo>
                      <a:lnTo>
                        <a:pt x="0" y="0"/>
                      </a:lnTo>
                      <a:lnTo>
                        <a:pt x="425" y="245"/>
                      </a:lnTo>
                      <a:lnTo>
                        <a:pt x="425" y="274"/>
                      </a:lnTo>
                      <a:lnTo>
                        <a:pt x="0" y="28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36" name="CustomShape 1318"/>
                <p:cNvSpPr/>
                <p:nvPr/>
              </p:nvSpPr>
              <p:spPr>
                <a:xfrm>
                  <a:off x="566280" y="6099840"/>
                  <a:ext cx="152280" cy="94320"/>
                </a:xfrm>
                <a:custGeom>
                  <a:avLst/>
                  <a:gdLst/>
                  <a:ahLst/>
                  <a:rect l="l" t="t" r="r" b="b"/>
                  <a:pathLst>
                    <a:path w="426" h="265">
                      <a:moveTo>
                        <a:pt x="0" y="19"/>
                      </a:moveTo>
                      <a:lnTo>
                        <a:pt x="33" y="0"/>
                      </a:lnTo>
                      <a:lnTo>
                        <a:pt x="425" y="227"/>
                      </a:lnTo>
                      <a:lnTo>
                        <a:pt x="425" y="264"/>
                      </a:lnTo>
                      <a:lnTo>
                        <a:pt x="0" y="19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537" name="Group 1319"/>
                <p:cNvGrpSpPr/>
                <p:nvPr/>
              </p:nvGrpSpPr>
              <p:grpSpPr>
                <a:xfrm>
                  <a:off x="578160" y="5991120"/>
                  <a:ext cx="140760" cy="135360"/>
                  <a:chOff x="578160" y="5991120"/>
                  <a:chExt cx="140760" cy="135360"/>
                </a:xfrm>
              </p:grpSpPr>
              <p:sp>
                <p:nvSpPr>
                  <p:cNvPr id="1538" name="CustomShape 1320"/>
                  <p:cNvSpPr/>
                  <p:nvPr/>
                </p:nvSpPr>
                <p:spPr>
                  <a:xfrm>
                    <a:off x="578160" y="599112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39" name="Line 1321"/>
                  <p:cNvSpPr/>
                  <p:nvPr/>
                </p:nvSpPr>
                <p:spPr>
                  <a:xfrm>
                    <a:off x="613440" y="60181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40" name="CustomShape 1322"/>
                  <p:cNvSpPr/>
                  <p:nvPr/>
                </p:nvSpPr>
                <p:spPr>
                  <a:xfrm>
                    <a:off x="660600" y="60523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41" name="CustomShape 1323"/>
                  <p:cNvSpPr/>
                  <p:nvPr/>
                </p:nvSpPr>
                <p:spPr>
                  <a:xfrm>
                    <a:off x="660600" y="60523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42" name="CustomShape 1324"/>
                  <p:cNvSpPr/>
                  <p:nvPr/>
                </p:nvSpPr>
                <p:spPr>
                  <a:xfrm>
                    <a:off x="701640" y="609984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43" name="Line 1325"/>
                  <p:cNvSpPr/>
                  <p:nvPr/>
                </p:nvSpPr>
                <p:spPr>
                  <a:xfrm>
                    <a:off x="607320" y="6014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44" name="Line 1326"/>
                  <p:cNvSpPr/>
                  <p:nvPr/>
                </p:nvSpPr>
                <p:spPr>
                  <a:xfrm>
                    <a:off x="601560" y="6011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45" name="Line 1327"/>
                  <p:cNvSpPr/>
                  <p:nvPr/>
                </p:nvSpPr>
                <p:spPr>
                  <a:xfrm>
                    <a:off x="595800" y="6008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46" name="Line 1328"/>
                  <p:cNvSpPr/>
                  <p:nvPr/>
                </p:nvSpPr>
                <p:spPr>
                  <a:xfrm>
                    <a:off x="589680" y="6004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47" name="Line 1329"/>
                  <p:cNvSpPr/>
                  <p:nvPr/>
                </p:nvSpPr>
                <p:spPr>
                  <a:xfrm flipV="1">
                    <a:off x="619200" y="6021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48" name="Line 1330"/>
                  <p:cNvSpPr/>
                  <p:nvPr/>
                </p:nvSpPr>
                <p:spPr>
                  <a:xfrm>
                    <a:off x="636840" y="6031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49" name="Line 1331"/>
                  <p:cNvSpPr/>
                  <p:nvPr/>
                </p:nvSpPr>
                <p:spPr>
                  <a:xfrm>
                    <a:off x="631080" y="6028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50" name="Line 1332"/>
                  <p:cNvSpPr/>
                  <p:nvPr/>
                </p:nvSpPr>
                <p:spPr>
                  <a:xfrm>
                    <a:off x="625320" y="6024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51" name="Line 1333"/>
                  <p:cNvSpPr/>
                  <p:nvPr/>
                </p:nvSpPr>
                <p:spPr>
                  <a:xfrm flipV="1">
                    <a:off x="642960" y="6035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552" name="Group 1334"/>
                <p:cNvGrpSpPr/>
                <p:nvPr/>
              </p:nvGrpSpPr>
              <p:grpSpPr>
                <a:xfrm>
                  <a:off x="578160" y="5936760"/>
                  <a:ext cx="140760" cy="135360"/>
                  <a:chOff x="578160" y="5936760"/>
                  <a:chExt cx="140760" cy="135360"/>
                </a:xfrm>
              </p:grpSpPr>
              <p:sp>
                <p:nvSpPr>
                  <p:cNvPr id="1553" name="CustomShape 1335"/>
                  <p:cNvSpPr/>
                  <p:nvPr/>
                </p:nvSpPr>
                <p:spPr>
                  <a:xfrm>
                    <a:off x="578160" y="593676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54" name="Line 1336"/>
                  <p:cNvSpPr/>
                  <p:nvPr/>
                </p:nvSpPr>
                <p:spPr>
                  <a:xfrm>
                    <a:off x="613440" y="59637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55" name="CustomShape 1337"/>
                  <p:cNvSpPr/>
                  <p:nvPr/>
                </p:nvSpPr>
                <p:spPr>
                  <a:xfrm>
                    <a:off x="660600" y="59979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56" name="CustomShape 1338"/>
                  <p:cNvSpPr/>
                  <p:nvPr/>
                </p:nvSpPr>
                <p:spPr>
                  <a:xfrm>
                    <a:off x="660600" y="59979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57" name="CustomShape 1339"/>
                  <p:cNvSpPr/>
                  <p:nvPr/>
                </p:nvSpPr>
                <p:spPr>
                  <a:xfrm>
                    <a:off x="701640" y="604548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58" name="Line 1340"/>
                  <p:cNvSpPr/>
                  <p:nvPr/>
                </p:nvSpPr>
                <p:spPr>
                  <a:xfrm>
                    <a:off x="607320" y="5960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59" name="Line 1341"/>
                  <p:cNvSpPr/>
                  <p:nvPr/>
                </p:nvSpPr>
                <p:spPr>
                  <a:xfrm>
                    <a:off x="601560" y="5956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60" name="Line 1342"/>
                  <p:cNvSpPr/>
                  <p:nvPr/>
                </p:nvSpPr>
                <p:spPr>
                  <a:xfrm>
                    <a:off x="595800" y="5953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61" name="Line 1343"/>
                  <p:cNvSpPr/>
                  <p:nvPr/>
                </p:nvSpPr>
                <p:spPr>
                  <a:xfrm>
                    <a:off x="589680" y="5950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62" name="Line 1344"/>
                  <p:cNvSpPr/>
                  <p:nvPr/>
                </p:nvSpPr>
                <p:spPr>
                  <a:xfrm flipV="1">
                    <a:off x="619200" y="5967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63" name="Line 1345"/>
                  <p:cNvSpPr/>
                  <p:nvPr/>
                </p:nvSpPr>
                <p:spPr>
                  <a:xfrm>
                    <a:off x="636840" y="5977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64" name="Line 1346"/>
                  <p:cNvSpPr/>
                  <p:nvPr/>
                </p:nvSpPr>
                <p:spPr>
                  <a:xfrm>
                    <a:off x="631080" y="5974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65" name="Line 1347"/>
                  <p:cNvSpPr/>
                  <p:nvPr/>
                </p:nvSpPr>
                <p:spPr>
                  <a:xfrm>
                    <a:off x="625320" y="5970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66" name="Line 1348"/>
                  <p:cNvSpPr/>
                  <p:nvPr/>
                </p:nvSpPr>
                <p:spPr>
                  <a:xfrm flipV="1">
                    <a:off x="642960" y="5981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567" name="Group 1349"/>
                <p:cNvGrpSpPr/>
                <p:nvPr/>
              </p:nvGrpSpPr>
              <p:grpSpPr>
                <a:xfrm>
                  <a:off x="578160" y="5882400"/>
                  <a:ext cx="140760" cy="135360"/>
                  <a:chOff x="578160" y="5882400"/>
                  <a:chExt cx="140760" cy="135360"/>
                </a:xfrm>
              </p:grpSpPr>
              <p:sp>
                <p:nvSpPr>
                  <p:cNvPr id="1568" name="CustomShape 1350"/>
                  <p:cNvSpPr/>
                  <p:nvPr/>
                </p:nvSpPr>
                <p:spPr>
                  <a:xfrm>
                    <a:off x="578160" y="588240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69" name="Line 1351"/>
                  <p:cNvSpPr/>
                  <p:nvPr/>
                </p:nvSpPr>
                <p:spPr>
                  <a:xfrm>
                    <a:off x="613440" y="5909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70" name="CustomShape 1352"/>
                  <p:cNvSpPr/>
                  <p:nvPr/>
                </p:nvSpPr>
                <p:spPr>
                  <a:xfrm>
                    <a:off x="660600" y="59436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71" name="CustomShape 1353"/>
                  <p:cNvSpPr/>
                  <p:nvPr/>
                </p:nvSpPr>
                <p:spPr>
                  <a:xfrm>
                    <a:off x="660600" y="59436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72" name="CustomShape 1354"/>
                  <p:cNvSpPr/>
                  <p:nvPr/>
                </p:nvSpPr>
                <p:spPr>
                  <a:xfrm>
                    <a:off x="701640" y="599112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73" name="Line 1355"/>
                  <p:cNvSpPr/>
                  <p:nvPr/>
                </p:nvSpPr>
                <p:spPr>
                  <a:xfrm>
                    <a:off x="607320" y="5906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74" name="Line 1356"/>
                  <p:cNvSpPr/>
                  <p:nvPr/>
                </p:nvSpPr>
                <p:spPr>
                  <a:xfrm>
                    <a:off x="601560" y="5902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75" name="Line 1357"/>
                  <p:cNvSpPr/>
                  <p:nvPr/>
                </p:nvSpPr>
                <p:spPr>
                  <a:xfrm>
                    <a:off x="595800" y="5899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76" name="Line 1358"/>
                  <p:cNvSpPr/>
                  <p:nvPr/>
                </p:nvSpPr>
                <p:spPr>
                  <a:xfrm>
                    <a:off x="589680" y="5896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77" name="Line 1359"/>
                  <p:cNvSpPr/>
                  <p:nvPr/>
                </p:nvSpPr>
                <p:spPr>
                  <a:xfrm flipV="1">
                    <a:off x="619200" y="5913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78" name="Line 1360"/>
                  <p:cNvSpPr/>
                  <p:nvPr/>
                </p:nvSpPr>
                <p:spPr>
                  <a:xfrm>
                    <a:off x="636840" y="5923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79" name="Line 1361"/>
                  <p:cNvSpPr/>
                  <p:nvPr/>
                </p:nvSpPr>
                <p:spPr>
                  <a:xfrm>
                    <a:off x="631080" y="5919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80" name="Line 1362"/>
                  <p:cNvSpPr/>
                  <p:nvPr/>
                </p:nvSpPr>
                <p:spPr>
                  <a:xfrm>
                    <a:off x="625320" y="5916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81" name="Line 1363"/>
                  <p:cNvSpPr/>
                  <p:nvPr/>
                </p:nvSpPr>
                <p:spPr>
                  <a:xfrm flipV="1">
                    <a:off x="642960" y="5926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582" name="Group 1364"/>
                <p:cNvGrpSpPr/>
                <p:nvPr/>
              </p:nvGrpSpPr>
              <p:grpSpPr>
                <a:xfrm>
                  <a:off x="578160" y="5828040"/>
                  <a:ext cx="140760" cy="135360"/>
                  <a:chOff x="578160" y="5828040"/>
                  <a:chExt cx="140760" cy="135360"/>
                </a:xfrm>
              </p:grpSpPr>
              <p:sp>
                <p:nvSpPr>
                  <p:cNvPr id="1583" name="CustomShape 1365"/>
                  <p:cNvSpPr/>
                  <p:nvPr/>
                </p:nvSpPr>
                <p:spPr>
                  <a:xfrm>
                    <a:off x="578160" y="582804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84" name="Line 1366"/>
                  <p:cNvSpPr/>
                  <p:nvPr/>
                </p:nvSpPr>
                <p:spPr>
                  <a:xfrm>
                    <a:off x="613440" y="5855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85" name="CustomShape 1367"/>
                  <p:cNvSpPr/>
                  <p:nvPr/>
                </p:nvSpPr>
                <p:spPr>
                  <a:xfrm>
                    <a:off x="660600" y="58892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86" name="CustomShape 1368"/>
                  <p:cNvSpPr/>
                  <p:nvPr/>
                </p:nvSpPr>
                <p:spPr>
                  <a:xfrm>
                    <a:off x="660600" y="58892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87" name="CustomShape 1369"/>
                  <p:cNvSpPr/>
                  <p:nvPr/>
                </p:nvSpPr>
                <p:spPr>
                  <a:xfrm>
                    <a:off x="701640" y="593676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88" name="Line 1370"/>
                  <p:cNvSpPr/>
                  <p:nvPr/>
                </p:nvSpPr>
                <p:spPr>
                  <a:xfrm>
                    <a:off x="607320" y="5851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89" name="Line 1371"/>
                  <p:cNvSpPr/>
                  <p:nvPr/>
                </p:nvSpPr>
                <p:spPr>
                  <a:xfrm>
                    <a:off x="601560" y="5848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90" name="Line 1372"/>
                  <p:cNvSpPr/>
                  <p:nvPr/>
                </p:nvSpPr>
                <p:spPr>
                  <a:xfrm>
                    <a:off x="595800" y="5844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91" name="Line 1373"/>
                  <p:cNvSpPr/>
                  <p:nvPr/>
                </p:nvSpPr>
                <p:spPr>
                  <a:xfrm>
                    <a:off x="589680" y="5841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92" name="Line 1374"/>
                  <p:cNvSpPr/>
                  <p:nvPr/>
                </p:nvSpPr>
                <p:spPr>
                  <a:xfrm flipV="1">
                    <a:off x="619200" y="5858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93" name="Line 1375"/>
                  <p:cNvSpPr/>
                  <p:nvPr/>
                </p:nvSpPr>
                <p:spPr>
                  <a:xfrm>
                    <a:off x="636840" y="5868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94" name="Line 1376"/>
                  <p:cNvSpPr/>
                  <p:nvPr/>
                </p:nvSpPr>
                <p:spPr>
                  <a:xfrm>
                    <a:off x="631080" y="5865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95" name="Line 1377"/>
                  <p:cNvSpPr/>
                  <p:nvPr/>
                </p:nvSpPr>
                <p:spPr>
                  <a:xfrm>
                    <a:off x="625320" y="5861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96" name="Line 1378"/>
                  <p:cNvSpPr/>
                  <p:nvPr/>
                </p:nvSpPr>
                <p:spPr>
                  <a:xfrm flipV="1">
                    <a:off x="642960" y="5871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597" name="Group 1379"/>
                <p:cNvGrpSpPr/>
                <p:nvPr/>
              </p:nvGrpSpPr>
              <p:grpSpPr>
                <a:xfrm>
                  <a:off x="578160" y="5773680"/>
                  <a:ext cx="140760" cy="135360"/>
                  <a:chOff x="578160" y="5773680"/>
                  <a:chExt cx="140760" cy="135360"/>
                </a:xfrm>
              </p:grpSpPr>
              <p:sp>
                <p:nvSpPr>
                  <p:cNvPr id="1598" name="CustomShape 1380"/>
                  <p:cNvSpPr/>
                  <p:nvPr/>
                </p:nvSpPr>
                <p:spPr>
                  <a:xfrm>
                    <a:off x="578160" y="577368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99" name="Line 1381"/>
                  <p:cNvSpPr/>
                  <p:nvPr/>
                </p:nvSpPr>
                <p:spPr>
                  <a:xfrm>
                    <a:off x="613440" y="5800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00" name="CustomShape 1382"/>
                  <p:cNvSpPr/>
                  <p:nvPr/>
                </p:nvSpPr>
                <p:spPr>
                  <a:xfrm>
                    <a:off x="660600" y="58348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01" name="CustomShape 1383"/>
                  <p:cNvSpPr/>
                  <p:nvPr/>
                </p:nvSpPr>
                <p:spPr>
                  <a:xfrm>
                    <a:off x="660600" y="58348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02" name="CustomShape 1384"/>
                  <p:cNvSpPr/>
                  <p:nvPr/>
                </p:nvSpPr>
                <p:spPr>
                  <a:xfrm>
                    <a:off x="701640" y="588240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03" name="Line 1385"/>
                  <p:cNvSpPr/>
                  <p:nvPr/>
                </p:nvSpPr>
                <p:spPr>
                  <a:xfrm>
                    <a:off x="607320" y="5797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04" name="Line 1386"/>
                  <p:cNvSpPr/>
                  <p:nvPr/>
                </p:nvSpPr>
                <p:spPr>
                  <a:xfrm>
                    <a:off x="601560" y="5793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05" name="Line 1387"/>
                  <p:cNvSpPr/>
                  <p:nvPr/>
                </p:nvSpPr>
                <p:spPr>
                  <a:xfrm>
                    <a:off x="595800" y="5790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06" name="Line 1388"/>
                  <p:cNvSpPr/>
                  <p:nvPr/>
                </p:nvSpPr>
                <p:spPr>
                  <a:xfrm>
                    <a:off x="589680" y="5787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07" name="Line 1389"/>
                  <p:cNvSpPr/>
                  <p:nvPr/>
                </p:nvSpPr>
                <p:spPr>
                  <a:xfrm flipV="1">
                    <a:off x="619200" y="58042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08" name="Line 1390"/>
                  <p:cNvSpPr/>
                  <p:nvPr/>
                </p:nvSpPr>
                <p:spPr>
                  <a:xfrm>
                    <a:off x="636840" y="5814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09" name="Line 1391"/>
                  <p:cNvSpPr/>
                  <p:nvPr/>
                </p:nvSpPr>
                <p:spPr>
                  <a:xfrm>
                    <a:off x="631080" y="58111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10" name="Line 1392"/>
                  <p:cNvSpPr/>
                  <p:nvPr/>
                </p:nvSpPr>
                <p:spPr>
                  <a:xfrm>
                    <a:off x="625320" y="5807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11" name="Line 1393"/>
                  <p:cNvSpPr/>
                  <p:nvPr/>
                </p:nvSpPr>
                <p:spPr>
                  <a:xfrm flipV="1">
                    <a:off x="642960" y="5817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612" name="Group 1394"/>
                <p:cNvGrpSpPr/>
                <p:nvPr/>
              </p:nvGrpSpPr>
              <p:grpSpPr>
                <a:xfrm>
                  <a:off x="578160" y="5719320"/>
                  <a:ext cx="140760" cy="135360"/>
                  <a:chOff x="578160" y="5719320"/>
                  <a:chExt cx="140760" cy="135360"/>
                </a:xfrm>
              </p:grpSpPr>
              <p:sp>
                <p:nvSpPr>
                  <p:cNvPr id="1613" name="CustomShape 1395"/>
                  <p:cNvSpPr/>
                  <p:nvPr/>
                </p:nvSpPr>
                <p:spPr>
                  <a:xfrm>
                    <a:off x="578160" y="571932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14" name="Line 1396"/>
                  <p:cNvSpPr/>
                  <p:nvPr/>
                </p:nvSpPr>
                <p:spPr>
                  <a:xfrm>
                    <a:off x="613440" y="5746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15" name="CustomShape 1397"/>
                  <p:cNvSpPr/>
                  <p:nvPr/>
                </p:nvSpPr>
                <p:spPr>
                  <a:xfrm>
                    <a:off x="660600" y="57805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16" name="CustomShape 1398"/>
                  <p:cNvSpPr/>
                  <p:nvPr/>
                </p:nvSpPr>
                <p:spPr>
                  <a:xfrm>
                    <a:off x="660600" y="57805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17" name="CustomShape 1399"/>
                  <p:cNvSpPr/>
                  <p:nvPr/>
                </p:nvSpPr>
                <p:spPr>
                  <a:xfrm>
                    <a:off x="701640" y="582804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18" name="Line 1400"/>
                  <p:cNvSpPr/>
                  <p:nvPr/>
                </p:nvSpPr>
                <p:spPr>
                  <a:xfrm>
                    <a:off x="607320" y="5743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19" name="Line 1401"/>
                  <p:cNvSpPr/>
                  <p:nvPr/>
                </p:nvSpPr>
                <p:spPr>
                  <a:xfrm>
                    <a:off x="601560" y="5739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20" name="Line 1402"/>
                  <p:cNvSpPr/>
                  <p:nvPr/>
                </p:nvSpPr>
                <p:spPr>
                  <a:xfrm>
                    <a:off x="595800" y="5736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21" name="Line 1403"/>
                  <p:cNvSpPr/>
                  <p:nvPr/>
                </p:nvSpPr>
                <p:spPr>
                  <a:xfrm>
                    <a:off x="589680" y="5732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22" name="Line 1404"/>
                  <p:cNvSpPr/>
                  <p:nvPr/>
                </p:nvSpPr>
                <p:spPr>
                  <a:xfrm flipV="1">
                    <a:off x="619200" y="5749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23" name="Line 1405"/>
                  <p:cNvSpPr/>
                  <p:nvPr/>
                </p:nvSpPr>
                <p:spPr>
                  <a:xfrm>
                    <a:off x="636840" y="5760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24" name="Line 1406"/>
                  <p:cNvSpPr/>
                  <p:nvPr/>
                </p:nvSpPr>
                <p:spPr>
                  <a:xfrm>
                    <a:off x="631080" y="5756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25" name="Line 1407"/>
                  <p:cNvSpPr/>
                  <p:nvPr/>
                </p:nvSpPr>
                <p:spPr>
                  <a:xfrm>
                    <a:off x="625320" y="5753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26" name="Line 1408"/>
                  <p:cNvSpPr/>
                  <p:nvPr/>
                </p:nvSpPr>
                <p:spPr>
                  <a:xfrm flipV="1">
                    <a:off x="642960" y="5763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627" name="Group 1409"/>
                <p:cNvGrpSpPr/>
                <p:nvPr/>
              </p:nvGrpSpPr>
              <p:grpSpPr>
                <a:xfrm>
                  <a:off x="578160" y="5664960"/>
                  <a:ext cx="140760" cy="135360"/>
                  <a:chOff x="578160" y="5664960"/>
                  <a:chExt cx="140760" cy="135360"/>
                </a:xfrm>
              </p:grpSpPr>
              <p:sp>
                <p:nvSpPr>
                  <p:cNvPr id="1628" name="CustomShape 1410"/>
                  <p:cNvSpPr/>
                  <p:nvPr/>
                </p:nvSpPr>
                <p:spPr>
                  <a:xfrm>
                    <a:off x="578160" y="566496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29" name="Line 1411"/>
                  <p:cNvSpPr/>
                  <p:nvPr/>
                </p:nvSpPr>
                <p:spPr>
                  <a:xfrm>
                    <a:off x="613440" y="5691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30" name="CustomShape 1412"/>
                  <p:cNvSpPr/>
                  <p:nvPr/>
                </p:nvSpPr>
                <p:spPr>
                  <a:xfrm>
                    <a:off x="660600" y="57258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31" name="CustomShape 1413"/>
                  <p:cNvSpPr/>
                  <p:nvPr/>
                </p:nvSpPr>
                <p:spPr>
                  <a:xfrm>
                    <a:off x="660600" y="57258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32" name="CustomShape 1414"/>
                  <p:cNvSpPr/>
                  <p:nvPr/>
                </p:nvSpPr>
                <p:spPr>
                  <a:xfrm>
                    <a:off x="701640" y="577368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33" name="Line 1415"/>
                  <p:cNvSpPr/>
                  <p:nvPr/>
                </p:nvSpPr>
                <p:spPr>
                  <a:xfrm>
                    <a:off x="607320" y="5688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34" name="Line 1416"/>
                  <p:cNvSpPr/>
                  <p:nvPr/>
                </p:nvSpPr>
                <p:spPr>
                  <a:xfrm>
                    <a:off x="601560" y="5684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35" name="Line 1417"/>
                  <p:cNvSpPr/>
                  <p:nvPr/>
                </p:nvSpPr>
                <p:spPr>
                  <a:xfrm>
                    <a:off x="595800" y="5681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36" name="Line 1418"/>
                  <p:cNvSpPr/>
                  <p:nvPr/>
                </p:nvSpPr>
                <p:spPr>
                  <a:xfrm>
                    <a:off x="589680" y="5677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37" name="Line 1419"/>
                  <p:cNvSpPr/>
                  <p:nvPr/>
                </p:nvSpPr>
                <p:spPr>
                  <a:xfrm flipV="1">
                    <a:off x="619200" y="5694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38" name="Line 1420"/>
                  <p:cNvSpPr/>
                  <p:nvPr/>
                </p:nvSpPr>
                <p:spPr>
                  <a:xfrm>
                    <a:off x="636840" y="5704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39" name="Line 1421"/>
                  <p:cNvSpPr/>
                  <p:nvPr/>
                </p:nvSpPr>
                <p:spPr>
                  <a:xfrm>
                    <a:off x="631080" y="5701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40" name="Line 1422"/>
                  <p:cNvSpPr/>
                  <p:nvPr/>
                </p:nvSpPr>
                <p:spPr>
                  <a:xfrm>
                    <a:off x="625320" y="5698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41" name="Line 1423"/>
                  <p:cNvSpPr/>
                  <p:nvPr/>
                </p:nvSpPr>
                <p:spPr>
                  <a:xfrm flipV="1">
                    <a:off x="642960" y="5708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642" name="Group 1424"/>
                <p:cNvGrpSpPr/>
                <p:nvPr/>
              </p:nvGrpSpPr>
              <p:grpSpPr>
                <a:xfrm>
                  <a:off x="578160" y="5610240"/>
                  <a:ext cx="140760" cy="135360"/>
                  <a:chOff x="578160" y="5610240"/>
                  <a:chExt cx="140760" cy="135360"/>
                </a:xfrm>
              </p:grpSpPr>
              <p:sp>
                <p:nvSpPr>
                  <p:cNvPr id="1643" name="CustomShape 1425"/>
                  <p:cNvSpPr/>
                  <p:nvPr/>
                </p:nvSpPr>
                <p:spPr>
                  <a:xfrm>
                    <a:off x="578160" y="561024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44" name="Line 1426"/>
                  <p:cNvSpPr/>
                  <p:nvPr/>
                </p:nvSpPr>
                <p:spPr>
                  <a:xfrm>
                    <a:off x="613440" y="5637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45" name="CustomShape 1427"/>
                  <p:cNvSpPr/>
                  <p:nvPr/>
                </p:nvSpPr>
                <p:spPr>
                  <a:xfrm>
                    <a:off x="660240" y="56714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46" name="CustomShape 1428"/>
                  <p:cNvSpPr/>
                  <p:nvPr/>
                </p:nvSpPr>
                <p:spPr>
                  <a:xfrm>
                    <a:off x="660240" y="56714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47" name="CustomShape 1429"/>
                  <p:cNvSpPr/>
                  <p:nvPr/>
                </p:nvSpPr>
                <p:spPr>
                  <a:xfrm>
                    <a:off x="701640" y="571932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48" name="Line 1430"/>
                  <p:cNvSpPr/>
                  <p:nvPr/>
                </p:nvSpPr>
                <p:spPr>
                  <a:xfrm>
                    <a:off x="607320" y="5634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49" name="Line 1431"/>
                  <p:cNvSpPr/>
                  <p:nvPr/>
                </p:nvSpPr>
                <p:spPr>
                  <a:xfrm>
                    <a:off x="601560" y="56307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50" name="Line 1432"/>
                  <p:cNvSpPr/>
                  <p:nvPr/>
                </p:nvSpPr>
                <p:spPr>
                  <a:xfrm>
                    <a:off x="595800" y="5627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51" name="Line 1433"/>
                  <p:cNvSpPr/>
                  <p:nvPr/>
                </p:nvSpPr>
                <p:spPr>
                  <a:xfrm>
                    <a:off x="589680" y="5623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52" name="Line 1434"/>
                  <p:cNvSpPr/>
                  <p:nvPr/>
                </p:nvSpPr>
                <p:spPr>
                  <a:xfrm flipV="1">
                    <a:off x="619200" y="5640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53" name="Line 1435"/>
                  <p:cNvSpPr/>
                  <p:nvPr/>
                </p:nvSpPr>
                <p:spPr>
                  <a:xfrm>
                    <a:off x="636840" y="56512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54" name="Line 1436"/>
                  <p:cNvSpPr/>
                  <p:nvPr/>
                </p:nvSpPr>
                <p:spPr>
                  <a:xfrm>
                    <a:off x="631080" y="5647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55" name="Line 1437"/>
                  <p:cNvSpPr/>
                  <p:nvPr/>
                </p:nvSpPr>
                <p:spPr>
                  <a:xfrm>
                    <a:off x="624960" y="5644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56" name="Line 1438"/>
                  <p:cNvSpPr/>
                  <p:nvPr/>
                </p:nvSpPr>
                <p:spPr>
                  <a:xfrm flipV="1">
                    <a:off x="642600" y="5654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657" name="Group 1439"/>
                <p:cNvGrpSpPr/>
                <p:nvPr/>
              </p:nvGrpSpPr>
              <p:grpSpPr>
                <a:xfrm>
                  <a:off x="578160" y="5555880"/>
                  <a:ext cx="140760" cy="135360"/>
                  <a:chOff x="578160" y="5555880"/>
                  <a:chExt cx="140760" cy="135360"/>
                </a:xfrm>
              </p:grpSpPr>
              <p:sp>
                <p:nvSpPr>
                  <p:cNvPr id="1658" name="CustomShape 1440"/>
                  <p:cNvSpPr/>
                  <p:nvPr/>
                </p:nvSpPr>
                <p:spPr>
                  <a:xfrm>
                    <a:off x="578160" y="555588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59" name="Line 1441"/>
                  <p:cNvSpPr/>
                  <p:nvPr/>
                </p:nvSpPr>
                <p:spPr>
                  <a:xfrm>
                    <a:off x="613440" y="5583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60" name="CustomShape 1442"/>
                  <p:cNvSpPr/>
                  <p:nvPr/>
                </p:nvSpPr>
                <p:spPr>
                  <a:xfrm>
                    <a:off x="660240" y="56170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61" name="CustomShape 1443"/>
                  <p:cNvSpPr/>
                  <p:nvPr/>
                </p:nvSpPr>
                <p:spPr>
                  <a:xfrm>
                    <a:off x="660240" y="56170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62" name="CustomShape 1444"/>
                  <p:cNvSpPr/>
                  <p:nvPr/>
                </p:nvSpPr>
                <p:spPr>
                  <a:xfrm>
                    <a:off x="701640" y="566496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63" name="Line 1445"/>
                  <p:cNvSpPr/>
                  <p:nvPr/>
                </p:nvSpPr>
                <p:spPr>
                  <a:xfrm>
                    <a:off x="607320" y="5580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64" name="Line 1446"/>
                  <p:cNvSpPr/>
                  <p:nvPr/>
                </p:nvSpPr>
                <p:spPr>
                  <a:xfrm>
                    <a:off x="601560" y="5576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65" name="Line 1447"/>
                  <p:cNvSpPr/>
                  <p:nvPr/>
                </p:nvSpPr>
                <p:spPr>
                  <a:xfrm>
                    <a:off x="595800" y="5573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66" name="Line 1448"/>
                  <p:cNvSpPr/>
                  <p:nvPr/>
                </p:nvSpPr>
                <p:spPr>
                  <a:xfrm>
                    <a:off x="589680" y="5569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67" name="Line 1449"/>
                  <p:cNvSpPr/>
                  <p:nvPr/>
                </p:nvSpPr>
                <p:spPr>
                  <a:xfrm flipV="1">
                    <a:off x="619200" y="5586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68" name="Line 1450"/>
                  <p:cNvSpPr/>
                  <p:nvPr/>
                </p:nvSpPr>
                <p:spPr>
                  <a:xfrm>
                    <a:off x="636840" y="5596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69" name="Line 1451"/>
                  <p:cNvSpPr/>
                  <p:nvPr/>
                </p:nvSpPr>
                <p:spPr>
                  <a:xfrm>
                    <a:off x="631080" y="5593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70" name="Line 1452"/>
                  <p:cNvSpPr/>
                  <p:nvPr/>
                </p:nvSpPr>
                <p:spPr>
                  <a:xfrm>
                    <a:off x="624960" y="5590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71" name="Line 1453"/>
                  <p:cNvSpPr/>
                  <p:nvPr/>
                </p:nvSpPr>
                <p:spPr>
                  <a:xfrm flipV="1">
                    <a:off x="642600" y="5600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672" name="Group 1454"/>
                <p:cNvGrpSpPr/>
                <p:nvPr/>
              </p:nvGrpSpPr>
              <p:grpSpPr>
                <a:xfrm>
                  <a:off x="578160" y="5501520"/>
                  <a:ext cx="140760" cy="135360"/>
                  <a:chOff x="578160" y="5501520"/>
                  <a:chExt cx="140760" cy="135360"/>
                </a:xfrm>
              </p:grpSpPr>
              <p:sp>
                <p:nvSpPr>
                  <p:cNvPr id="1673" name="CustomShape 1455"/>
                  <p:cNvSpPr/>
                  <p:nvPr/>
                </p:nvSpPr>
                <p:spPr>
                  <a:xfrm>
                    <a:off x="578160" y="550152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74" name="Line 1456"/>
                  <p:cNvSpPr/>
                  <p:nvPr/>
                </p:nvSpPr>
                <p:spPr>
                  <a:xfrm>
                    <a:off x="613440" y="5528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75" name="CustomShape 1457"/>
                  <p:cNvSpPr/>
                  <p:nvPr/>
                </p:nvSpPr>
                <p:spPr>
                  <a:xfrm>
                    <a:off x="660240" y="55627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76" name="CustomShape 1458"/>
                  <p:cNvSpPr/>
                  <p:nvPr/>
                </p:nvSpPr>
                <p:spPr>
                  <a:xfrm>
                    <a:off x="660240" y="55627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77" name="CustomShape 1459"/>
                  <p:cNvSpPr/>
                  <p:nvPr/>
                </p:nvSpPr>
                <p:spPr>
                  <a:xfrm>
                    <a:off x="701640" y="561024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78" name="Line 1460"/>
                  <p:cNvSpPr/>
                  <p:nvPr/>
                </p:nvSpPr>
                <p:spPr>
                  <a:xfrm>
                    <a:off x="607320" y="55252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79" name="Line 1461"/>
                  <p:cNvSpPr/>
                  <p:nvPr/>
                </p:nvSpPr>
                <p:spPr>
                  <a:xfrm>
                    <a:off x="601560" y="5522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80" name="Line 1462"/>
                  <p:cNvSpPr/>
                  <p:nvPr/>
                </p:nvSpPr>
                <p:spPr>
                  <a:xfrm>
                    <a:off x="595800" y="5518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81" name="Line 1463"/>
                  <p:cNvSpPr/>
                  <p:nvPr/>
                </p:nvSpPr>
                <p:spPr>
                  <a:xfrm>
                    <a:off x="589680" y="5515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82" name="Line 1464"/>
                  <p:cNvSpPr/>
                  <p:nvPr/>
                </p:nvSpPr>
                <p:spPr>
                  <a:xfrm flipV="1">
                    <a:off x="619200" y="55321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83" name="Line 1465"/>
                  <p:cNvSpPr/>
                  <p:nvPr/>
                </p:nvSpPr>
                <p:spPr>
                  <a:xfrm>
                    <a:off x="636840" y="5542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84" name="Line 1466"/>
                  <p:cNvSpPr/>
                  <p:nvPr/>
                </p:nvSpPr>
                <p:spPr>
                  <a:xfrm>
                    <a:off x="631080" y="5538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85" name="Line 1467"/>
                  <p:cNvSpPr/>
                  <p:nvPr/>
                </p:nvSpPr>
                <p:spPr>
                  <a:xfrm>
                    <a:off x="624960" y="5535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86" name="Line 1468"/>
                  <p:cNvSpPr/>
                  <p:nvPr/>
                </p:nvSpPr>
                <p:spPr>
                  <a:xfrm flipV="1">
                    <a:off x="642600" y="5545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687" name="Group 1469"/>
                <p:cNvGrpSpPr/>
                <p:nvPr/>
              </p:nvGrpSpPr>
              <p:grpSpPr>
                <a:xfrm>
                  <a:off x="578160" y="5447160"/>
                  <a:ext cx="140760" cy="135360"/>
                  <a:chOff x="578160" y="5447160"/>
                  <a:chExt cx="140760" cy="135360"/>
                </a:xfrm>
              </p:grpSpPr>
              <p:sp>
                <p:nvSpPr>
                  <p:cNvPr id="1688" name="CustomShape 1470"/>
                  <p:cNvSpPr/>
                  <p:nvPr/>
                </p:nvSpPr>
                <p:spPr>
                  <a:xfrm>
                    <a:off x="578160" y="544716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89" name="Line 1471"/>
                  <p:cNvSpPr/>
                  <p:nvPr/>
                </p:nvSpPr>
                <p:spPr>
                  <a:xfrm>
                    <a:off x="613440" y="5474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90" name="CustomShape 1472"/>
                  <p:cNvSpPr/>
                  <p:nvPr/>
                </p:nvSpPr>
                <p:spPr>
                  <a:xfrm>
                    <a:off x="660240" y="55083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91" name="CustomShape 1473"/>
                  <p:cNvSpPr/>
                  <p:nvPr/>
                </p:nvSpPr>
                <p:spPr>
                  <a:xfrm>
                    <a:off x="660240" y="55083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92" name="CustomShape 1474"/>
                  <p:cNvSpPr/>
                  <p:nvPr/>
                </p:nvSpPr>
                <p:spPr>
                  <a:xfrm>
                    <a:off x="701640" y="555588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93" name="Line 1475"/>
                  <p:cNvSpPr/>
                  <p:nvPr/>
                </p:nvSpPr>
                <p:spPr>
                  <a:xfrm>
                    <a:off x="607320" y="5470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94" name="Line 1476"/>
                  <p:cNvSpPr/>
                  <p:nvPr/>
                </p:nvSpPr>
                <p:spPr>
                  <a:xfrm>
                    <a:off x="601560" y="5467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95" name="Line 1477"/>
                  <p:cNvSpPr/>
                  <p:nvPr/>
                </p:nvSpPr>
                <p:spPr>
                  <a:xfrm>
                    <a:off x="595800" y="5464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96" name="Line 1478"/>
                  <p:cNvSpPr/>
                  <p:nvPr/>
                </p:nvSpPr>
                <p:spPr>
                  <a:xfrm>
                    <a:off x="589680" y="5460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97" name="Line 1479"/>
                  <p:cNvSpPr/>
                  <p:nvPr/>
                </p:nvSpPr>
                <p:spPr>
                  <a:xfrm flipV="1">
                    <a:off x="619200" y="54777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98" name="Line 1480"/>
                  <p:cNvSpPr/>
                  <p:nvPr/>
                </p:nvSpPr>
                <p:spPr>
                  <a:xfrm>
                    <a:off x="636840" y="5488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99" name="Line 1481"/>
                  <p:cNvSpPr/>
                  <p:nvPr/>
                </p:nvSpPr>
                <p:spPr>
                  <a:xfrm>
                    <a:off x="631080" y="5484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00" name="Line 1482"/>
                  <p:cNvSpPr/>
                  <p:nvPr/>
                </p:nvSpPr>
                <p:spPr>
                  <a:xfrm>
                    <a:off x="624960" y="5481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01" name="Line 1483"/>
                  <p:cNvSpPr/>
                  <p:nvPr/>
                </p:nvSpPr>
                <p:spPr>
                  <a:xfrm flipV="1">
                    <a:off x="642600" y="5491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702" name="CustomShape 1484"/>
                <p:cNvSpPr/>
                <p:nvPr/>
              </p:nvSpPr>
              <p:spPr>
                <a:xfrm>
                  <a:off x="566280" y="5409720"/>
                  <a:ext cx="152280" cy="128520"/>
                </a:xfrm>
                <a:custGeom>
                  <a:avLst/>
                  <a:gdLst/>
                  <a:ahLst/>
                  <a:rect l="l" t="t" r="r" b="b"/>
                  <a:pathLst>
                    <a:path w="426" h="360">
                      <a:moveTo>
                        <a:pt x="0" y="113"/>
                      </a:moveTo>
                      <a:lnTo>
                        <a:pt x="0" y="0"/>
                      </a:lnTo>
                      <a:lnTo>
                        <a:pt x="425" y="245"/>
                      </a:lnTo>
                      <a:lnTo>
                        <a:pt x="425" y="359"/>
                      </a:lnTo>
                      <a:lnTo>
                        <a:pt x="0" y="113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03" name="CustomShape 1485"/>
                <p:cNvSpPr/>
                <p:nvPr/>
              </p:nvSpPr>
              <p:spPr>
                <a:xfrm>
                  <a:off x="548640" y="5290920"/>
                  <a:ext cx="375840" cy="923760"/>
                </a:xfrm>
                <a:custGeom>
                  <a:avLst/>
                  <a:gdLst/>
                  <a:ahLst/>
                  <a:rect l="l" t="t" r="r" b="b"/>
                  <a:pathLst>
                    <a:path w="1047" h="2569">
                      <a:moveTo>
                        <a:pt x="0" y="2266"/>
                      </a:moveTo>
                      <a:lnTo>
                        <a:pt x="0" y="302"/>
                      </a:lnTo>
                      <a:lnTo>
                        <a:pt x="523" y="0"/>
                      </a:lnTo>
                      <a:lnTo>
                        <a:pt x="1046" y="302"/>
                      </a:lnTo>
                      <a:lnTo>
                        <a:pt x="1046" y="2266"/>
                      </a:lnTo>
                      <a:lnTo>
                        <a:pt x="523" y="2568"/>
                      </a:lnTo>
                      <a:lnTo>
                        <a:pt x="0" y="2266"/>
                      </a:lnTo>
                    </a:path>
                  </a:pathLst>
                </a:custGeom>
                <a:noFill/>
                <a:ln w="144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704" name="Group 1486"/>
              <p:cNvGrpSpPr/>
              <p:nvPr/>
            </p:nvGrpSpPr>
            <p:grpSpPr>
              <a:xfrm>
                <a:off x="595800" y="5372640"/>
                <a:ext cx="93600" cy="53640"/>
                <a:chOff x="595800" y="5372640"/>
                <a:chExt cx="93600" cy="53640"/>
              </a:xfrm>
            </p:grpSpPr>
            <p:sp>
              <p:nvSpPr>
                <p:cNvPr id="1705" name="CustomShape 1487"/>
                <p:cNvSpPr/>
                <p:nvPr/>
              </p:nvSpPr>
              <p:spPr>
                <a:xfrm>
                  <a:off x="595800" y="5372640"/>
                  <a:ext cx="93600" cy="53640"/>
                </a:xfrm>
                <a:custGeom>
                  <a:avLst/>
                  <a:gdLst/>
                  <a:ahLst/>
                  <a:rect l="l" t="t" r="r" b="b"/>
                  <a:pathLst>
                    <a:path w="263" h="152">
                      <a:moveTo>
                        <a:pt x="131" y="0"/>
                      </a:moveTo>
                      <a:lnTo>
                        <a:pt x="262" y="76"/>
                      </a:lnTo>
                      <a:lnTo>
                        <a:pt x="131" y="151"/>
                      </a:lnTo>
                      <a:lnTo>
                        <a:pt x="0" y="76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06" name="Line 1488"/>
                <p:cNvSpPr/>
                <p:nvPr/>
              </p:nvSpPr>
              <p:spPr>
                <a:xfrm>
                  <a:off x="613080" y="53895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07" name="Line 1489"/>
                <p:cNvSpPr/>
                <p:nvPr/>
              </p:nvSpPr>
              <p:spPr>
                <a:xfrm>
                  <a:off x="606960" y="53928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08" name="Line 1490"/>
                <p:cNvSpPr/>
                <p:nvPr/>
              </p:nvSpPr>
              <p:spPr>
                <a:xfrm>
                  <a:off x="601200" y="53964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09" name="Line 1491"/>
                <p:cNvSpPr/>
                <p:nvPr/>
              </p:nvSpPr>
              <p:spPr>
                <a:xfrm>
                  <a:off x="636480" y="537588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10" name="Line 1492"/>
                <p:cNvSpPr/>
                <p:nvPr/>
              </p:nvSpPr>
              <p:spPr>
                <a:xfrm>
                  <a:off x="630720" y="53791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11" name="Line 1493"/>
                <p:cNvSpPr/>
                <p:nvPr/>
              </p:nvSpPr>
              <p:spPr>
                <a:xfrm>
                  <a:off x="624960" y="53827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12" name="Line 1494"/>
                <p:cNvSpPr/>
                <p:nvPr/>
              </p:nvSpPr>
              <p:spPr>
                <a:xfrm>
                  <a:off x="618840" y="53859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713" name="Group 1495"/>
              <p:cNvGrpSpPr/>
              <p:nvPr/>
            </p:nvGrpSpPr>
            <p:grpSpPr>
              <a:xfrm>
                <a:off x="689760" y="5318280"/>
                <a:ext cx="93600" cy="53640"/>
                <a:chOff x="689760" y="5318280"/>
                <a:chExt cx="93600" cy="53640"/>
              </a:xfrm>
            </p:grpSpPr>
            <p:sp>
              <p:nvSpPr>
                <p:cNvPr id="1714" name="CustomShape 1496"/>
                <p:cNvSpPr/>
                <p:nvPr/>
              </p:nvSpPr>
              <p:spPr>
                <a:xfrm>
                  <a:off x="689760" y="5318280"/>
                  <a:ext cx="93600" cy="53640"/>
                </a:xfrm>
                <a:custGeom>
                  <a:avLst/>
                  <a:gdLst/>
                  <a:ahLst/>
                  <a:rect l="l" t="t" r="r" b="b"/>
                  <a:pathLst>
                    <a:path w="263" h="152">
                      <a:moveTo>
                        <a:pt x="131" y="0"/>
                      </a:moveTo>
                      <a:lnTo>
                        <a:pt x="262" y="76"/>
                      </a:lnTo>
                      <a:lnTo>
                        <a:pt x="131" y="151"/>
                      </a:lnTo>
                      <a:lnTo>
                        <a:pt x="0" y="76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15" name="Line 1497"/>
                <p:cNvSpPr/>
                <p:nvPr/>
              </p:nvSpPr>
              <p:spPr>
                <a:xfrm>
                  <a:off x="707040" y="5335200"/>
                  <a:ext cx="4752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16" name="Line 1498"/>
                <p:cNvSpPr/>
                <p:nvPr/>
              </p:nvSpPr>
              <p:spPr>
                <a:xfrm>
                  <a:off x="701280" y="5338440"/>
                  <a:ext cx="4752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17" name="Line 1499"/>
                <p:cNvSpPr/>
                <p:nvPr/>
              </p:nvSpPr>
              <p:spPr>
                <a:xfrm>
                  <a:off x="695520" y="5342040"/>
                  <a:ext cx="4752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18" name="Line 1500"/>
                <p:cNvSpPr/>
                <p:nvPr/>
              </p:nvSpPr>
              <p:spPr>
                <a:xfrm>
                  <a:off x="730800" y="5321520"/>
                  <a:ext cx="4752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19" name="Line 1501"/>
                <p:cNvSpPr/>
                <p:nvPr/>
              </p:nvSpPr>
              <p:spPr>
                <a:xfrm>
                  <a:off x="724680" y="5324760"/>
                  <a:ext cx="4752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20" name="Line 1502"/>
                <p:cNvSpPr/>
                <p:nvPr/>
              </p:nvSpPr>
              <p:spPr>
                <a:xfrm>
                  <a:off x="718920" y="5328360"/>
                  <a:ext cx="4752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21" name="Line 1503"/>
                <p:cNvSpPr/>
                <p:nvPr/>
              </p:nvSpPr>
              <p:spPr>
                <a:xfrm>
                  <a:off x="713160" y="5331600"/>
                  <a:ext cx="4752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722" name="Group 1504"/>
              <p:cNvGrpSpPr/>
              <p:nvPr/>
            </p:nvGrpSpPr>
            <p:grpSpPr>
              <a:xfrm>
                <a:off x="689760" y="5427000"/>
                <a:ext cx="93600" cy="53640"/>
                <a:chOff x="689760" y="5427000"/>
                <a:chExt cx="93600" cy="53640"/>
              </a:xfrm>
            </p:grpSpPr>
            <p:sp>
              <p:nvSpPr>
                <p:cNvPr id="1723" name="CustomShape 1505"/>
                <p:cNvSpPr/>
                <p:nvPr/>
              </p:nvSpPr>
              <p:spPr>
                <a:xfrm>
                  <a:off x="689760" y="5427000"/>
                  <a:ext cx="93600" cy="53640"/>
                </a:xfrm>
                <a:custGeom>
                  <a:avLst/>
                  <a:gdLst/>
                  <a:ahLst/>
                  <a:rect l="l" t="t" r="r" b="b"/>
                  <a:pathLst>
                    <a:path w="263" h="152">
                      <a:moveTo>
                        <a:pt x="131" y="0"/>
                      </a:moveTo>
                      <a:lnTo>
                        <a:pt x="262" y="76"/>
                      </a:lnTo>
                      <a:lnTo>
                        <a:pt x="131" y="151"/>
                      </a:lnTo>
                      <a:lnTo>
                        <a:pt x="0" y="76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24" name="Line 1506"/>
                <p:cNvSpPr/>
                <p:nvPr/>
              </p:nvSpPr>
              <p:spPr>
                <a:xfrm>
                  <a:off x="707040" y="5443920"/>
                  <a:ext cx="4752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25" name="Line 1507"/>
                <p:cNvSpPr/>
                <p:nvPr/>
              </p:nvSpPr>
              <p:spPr>
                <a:xfrm>
                  <a:off x="701280" y="5447160"/>
                  <a:ext cx="4752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26" name="Line 1508"/>
                <p:cNvSpPr/>
                <p:nvPr/>
              </p:nvSpPr>
              <p:spPr>
                <a:xfrm>
                  <a:off x="695520" y="5450760"/>
                  <a:ext cx="4752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27" name="Line 1509"/>
                <p:cNvSpPr/>
                <p:nvPr/>
              </p:nvSpPr>
              <p:spPr>
                <a:xfrm>
                  <a:off x="730800" y="5430240"/>
                  <a:ext cx="4752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28" name="Line 1510"/>
                <p:cNvSpPr/>
                <p:nvPr/>
              </p:nvSpPr>
              <p:spPr>
                <a:xfrm>
                  <a:off x="724680" y="5433840"/>
                  <a:ext cx="4752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29" name="Line 1511"/>
                <p:cNvSpPr/>
                <p:nvPr/>
              </p:nvSpPr>
              <p:spPr>
                <a:xfrm>
                  <a:off x="718920" y="5437080"/>
                  <a:ext cx="4752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30" name="Line 1512"/>
                <p:cNvSpPr/>
                <p:nvPr/>
              </p:nvSpPr>
              <p:spPr>
                <a:xfrm>
                  <a:off x="713160" y="5440320"/>
                  <a:ext cx="4752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731" name="Group 1513"/>
              <p:cNvGrpSpPr/>
              <p:nvPr/>
            </p:nvGrpSpPr>
            <p:grpSpPr>
              <a:xfrm>
                <a:off x="784080" y="5372640"/>
                <a:ext cx="93600" cy="53640"/>
                <a:chOff x="784080" y="5372640"/>
                <a:chExt cx="93600" cy="53640"/>
              </a:xfrm>
            </p:grpSpPr>
            <p:sp>
              <p:nvSpPr>
                <p:cNvPr id="1732" name="CustomShape 1514"/>
                <p:cNvSpPr/>
                <p:nvPr/>
              </p:nvSpPr>
              <p:spPr>
                <a:xfrm>
                  <a:off x="784080" y="5372640"/>
                  <a:ext cx="93600" cy="53640"/>
                </a:xfrm>
                <a:custGeom>
                  <a:avLst/>
                  <a:gdLst/>
                  <a:ahLst/>
                  <a:rect l="l" t="t" r="r" b="b"/>
                  <a:pathLst>
                    <a:path w="263" h="152">
                      <a:moveTo>
                        <a:pt x="131" y="0"/>
                      </a:moveTo>
                      <a:lnTo>
                        <a:pt x="262" y="76"/>
                      </a:lnTo>
                      <a:lnTo>
                        <a:pt x="131" y="151"/>
                      </a:lnTo>
                      <a:lnTo>
                        <a:pt x="0" y="76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33" name="Line 1515"/>
                <p:cNvSpPr/>
                <p:nvPr/>
              </p:nvSpPr>
              <p:spPr>
                <a:xfrm>
                  <a:off x="801720" y="53895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34" name="Line 1516"/>
                <p:cNvSpPr/>
                <p:nvPr/>
              </p:nvSpPr>
              <p:spPr>
                <a:xfrm>
                  <a:off x="795600" y="53928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35" name="Line 1517"/>
                <p:cNvSpPr/>
                <p:nvPr/>
              </p:nvSpPr>
              <p:spPr>
                <a:xfrm>
                  <a:off x="789840" y="53964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36" name="Line 1518"/>
                <p:cNvSpPr/>
                <p:nvPr/>
              </p:nvSpPr>
              <p:spPr>
                <a:xfrm>
                  <a:off x="825120" y="537588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37" name="Line 1519"/>
                <p:cNvSpPr/>
                <p:nvPr/>
              </p:nvSpPr>
              <p:spPr>
                <a:xfrm>
                  <a:off x="819360" y="53791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38" name="Line 1520"/>
                <p:cNvSpPr/>
                <p:nvPr/>
              </p:nvSpPr>
              <p:spPr>
                <a:xfrm>
                  <a:off x="813600" y="53827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39" name="Line 1521"/>
                <p:cNvSpPr/>
                <p:nvPr/>
              </p:nvSpPr>
              <p:spPr>
                <a:xfrm>
                  <a:off x="807480" y="53859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1740" name="Group 1522"/>
          <p:cNvGrpSpPr/>
          <p:nvPr/>
        </p:nvGrpSpPr>
        <p:grpSpPr>
          <a:xfrm>
            <a:off x="1130760" y="5290920"/>
            <a:ext cx="405000" cy="924840"/>
            <a:chOff x="1130760" y="5290920"/>
            <a:chExt cx="405000" cy="924840"/>
          </a:xfrm>
        </p:grpSpPr>
        <p:sp>
          <p:nvSpPr>
            <p:cNvPr id="1741" name="CustomShape 1523"/>
            <p:cNvSpPr/>
            <p:nvPr/>
          </p:nvSpPr>
          <p:spPr>
            <a:xfrm>
              <a:off x="1320120" y="6087600"/>
              <a:ext cx="215640" cy="128160"/>
            </a:xfrm>
            <a:custGeom>
              <a:avLst/>
              <a:gdLst/>
              <a:ahLst/>
              <a:rect l="l" t="t" r="r" b="b"/>
              <a:pathLst>
                <a:path w="602" h="359">
                  <a:moveTo>
                    <a:pt x="0" y="358"/>
                  </a:moveTo>
                  <a:cubicBezTo>
                    <a:pt x="35" y="358"/>
                    <a:pt x="490" y="160"/>
                    <a:pt x="556" y="113"/>
                  </a:cubicBezTo>
                  <a:cubicBezTo>
                    <a:pt x="601" y="87"/>
                    <a:pt x="589" y="0"/>
                    <a:pt x="525" y="0"/>
                  </a:cubicBezTo>
                  <a:cubicBezTo>
                    <a:pt x="523" y="0"/>
                    <a:pt x="0" y="358"/>
                    <a:pt x="0" y="358"/>
                  </a:cubicBezTo>
                </a:path>
              </a:pathLst>
            </a:custGeom>
            <a:solidFill>
              <a:srgbClr val="dddddd"/>
            </a:solidFill>
            <a:ln>
              <a:solidFill>
                <a:srgbClr val="dddddd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42" name="Group 1524"/>
            <p:cNvGrpSpPr/>
            <p:nvPr/>
          </p:nvGrpSpPr>
          <p:grpSpPr>
            <a:xfrm>
              <a:off x="1130760" y="5290920"/>
              <a:ext cx="375840" cy="923760"/>
              <a:chOff x="1130760" y="5290920"/>
              <a:chExt cx="375840" cy="923760"/>
            </a:xfrm>
          </p:grpSpPr>
          <p:grpSp>
            <p:nvGrpSpPr>
              <p:cNvPr id="1743" name="Group 1525"/>
              <p:cNvGrpSpPr/>
              <p:nvPr/>
            </p:nvGrpSpPr>
            <p:grpSpPr>
              <a:xfrm>
                <a:off x="1130760" y="5290920"/>
                <a:ext cx="375840" cy="923760"/>
                <a:chOff x="1130760" y="5290920"/>
                <a:chExt cx="375840" cy="923760"/>
              </a:xfrm>
            </p:grpSpPr>
            <p:sp>
              <p:nvSpPr>
                <p:cNvPr id="1744" name="CustomShape 1526"/>
                <p:cNvSpPr/>
                <p:nvPr/>
              </p:nvSpPr>
              <p:spPr>
                <a:xfrm>
                  <a:off x="1319040" y="5399640"/>
                  <a:ext cx="187560" cy="815040"/>
                </a:xfrm>
                <a:custGeom>
                  <a:avLst/>
                  <a:gdLst/>
                  <a:ahLst/>
                  <a:rect l="l" t="t" r="r" b="b"/>
                  <a:pathLst>
                    <a:path w="524" h="2267">
                      <a:moveTo>
                        <a:pt x="0" y="2266"/>
                      </a:moveTo>
                      <a:lnTo>
                        <a:pt x="0" y="302"/>
                      </a:lnTo>
                      <a:lnTo>
                        <a:pt x="523" y="0"/>
                      </a:lnTo>
                      <a:lnTo>
                        <a:pt x="523" y="1964"/>
                      </a:lnTo>
                      <a:lnTo>
                        <a:pt x="0" y="2266"/>
                      </a:lnTo>
                    </a:path>
                  </a:pathLst>
                </a:custGeom>
                <a:gradFill rotWithShape="0">
                  <a:gsLst>
                    <a:gs pos="0">
                      <a:srgbClr val="999999"/>
                    </a:gs>
                    <a:gs pos="100000">
                      <a:srgbClr val="333333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45" name="CustomShape 1527"/>
                <p:cNvSpPr/>
                <p:nvPr/>
              </p:nvSpPr>
              <p:spPr>
                <a:xfrm>
                  <a:off x="1130760" y="5290920"/>
                  <a:ext cx="375840" cy="216720"/>
                </a:xfrm>
                <a:custGeom>
                  <a:avLst/>
                  <a:gdLst/>
                  <a:ahLst/>
                  <a:rect l="l" t="t" r="r" b="b"/>
                  <a:pathLst>
                    <a:path w="1047" h="605">
                      <a:moveTo>
                        <a:pt x="523" y="604"/>
                      </a:moveTo>
                      <a:lnTo>
                        <a:pt x="0" y="302"/>
                      </a:lnTo>
                      <a:lnTo>
                        <a:pt x="523" y="0"/>
                      </a:lnTo>
                      <a:lnTo>
                        <a:pt x="1046" y="302"/>
                      </a:lnTo>
                      <a:lnTo>
                        <a:pt x="523" y="604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540000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746" name="Group 1528"/>
                <p:cNvGrpSpPr/>
                <p:nvPr/>
              </p:nvGrpSpPr>
              <p:grpSpPr>
                <a:xfrm>
                  <a:off x="1160280" y="6045480"/>
                  <a:ext cx="140760" cy="135360"/>
                  <a:chOff x="1160280" y="6045480"/>
                  <a:chExt cx="140760" cy="135360"/>
                </a:xfrm>
              </p:grpSpPr>
              <p:sp>
                <p:nvSpPr>
                  <p:cNvPr id="1747" name="CustomShape 1529"/>
                  <p:cNvSpPr/>
                  <p:nvPr/>
                </p:nvSpPr>
                <p:spPr>
                  <a:xfrm>
                    <a:off x="1160280" y="604548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48" name="Line 1530"/>
                  <p:cNvSpPr/>
                  <p:nvPr/>
                </p:nvSpPr>
                <p:spPr>
                  <a:xfrm>
                    <a:off x="1195200" y="6072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49" name="CustomShape 1531"/>
                  <p:cNvSpPr/>
                  <p:nvPr/>
                </p:nvSpPr>
                <p:spPr>
                  <a:xfrm>
                    <a:off x="1242720" y="61066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50" name="CustomShape 1532"/>
                  <p:cNvSpPr/>
                  <p:nvPr/>
                </p:nvSpPr>
                <p:spPr>
                  <a:xfrm>
                    <a:off x="1242720" y="61066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51" name="CustomShape 1533"/>
                  <p:cNvSpPr/>
                  <p:nvPr/>
                </p:nvSpPr>
                <p:spPr>
                  <a:xfrm>
                    <a:off x="1283760" y="615420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52" name="Line 1534"/>
                  <p:cNvSpPr/>
                  <p:nvPr/>
                </p:nvSpPr>
                <p:spPr>
                  <a:xfrm>
                    <a:off x="1189080" y="6069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53" name="Line 1535"/>
                  <p:cNvSpPr/>
                  <p:nvPr/>
                </p:nvSpPr>
                <p:spPr>
                  <a:xfrm>
                    <a:off x="1183320" y="6066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54" name="Line 1536"/>
                  <p:cNvSpPr/>
                  <p:nvPr/>
                </p:nvSpPr>
                <p:spPr>
                  <a:xfrm>
                    <a:off x="1177560" y="6062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55" name="Line 1537"/>
                  <p:cNvSpPr/>
                  <p:nvPr/>
                </p:nvSpPr>
                <p:spPr>
                  <a:xfrm>
                    <a:off x="1171440" y="6059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56" name="Line 1538"/>
                  <p:cNvSpPr/>
                  <p:nvPr/>
                </p:nvSpPr>
                <p:spPr>
                  <a:xfrm flipV="1">
                    <a:off x="1200960" y="6076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57" name="Line 1539"/>
                  <p:cNvSpPr/>
                  <p:nvPr/>
                </p:nvSpPr>
                <p:spPr>
                  <a:xfrm>
                    <a:off x="1218600" y="6086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58" name="Line 1540"/>
                  <p:cNvSpPr/>
                  <p:nvPr/>
                </p:nvSpPr>
                <p:spPr>
                  <a:xfrm>
                    <a:off x="1212840" y="6082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59" name="Line 1541"/>
                  <p:cNvSpPr/>
                  <p:nvPr/>
                </p:nvSpPr>
                <p:spPr>
                  <a:xfrm>
                    <a:off x="1207080" y="6079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60" name="Line 1542"/>
                  <p:cNvSpPr/>
                  <p:nvPr/>
                </p:nvSpPr>
                <p:spPr>
                  <a:xfrm flipV="1">
                    <a:off x="1224720" y="60897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761" name="CustomShape 1543"/>
                <p:cNvSpPr/>
                <p:nvPr/>
              </p:nvSpPr>
              <p:spPr>
                <a:xfrm>
                  <a:off x="1301400" y="5498280"/>
                  <a:ext cx="16920" cy="716400"/>
                </a:xfrm>
                <a:custGeom>
                  <a:avLst/>
                  <a:gdLst/>
                  <a:ahLst/>
                  <a:rect l="l" t="t" r="r" b="b"/>
                  <a:pathLst>
                    <a:path w="50" h="1993">
                      <a:moveTo>
                        <a:pt x="0" y="1964"/>
                      </a:moveTo>
                      <a:lnTo>
                        <a:pt x="0" y="0"/>
                      </a:lnTo>
                      <a:lnTo>
                        <a:pt x="49" y="28"/>
                      </a:lnTo>
                      <a:lnTo>
                        <a:pt x="49" y="1992"/>
                      </a:lnTo>
                      <a:lnTo>
                        <a:pt x="0" y="1964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62" name="CustomShape 1544"/>
                <p:cNvSpPr/>
                <p:nvPr/>
              </p:nvSpPr>
              <p:spPr>
                <a:xfrm>
                  <a:off x="1130760" y="5399640"/>
                  <a:ext cx="16920" cy="716400"/>
                </a:xfrm>
                <a:custGeom>
                  <a:avLst/>
                  <a:gdLst/>
                  <a:ahLst/>
                  <a:rect l="l" t="t" r="r" b="b"/>
                  <a:pathLst>
                    <a:path w="50" h="1993">
                      <a:moveTo>
                        <a:pt x="0" y="1964"/>
                      </a:moveTo>
                      <a:lnTo>
                        <a:pt x="0" y="0"/>
                      </a:lnTo>
                      <a:lnTo>
                        <a:pt x="49" y="28"/>
                      </a:lnTo>
                      <a:lnTo>
                        <a:pt x="49" y="1992"/>
                      </a:lnTo>
                      <a:lnTo>
                        <a:pt x="0" y="1964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63" name="CustomShape 1545"/>
                <p:cNvSpPr/>
                <p:nvPr/>
              </p:nvSpPr>
              <p:spPr>
                <a:xfrm>
                  <a:off x="1148400" y="5409720"/>
                  <a:ext cx="11160" cy="695880"/>
                </a:xfrm>
                <a:custGeom>
                  <a:avLst/>
                  <a:gdLst/>
                  <a:ahLst/>
                  <a:rect l="l" t="t" r="r" b="b"/>
                  <a:pathLst>
                    <a:path w="34" h="1936">
                      <a:moveTo>
                        <a:pt x="0" y="1935"/>
                      </a:moveTo>
                      <a:lnTo>
                        <a:pt x="0" y="0"/>
                      </a:lnTo>
                      <a:lnTo>
                        <a:pt x="33" y="19"/>
                      </a:lnTo>
                      <a:lnTo>
                        <a:pt x="33" y="1917"/>
                      </a:lnTo>
                      <a:lnTo>
                        <a:pt x="0" y="1935"/>
                      </a:lnTo>
                    </a:path>
                  </a:pathLst>
                </a:custGeom>
                <a:gradFill rotWithShape="0">
                  <a:gsLst>
                    <a:gs pos="0">
                      <a:srgbClr val="999999"/>
                    </a:gs>
                    <a:gs pos="100000">
                      <a:srgbClr val="333333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64" name="CustomShape 1546"/>
                <p:cNvSpPr/>
                <p:nvPr/>
              </p:nvSpPr>
              <p:spPr>
                <a:xfrm>
                  <a:off x="1148400" y="6106680"/>
                  <a:ext cx="152280" cy="97920"/>
                </a:xfrm>
                <a:custGeom>
                  <a:avLst/>
                  <a:gdLst/>
                  <a:ahLst/>
                  <a:rect l="l" t="t" r="r" b="b"/>
                  <a:pathLst>
                    <a:path w="426" h="275">
                      <a:moveTo>
                        <a:pt x="0" y="28"/>
                      </a:moveTo>
                      <a:lnTo>
                        <a:pt x="0" y="0"/>
                      </a:lnTo>
                      <a:lnTo>
                        <a:pt x="425" y="245"/>
                      </a:lnTo>
                      <a:lnTo>
                        <a:pt x="425" y="274"/>
                      </a:lnTo>
                      <a:lnTo>
                        <a:pt x="0" y="28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65" name="CustomShape 1547"/>
                <p:cNvSpPr/>
                <p:nvPr/>
              </p:nvSpPr>
              <p:spPr>
                <a:xfrm>
                  <a:off x="1148400" y="6099840"/>
                  <a:ext cx="152280" cy="94320"/>
                </a:xfrm>
                <a:custGeom>
                  <a:avLst/>
                  <a:gdLst/>
                  <a:ahLst/>
                  <a:rect l="l" t="t" r="r" b="b"/>
                  <a:pathLst>
                    <a:path w="426" h="265">
                      <a:moveTo>
                        <a:pt x="0" y="19"/>
                      </a:moveTo>
                      <a:lnTo>
                        <a:pt x="33" y="0"/>
                      </a:lnTo>
                      <a:lnTo>
                        <a:pt x="425" y="227"/>
                      </a:lnTo>
                      <a:lnTo>
                        <a:pt x="425" y="264"/>
                      </a:lnTo>
                      <a:lnTo>
                        <a:pt x="0" y="19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766" name="Group 1548"/>
                <p:cNvGrpSpPr/>
                <p:nvPr/>
              </p:nvGrpSpPr>
              <p:grpSpPr>
                <a:xfrm>
                  <a:off x="1160280" y="5991120"/>
                  <a:ext cx="140760" cy="135360"/>
                  <a:chOff x="1160280" y="5991120"/>
                  <a:chExt cx="140760" cy="135360"/>
                </a:xfrm>
              </p:grpSpPr>
              <p:sp>
                <p:nvSpPr>
                  <p:cNvPr id="1767" name="CustomShape 1549"/>
                  <p:cNvSpPr/>
                  <p:nvPr/>
                </p:nvSpPr>
                <p:spPr>
                  <a:xfrm>
                    <a:off x="1160280" y="599112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68" name="Line 1550"/>
                  <p:cNvSpPr/>
                  <p:nvPr/>
                </p:nvSpPr>
                <p:spPr>
                  <a:xfrm>
                    <a:off x="1195200" y="60181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69" name="CustomShape 1551"/>
                  <p:cNvSpPr/>
                  <p:nvPr/>
                </p:nvSpPr>
                <p:spPr>
                  <a:xfrm>
                    <a:off x="1242720" y="60523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70" name="CustomShape 1552"/>
                  <p:cNvSpPr/>
                  <p:nvPr/>
                </p:nvSpPr>
                <p:spPr>
                  <a:xfrm>
                    <a:off x="1242720" y="60523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71" name="CustomShape 1553"/>
                  <p:cNvSpPr/>
                  <p:nvPr/>
                </p:nvSpPr>
                <p:spPr>
                  <a:xfrm>
                    <a:off x="1283760" y="609984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72" name="Line 1554"/>
                  <p:cNvSpPr/>
                  <p:nvPr/>
                </p:nvSpPr>
                <p:spPr>
                  <a:xfrm>
                    <a:off x="1189080" y="6014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73" name="Line 1555"/>
                  <p:cNvSpPr/>
                  <p:nvPr/>
                </p:nvSpPr>
                <p:spPr>
                  <a:xfrm>
                    <a:off x="1183320" y="6011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74" name="Line 1556"/>
                  <p:cNvSpPr/>
                  <p:nvPr/>
                </p:nvSpPr>
                <p:spPr>
                  <a:xfrm>
                    <a:off x="1177560" y="6008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75" name="Line 1557"/>
                  <p:cNvSpPr/>
                  <p:nvPr/>
                </p:nvSpPr>
                <p:spPr>
                  <a:xfrm>
                    <a:off x="1171440" y="6004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76" name="Line 1558"/>
                  <p:cNvSpPr/>
                  <p:nvPr/>
                </p:nvSpPr>
                <p:spPr>
                  <a:xfrm flipV="1">
                    <a:off x="1200960" y="6021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77" name="Line 1559"/>
                  <p:cNvSpPr/>
                  <p:nvPr/>
                </p:nvSpPr>
                <p:spPr>
                  <a:xfrm>
                    <a:off x="1218600" y="6031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78" name="Line 1560"/>
                  <p:cNvSpPr/>
                  <p:nvPr/>
                </p:nvSpPr>
                <p:spPr>
                  <a:xfrm>
                    <a:off x="1212840" y="6028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79" name="Line 1561"/>
                  <p:cNvSpPr/>
                  <p:nvPr/>
                </p:nvSpPr>
                <p:spPr>
                  <a:xfrm>
                    <a:off x="1207080" y="6024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80" name="Line 1562"/>
                  <p:cNvSpPr/>
                  <p:nvPr/>
                </p:nvSpPr>
                <p:spPr>
                  <a:xfrm flipV="1">
                    <a:off x="1224720" y="6035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781" name="Group 1563"/>
                <p:cNvGrpSpPr/>
                <p:nvPr/>
              </p:nvGrpSpPr>
              <p:grpSpPr>
                <a:xfrm>
                  <a:off x="1160280" y="5936760"/>
                  <a:ext cx="140760" cy="135360"/>
                  <a:chOff x="1160280" y="5936760"/>
                  <a:chExt cx="140760" cy="135360"/>
                </a:xfrm>
              </p:grpSpPr>
              <p:sp>
                <p:nvSpPr>
                  <p:cNvPr id="1782" name="CustomShape 1564"/>
                  <p:cNvSpPr/>
                  <p:nvPr/>
                </p:nvSpPr>
                <p:spPr>
                  <a:xfrm>
                    <a:off x="1160280" y="593676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83" name="Line 1565"/>
                  <p:cNvSpPr/>
                  <p:nvPr/>
                </p:nvSpPr>
                <p:spPr>
                  <a:xfrm>
                    <a:off x="1195200" y="59637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84" name="CustomShape 1566"/>
                  <p:cNvSpPr/>
                  <p:nvPr/>
                </p:nvSpPr>
                <p:spPr>
                  <a:xfrm>
                    <a:off x="1242720" y="59979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85" name="CustomShape 1567"/>
                  <p:cNvSpPr/>
                  <p:nvPr/>
                </p:nvSpPr>
                <p:spPr>
                  <a:xfrm>
                    <a:off x="1242720" y="59979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86" name="CustomShape 1568"/>
                  <p:cNvSpPr/>
                  <p:nvPr/>
                </p:nvSpPr>
                <p:spPr>
                  <a:xfrm>
                    <a:off x="1283760" y="604548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87" name="Line 1569"/>
                  <p:cNvSpPr/>
                  <p:nvPr/>
                </p:nvSpPr>
                <p:spPr>
                  <a:xfrm>
                    <a:off x="1189080" y="5960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88" name="Line 1570"/>
                  <p:cNvSpPr/>
                  <p:nvPr/>
                </p:nvSpPr>
                <p:spPr>
                  <a:xfrm>
                    <a:off x="1183320" y="5956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89" name="Line 1571"/>
                  <p:cNvSpPr/>
                  <p:nvPr/>
                </p:nvSpPr>
                <p:spPr>
                  <a:xfrm>
                    <a:off x="1177560" y="5953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90" name="Line 1572"/>
                  <p:cNvSpPr/>
                  <p:nvPr/>
                </p:nvSpPr>
                <p:spPr>
                  <a:xfrm>
                    <a:off x="1171440" y="5950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91" name="Line 1573"/>
                  <p:cNvSpPr/>
                  <p:nvPr/>
                </p:nvSpPr>
                <p:spPr>
                  <a:xfrm flipV="1">
                    <a:off x="1200960" y="5967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92" name="Line 1574"/>
                  <p:cNvSpPr/>
                  <p:nvPr/>
                </p:nvSpPr>
                <p:spPr>
                  <a:xfrm>
                    <a:off x="1218600" y="5977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93" name="Line 1575"/>
                  <p:cNvSpPr/>
                  <p:nvPr/>
                </p:nvSpPr>
                <p:spPr>
                  <a:xfrm>
                    <a:off x="1212840" y="5974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94" name="Line 1576"/>
                  <p:cNvSpPr/>
                  <p:nvPr/>
                </p:nvSpPr>
                <p:spPr>
                  <a:xfrm>
                    <a:off x="1207080" y="5970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95" name="Line 1577"/>
                  <p:cNvSpPr/>
                  <p:nvPr/>
                </p:nvSpPr>
                <p:spPr>
                  <a:xfrm flipV="1">
                    <a:off x="1224720" y="5981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796" name="Group 1578"/>
                <p:cNvGrpSpPr/>
                <p:nvPr/>
              </p:nvGrpSpPr>
              <p:grpSpPr>
                <a:xfrm>
                  <a:off x="1160280" y="5882400"/>
                  <a:ext cx="140760" cy="135360"/>
                  <a:chOff x="1160280" y="5882400"/>
                  <a:chExt cx="140760" cy="135360"/>
                </a:xfrm>
              </p:grpSpPr>
              <p:sp>
                <p:nvSpPr>
                  <p:cNvPr id="1797" name="CustomShape 1579"/>
                  <p:cNvSpPr/>
                  <p:nvPr/>
                </p:nvSpPr>
                <p:spPr>
                  <a:xfrm>
                    <a:off x="1160280" y="588240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98" name="Line 1580"/>
                  <p:cNvSpPr/>
                  <p:nvPr/>
                </p:nvSpPr>
                <p:spPr>
                  <a:xfrm>
                    <a:off x="1195200" y="5909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99" name="CustomShape 1581"/>
                  <p:cNvSpPr/>
                  <p:nvPr/>
                </p:nvSpPr>
                <p:spPr>
                  <a:xfrm>
                    <a:off x="1242720" y="59436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00" name="CustomShape 1582"/>
                  <p:cNvSpPr/>
                  <p:nvPr/>
                </p:nvSpPr>
                <p:spPr>
                  <a:xfrm>
                    <a:off x="1242720" y="59436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01" name="CustomShape 1583"/>
                  <p:cNvSpPr/>
                  <p:nvPr/>
                </p:nvSpPr>
                <p:spPr>
                  <a:xfrm>
                    <a:off x="1283760" y="599112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02" name="Line 1584"/>
                  <p:cNvSpPr/>
                  <p:nvPr/>
                </p:nvSpPr>
                <p:spPr>
                  <a:xfrm>
                    <a:off x="1189080" y="5906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03" name="Line 1585"/>
                  <p:cNvSpPr/>
                  <p:nvPr/>
                </p:nvSpPr>
                <p:spPr>
                  <a:xfrm>
                    <a:off x="1183320" y="5902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04" name="Line 1586"/>
                  <p:cNvSpPr/>
                  <p:nvPr/>
                </p:nvSpPr>
                <p:spPr>
                  <a:xfrm>
                    <a:off x="1177560" y="5899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05" name="Line 1587"/>
                  <p:cNvSpPr/>
                  <p:nvPr/>
                </p:nvSpPr>
                <p:spPr>
                  <a:xfrm>
                    <a:off x="1171440" y="5896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06" name="Line 1588"/>
                  <p:cNvSpPr/>
                  <p:nvPr/>
                </p:nvSpPr>
                <p:spPr>
                  <a:xfrm flipV="1">
                    <a:off x="1200960" y="5913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07" name="Line 1589"/>
                  <p:cNvSpPr/>
                  <p:nvPr/>
                </p:nvSpPr>
                <p:spPr>
                  <a:xfrm>
                    <a:off x="1218600" y="5923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08" name="Line 1590"/>
                  <p:cNvSpPr/>
                  <p:nvPr/>
                </p:nvSpPr>
                <p:spPr>
                  <a:xfrm>
                    <a:off x="1212840" y="5919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09" name="Line 1591"/>
                  <p:cNvSpPr/>
                  <p:nvPr/>
                </p:nvSpPr>
                <p:spPr>
                  <a:xfrm>
                    <a:off x="1207080" y="5916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10" name="Line 1592"/>
                  <p:cNvSpPr/>
                  <p:nvPr/>
                </p:nvSpPr>
                <p:spPr>
                  <a:xfrm flipV="1">
                    <a:off x="1224720" y="5926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811" name="Group 1593"/>
                <p:cNvGrpSpPr/>
                <p:nvPr/>
              </p:nvGrpSpPr>
              <p:grpSpPr>
                <a:xfrm>
                  <a:off x="1160280" y="5828040"/>
                  <a:ext cx="140760" cy="135360"/>
                  <a:chOff x="1160280" y="5828040"/>
                  <a:chExt cx="140760" cy="135360"/>
                </a:xfrm>
              </p:grpSpPr>
              <p:sp>
                <p:nvSpPr>
                  <p:cNvPr id="1812" name="CustomShape 1594"/>
                  <p:cNvSpPr/>
                  <p:nvPr/>
                </p:nvSpPr>
                <p:spPr>
                  <a:xfrm>
                    <a:off x="1160280" y="582804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13" name="Line 1595"/>
                  <p:cNvSpPr/>
                  <p:nvPr/>
                </p:nvSpPr>
                <p:spPr>
                  <a:xfrm>
                    <a:off x="1195200" y="5855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14" name="CustomShape 1596"/>
                  <p:cNvSpPr/>
                  <p:nvPr/>
                </p:nvSpPr>
                <p:spPr>
                  <a:xfrm>
                    <a:off x="1242720" y="58892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15" name="CustomShape 1597"/>
                  <p:cNvSpPr/>
                  <p:nvPr/>
                </p:nvSpPr>
                <p:spPr>
                  <a:xfrm>
                    <a:off x="1242720" y="58892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16" name="CustomShape 1598"/>
                  <p:cNvSpPr/>
                  <p:nvPr/>
                </p:nvSpPr>
                <p:spPr>
                  <a:xfrm>
                    <a:off x="1283760" y="593676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17" name="Line 1599"/>
                  <p:cNvSpPr/>
                  <p:nvPr/>
                </p:nvSpPr>
                <p:spPr>
                  <a:xfrm>
                    <a:off x="1189080" y="5851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18" name="Line 1600"/>
                  <p:cNvSpPr/>
                  <p:nvPr/>
                </p:nvSpPr>
                <p:spPr>
                  <a:xfrm>
                    <a:off x="1183320" y="5848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19" name="Line 1601"/>
                  <p:cNvSpPr/>
                  <p:nvPr/>
                </p:nvSpPr>
                <p:spPr>
                  <a:xfrm>
                    <a:off x="1177560" y="5844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20" name="Line 1602"/>
                  <p:cNvSpPr/>
                  <p:nvPr/>
                </p:nvSpPr>
                <p:spPr>
                  <a:xfrm>
                    <a:off x="1171440" y="5841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21" name="Line 1603"/>
                  <p:cNvSpPr/>
                  <p:nvPr/>
                </p:nvSpPr>
                <p:spPr>
                  <a:xfrm flipV="1">
                    <a:off x="1200960" y="5858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22" name="Line 1604"/>
                  <p:cNvSpPr/>
                  <p:nvPr/>
                </p:nvSpPr>
                <p:spPr>
                  <a:xfrm>
                    <a:off x="1218600" y="5868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23" name="Line 1605"/>
                  <p:cNvSpPr/>
                  <p:nvPr/>
                </p:nvSpPr>
                <p:spPr>
                  <a:xfrm>
                    <a:off x="1212840" y="5865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24" name="Line 1606"/>
                  <p:cNvSpPr/>
                  <p:nvPr/>
                </p:nvSpPr>
                <p:spPr>
                  <a:xfrm>
                    <a:off x="1207080" y="5861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25" name="Line 1607"/>
                  <p:cNvSpPr/>
                  <p:nvPr/>
                </p:nvSpPr>
                <p:spPr>
                  <a:xfrm flipV="1">
                    <a:off x="1224720" y="5871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826" name="Group 1608"/>
                <p:cNvGrpSpPr/>
                <p:nvPr/>
              </p:nvGrpSpPr>
              <p:grpSpPr>
                <a:xfrm>
                  <a:off x="1160280" y="5773680"/>
                  <a:ext cx="140760" cy="135360"/>
                  <a:chOff x="1160280" y="5773680"/>
                  <a:chExt cx="140760" cy="135360"/>
                </a:xfrm>
              </p:grpSpPr>
              <p:sp>
                <p:nvSpPr>
                  <p:cNvPr id="1827" name="CustomShape 1609"/>
                  <p:cNvSpPr/>
                  <p:nvPr/>
                </p:nvSpPr>
                <p:spPr>
                  <a:xfrm>
                    <a:off x="1160280" y="577368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28" name="Line 1610"/>
                  <p:cNvSpPr/>
                  <p:nvPr/>
                </p:nvSpPr>
                <p:spPr>
                  <a:xfrm>
                    <a:off x="1195200" y="5800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29" name="CustomShape 1611"/>
                  <p:cNvSpPr/>
                  <p:nvPr/>
                </p:nvSpPr>
                <p:spPr>
                  <a:xfrm>
                    <a:off x="1242720" y="58348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30" name="CustomShape 1612"/>
                  <p:cNvSpPr/>
                  <p:nvPr/>
                </p:nvSpPr>
                <p:spPr>
                  <a:xfrm>
                    <a:off x="1242720" y="58348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31" name="CustomShape 1613"/>
                  <p:cNvSpPr/>
                  <p:nvPr/>
                </p:nvSpPr>
                <p:spPr>
                  <a:xfrm>
                    <a:off x="1283760" y="588240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32" name="Line 1614"/>
                  <p:cNvSpPr/>
                  <p:nvPr/>
                </p:nvSpPr>
                <p:spPr>
                  <a:xfrm>
                    <a:off x="1189080" y="5797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33" name="Line 1615"/>
                  <p:cNvSpPr/>
                  <p:nvPr/>
                </p:nvSpPr>
                <p:spPr>
                  <a:xfrm>
                    <a:off x="1183320" y="5793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34" name="Line 1616"/>
                  <p:cNvSpPr/>
                  <p:nvPr/>
                </p:nvSpPr>
                <p:spPr>
                  <a:xfrm>
                    <a:off x="1177560" y="5790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35" name="Line 1617"/>
                  <p:cNvSpPr/>
                  <p:nvPr/>
                </p:nvSpPr>
                <p:spPr>
                  <a:xfrm>
                    <a:off x="1171440" y="5787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36" name="Line 1618"/>
                  <p:cNvSpPr/>
                  <p:nvPr/>
                </p:nvSpPr>
                <p:spPr>
                  <a:xfrm flipV="1">
                    <a:off x="1200960" y="58042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37" name="Line 1619"/>
                  <p:cNvSpPr/>
                  <p:nvPr/>
                </p:nvSpPr>
                <p:spPr>
                  <a:xfrm>
                    <a:off x="1218600" y="5814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38" name="Line 1620"/>
                  <p:cNvSpPr/>
                  <p:nvPr/>
                </p:nvSpPr>
                <p:spPr>
                  <a:xfrm>
                    <a:off x="1212840" y="58111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39" name="Line 1621"/>
                  <p:cNvSpPr/>
                  <p:nvPr/>
                </p:nvSpPr>
                <p:spPr>
                  <a:xfrm>
                    <a:off x="1207080" y="5807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40" name="Line 1622"/>
                  <p:cNvSpPr/>
                  <p:nvPr/>
                </p:nvSpPr>
                <p:spPr>
                  <a:xfrm flipV="1">
                    <a:off x="1224720" y="5817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841" name="Group 1623"/>
                <p:cNvGrpSpPr/>
                <p:nvPr/>
              </p:nvGrpSpPr>
              <p:grpSpPr>
                <a:xfrm>
                  <a:off x="1160280" y="5719320"/>
                  <a:ext cx="140760" cy="135360"/>
                  <a:chOff x="1160280" y="5719320"/>
                  <a:chExt cx="140760" cy="135360"/>
                </a:xfrm>
              </p:grpSpPr>
              <p:sp>
                <p:nvSpPr>
                  <p:cNvPr id="1842" name="CustomShape 1624"/>
                  <p:cNvSpPr/>
                  <p:nvPr/>
                </p:nvSpPr>
                <p:spPr>
                  <a:xfrm>
                    <a:off x="1160280" y="571932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43" name="Line 1625"/>
                  <p:cNvSpPr/>
                  <p:nvPr/>
                </p:nvSpPr>
                <p:spPr>
                  <a:xfrm>
                    <a:off x="1195200" y="5746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44" name="CustomShape 1626"/>
                  <p:cNvSpPr/>
                  <p:nvPr/>
                </p:nvSpPr>
                <p:spPr>
                  <a:xfrm>
                    <a:off x="1242720" y="57805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45" name="CustomShape 1627"/>
                  <p:cNvSpPr/>
                  <p:nvPr/>
                </p:nvSpPr>
                <p:spPr>
                  <a:xfrm>
                    <a:off x="1242720" y="57805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46" name="CustomShape 1628"/>
                  <p:cNvSpPr/>
                  <p:nvPr/>
                </p:nvSpPr>
                <p:spPr>
                  <a:xfrm>
                    <a:off x="1283760" y="582804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47" name="Line 1629"/>
                  <p:cNvSpPr/>
                  <p:nvPr/>
                </p:nvSpPr>
                <p:spPr>
                  <a:xfrm>
                    <a:off x="1189080" y="5743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48" name="Line 1630"/>
                  <p:cNvSpPr/>
                  <p:nvPr/>
                </p:nvSpPr>
                <p:spPr>
                  <a:xfrm>
                    <a:off x="1183320" y="5739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49" name="Line 1631"/>
                  <p:cNvSpPr/>
                  <p:nvPr/>
                </p:nvSpPr>
                <p:spPr>
                  <a:xfrm>
                    <a:off x="1177560" y="5736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50" name="Line 1632"/>
                  <p:cNvSpPr/>
                  <p:nvPr/>
                </p:nvSpPr>
                <p:spPr>
                  <a:xfrm>
                    <a:off x="1171440" y="5732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51" name="Line 1633"/>
                  <p:cNvSpPr/>
                  <p:nvPr/>
                </p:nvSpPr>
                <p:spPr>
                  <a:xfrm flipV="1">
                    <a:off x="1200960" y="5749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52" name="Line 1634"/>
                  <p:cNvSpPr/>
                  <p:nvPr/>
                </p:nvSpPr>
                <p:spPr>
                  <a:xfrm>
                    <a:off x="1218600" y="5760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53" name="Line 1635"/>
                  <p:cNvSpPr/>
                  <p:nvPr/>
                </p:nvSpPr>
                <p:spPr>
                  <a:xfrm>
                    <a:off x="1212840" y="5756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54" name="Line 1636"/>
                  <p:cNvSpPr/>
                  <p:nvPr/>
                </p:nvSpPr>
                <p:spPr>
                  <a:xfrm>
                    <a:off x="1207080" y="5753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55" name="Line 1637"/>
                  <p:cNvSpPr/>
                  <p:nvPr/>
                </p:nvSpPr>
                <p:spPr>
                  <a:xfrm flipV="1">
                    <a:off x="1224720" y="5763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856" name="Group 1638"/>
                <p:cNvGrpSpPr/>
                <p:nvPr/>
              </p:nvGrpSpPr>
              <p:grpSpPr>
                <a:xfrm>
                  <a:off x="1160280" y="5664960"/>
                  <a:ext cx="140760" cy="135360"/>
                  <a:chOff x="1160280" y="5664960"/>
                  <a:chExt cx="140760" cy="135360"/>
                </a:xfrm>
              </p:grpSpPr>
              <p:sp>
                <p:nvSpPr>
                  <p:cNvPr id="1857" name="CustomShape 1639"/>
                  <p:cNvSpPr/>
                  <p:nvPr/>
                </p:nvSpPr>
                <p:spPr>
                  <a:xfrm>
                    <a:off x="1160280" y="566496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58" name="Line 1640"/>
                  <p:cNvSpPr/>
                  <p:nvPr/>
                </p:nvSpPr>
                <p:spPr>
                  <a:xfrm>
                    <a:off x="1195200" y="5691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59" name="CustomShape 1641"/>
                  <p:cNvSpPr/>
                  <p:nvPr/>
                </p:nvSpPr>
                <p:spPr>
                  <a:xfrm>
                    <a:off x="1242720" y="57258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60" name="CustomShape 1642"/>
                  <p:cNvSpPr/>
                  <p:nvPr/>
                </p:nvSpPr>
                <p:spPr>
                  <a:xfrm>
                    <a:off x="1242720" y="57258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61" name="CustomShape 1643"/>
                  <p:cNvSpPr/>
                  <p:nvPr/>
                </p:nvSpPr>
                <p:spPr>
                  <a:xfrm>
                    <a:off x="1283760" y="577368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62" name="Line 1644"/>
                  <p:cNvSpPr/>
                  <p:nvPr/>
                </p:nvSpPr>
                <p:spPr>
                  <a:xfrm>
                    <a:off x="1189080" y="5688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63" name="Line 1645"/>
                  <p:cNvSpPr/>
                  <p:nvPr/>
                </p:nvSpPr>
                <p:spPr>
                  <a:xfrm>
                    <a:off x="1183320" y="5684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64" name="Line 1646"/>
                  <p:cNvSpPr/>
                  <p:nvPr/>
                </p:nvSpPr>
                <p:spPr>
                  <a:xfrm>
                    <a:off x="1177560" y="5681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65" name="Line 1647"/>
                  <p:cNvSpPr/>
                  <p:nvPr/>
                </p:nvSpPr>
                <p:spPr>
                  <a:xfrm>
                    <a:off x="1171440" y="5677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66" name="Line 1648"/>
                  <p:cNvSpPr/>
                  <p:nvPr/>
                </p:nvSpPr>
                <p:spPr>
                  <a:xfrm flipV="1">
                    <a:off x="1200960" y="5694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67" name="Line 1649"/>
                  <p:cNvSpPr/>
                  <p:nvPr/>
                </p:nvSpPr>
                <p:spPr>
                  <a:xfrm>
                    <a:off x="1218600" y="5704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68" name="Line 1650"/>
                  <p:cNvSpPr/>
                  <p:nvPr/>
                </p:nvSpPr>
                <p:spPr>
                  <a:xfrm>
                    <a:off x="1212840" y="5701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69" name="Line 1651"/>
                  <p:cNvSpPr/>
                  <p:nvPr/>
                </p:nvSpPr>
                <p:spPr>
                  <a:xfrm>
                    <a:off x="1207080" y="5698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70" name="Line 1652"/>
                  <p:cNvSpPr/>
                  <p:nvPr/>
                </p:nvSpPr>
                <p:spPr>
                  <a:xfrm flipV="1">
                    <a:off x="1224720" y="5708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871" name="Group 1653"/>
                <p:cNvGrpSpPr/>
                <p:nvPr/>
              </p:nvGrpSpPr>
              <p:grpSpPr>
                <a:xfrm>
                  <a:off x="1160280" y="5610240"/>
                  <a:ext cx="140760" cy="135360"/>
                  <a:chOff x="1160280" y="5610240"/>
                  <a:chExt cx="140760" cy="135360"/>
                </a:xfrm>
              </p:grpSpPr>
              <p:sp>
                <p:nvSpPr>
                  <p:cNvPr id="1872" name="CustomShape 1654"/>
                  <p:cNvSpPr/>
                  <p:nvPr/>
                </p:nvSpPr>
                <p:spPr>
                  <a:xfrm>
                    <a:off x="1160280" y="561024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73" name="Line 1655"/>
                  <p:cNvSpPr/>
                  <p:nvPr/>
                </p:nvSpPr>
                <p:spPr>
                  <a:xfrm>
                    <a:off x="1195200" y="5637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74" name="CustomShape 1656"/>
                  <p:cNvSpPr/>
                  <p:nvPr/>
                </p:nvSpPr>
                <p:spPr>
                  <a:xfrm>
                    <a:off x="1242360" y="56714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75" name="CustomShape 1657"/>
                  <p:cNvSpPr/>
                  <p:nvPr/>
                </p:nvSpPr>
                <p:spPr>
                  <a:xfrm>
                    <a:off x="1242360" y="56714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76" name="CustomShape 1658"/>
                  <p:cNvSpPr/>
                  <p:nvPr/>
                </p:nvSpPr>
                <p:spPr>
                  <a:xfrm>
                    <a:off x="1283760" y="571932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77" name="Line 1659"/>
                  <p:cNvSpPr/>
                  <p:nvPr/>
                </p:nvSpPr>
                <p:spPr>
                  <a:xfrm>
                    <a:off x="1189080" y="5634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78" name="Line 1660"/>
                  <p:cNvSpPr/>
                  <p:nvPr/>
                </p:nvSpPr>
                <p:spPr>
                  <a:xfrm>
                    <a:off x="1183320" y="56307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79" name="Line 1661"/>
                  <p:cNvSpPr/>
                  <p:nvPr/>
                </p:nvSpPr>
                <p:spPr>
                  <a:xfrm>
                    <a:off x="1177560" y="5627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80" name="Line 1662"/>
                  <p:cNvSpPr/>
                  <p:nvPr/>
                </p:nvSpPr>
                <p:spPr>
                  <a:xfrm>
                    <a:off x="1171440" y="5623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81" name="Line 1663"/>
                  <p:cNvSpPr/>
                  <p:nvPr/>
                </p:nvSpPr>
                <p:spPr>
                  <a:xfrm flipV="1">
                    <a:off x="1200960" y="5640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82" name="Line 1664"/>
                  <p:cNvSpPr/>
                  <p:nvPr/>
                </p:nvSpPr>
                <p:spPr>
                  <a:xfrm>
                    <a:off x="1218600" y="56512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83" name="Line 1665"/>
                  <p:cNvSpPr/>
                  <p:nvPr/>
                </p:nvSpPr>
                <p:spPr>
                  <a:xfrm>
                    <a:off x="1212840" y="5647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84" name="Line 1666"/>
                  <p:cNvSpPr/>
                  <p:nvPr/>
                </p:nvSpPr>
                <p:spPr>
                  <a:xfrm>
                    <a:off x="1206720" y="5644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85" name="Line 1667"/>
                  <p:cNvSpPr/>
                  <p:nvPr/>
                </p:nvSpPr>
                <p:spPr>
                  <a:xfrm flipV="1">
                    <a:off x="1224360" y="5654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886" name="Group 1668"/>
                <p:cNvGrpSpPr/>
                <p:nvPr/>
              </p:nvGrpSpPr>
              <p:grpSpPr>
                <a:xfrm>
                  <a:off x="1160280" y="5555880"/>
                  <a:ext cx="140760" cy="135360"/>
                  <a:chOff x="1160280" y="5555880"/>
                  <a:chExt cx="140760" cy="135360"/>
                </a:xfrm>
              </p:grpSpPr>
              <p:sp>
                <p:nvSpPr>
                  <p:cNvPr id="1887" name="CustomShape 1669"/>
                  <p:cNvSpPr/>
                  <p:nvPr/>
                </p:nvSpPr>
                <p:spPr>
                  <a:xfrm>
                    <a:off x="1160280" y="555588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88" name="Line 1670"/>
                  <p:cNvSpPr/>
                  <p:nvPr/>
                </p:nvSpPr>
                <p:spPr>
                  <a:xfrm>
                    <a:off x="1195200" y="5583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89" name="CustomShape 1671"/>
                  <p:cNvSpPr/>
                  <p:nvPr/>
                </p:nvSpPr>
                <p:spPr>
                  <a:xfrm>
                    <a:off x="1242360" y="56170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90" name="CustomShape 1672"/>
                  <p:cNvSpPr/>
                  <p:nvPr/>
                </p:nvSpPr>
                <p:spPr>
                  <a:xfrm>
                    <a:off x="1242360" y="56170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91" name="CustomShape 1673"/>
                  <p:cNvSpPr/>
                  <p:nvPr/>
                </p:nvSpPr>
                <p:spPr>
                  <a:xfrm>
                    <a:off x="1283760" y="566496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92" name="Line 1674"/>
                  <p:cNvSpPr/>
                  <p:nvPr/>
                </p:nvSpPr>
                <p:spPr>
                  <a:xfrm>
                    <a:off x="1189080" y="5580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93" name="Line 1675"/>
                  <p:cNvSpPr/>
                  <p:nvPr/>
                </p:nvSpPr>
                <p:spPr>
                  <a:xfrm>
                    <a:off x="1183320" y="5576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94" name="Line 1676"/>
                  <p:cNvSpPr/>
                  <p:nvPr/>
                </p:nvSpPr>
                <p:spPr>
                  <a:xfrm>
                    <a:off x="1177560" y="5573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95" name="Line 1677"/>
                  <p:cNvSpPr/>
                  <p:nvPr/>
                </p:nvSpPr>
                <p:spPr>
                  <a:xfrm>
                    <a:off x="1171440" y="5569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96" name="Line 1678"/>
                  <p:cNvSpPr/>
                  <p:nvPr/>
                </p:nvSpPr>
                <p:spPr>
                  <a:xfrm flipV="1">
                    <a:off x="1200960" y="5586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97" name="Line 1679"/>
                  <p:cNvSpPr/>
                  <p:nvPr/>
                </p:nvSpPr>
                <p:spPr>
                  <a:xfrm>
                    <a:off x="1218600" y="5596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98" name="Line 1680"/>
                  <p:cNvSpPr/>
                  <p:nvPr/>
                </p:nvSpPr>
                <p:spPr>
                  <a:xfrm>
                    <a:off x="1212840" y="5593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99" name="Line 1681"/>
                  <p:cNvSpPr/>
                  <p:nvPr/>
                </p:nvSpPr>
                <p:spPr>
                  <a:xfrm>
                    <a:off x="1206720" y="5590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00" name="Line 1682"/>
                  <p:cNvSpPr/>
                  <p:nvPr/>
                </p:nvSpPr>
                <p:spPr>
                  <a:xfrm flipV="1">
                    <a:off x="1224360" y="5600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901" name="Group 1683"/>
                <p:cNvGrpSpPr/>
                <p:nvPr/>
              </p:nvGrpSpPr>
              <p:grpSpPr>
                <a:xfrm>
                  <a:off x="1160280" y="5501520"/>
                  <a:ext cx="140760" cy="135360"/>
                  <a:chOff x="1160280" y="5501520"/>
                  <a:chExt cx="140760" cy="135360"/>
                </a:xfrm>
              </p:grpSpPr>
              <p:sp>
                <p:nvSpPr>
                  <p:cNvPr id="1902" name="CustomShape 1684"/>
                  <p:cNvSpPr/>
                  <p:nvPr/>
                </p:nvSpPr>
                <p:spPr>
                  <a:xfrm>
                    <a:off x="1160280" y="550152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03" name="Line 1685"/>
                  <p:cNvSpPr/>
                  <p:nvPr/>
                </p:nvSpPr>
                <p:spPr>
                  <a:xfrm>
                    <a:off x="1195200" y="5528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04" name="CustomShape 1686"/>
                  <p:cNvSpPr/>
                  <p:nvPr/>
                </p:nvSpPr>
                <p:spPr>
                  <a:xfrm>
                    <a:off x="1242360" y="55627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05" name="CustomShape 1687"/>
                  <p:cNvSpPr/>
                  <p:nvPr/>
                </p:nvSpPr>
                <p:spPr>
                  <a:xfrm>
                    <a:off x="1242360" y="55627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06" name="CustomShape 1688"/>
                  <p:cNvSpPr/>
                  <p:nvPr/>
                </p:nvSpPr>
                <p:spPr>
                  <a:xfrm>
                    <a:off x="1283760" y="561024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07" name="Line 1689"/>
                  <p:cNvSpPr/>
                  <p:nvPr/>
                </p:nvSpPr>
                <p:spPr>
                  <a:xfrm>
                    <a:off x="1189080" y="55252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08" name="Line 1690"/>
                  <p:cNvSpPr/>
                  <p:nvPr/>
                </p:nvSpPr>
                <p:spPr>
                  <a:xfrm>
                    <a:off x="1183320" y="5522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09" name="Line 1691"/>
                  <p:cNvSpPr/>
                  <p:nvPr/>
                </p:nvSpPr>
                <p:spPr>
                  <a:xfrm>
                    <a:off x="1177560" y="5518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10" name="Line 1692"/>
                  <p:cNvSpPr/>
                  <p:nvPr/>
                </p:nvSpPr>
                <p:spPr>
                  <a:xfrm>
                    <a:off x="1171440" y="5515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11" name="Line 1693"/>
                  <p:cNvSpPr/>
                  <p:nvPr/>
                </p:nvSpPr>
                <p:spPr>
                  <a:xfrm flipV="1">
                    <a:off x="1200960" y="55321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12" name="Line 1694"/>
                  <p:cNvSpPr/>
                  <p:nvPr/>
                </p:nvSpPr>
                <p:spPr>
                  <a:xfrm>
                    <a:off x="1218600" y="5542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13" name="Line 1695"/>
                  <p:cNvSpPr/>
                  <p:nvPr/>
                </p:nvSpPr>
                <p:spPr>
                  <a:xfrm>
                    <a:off x="1212840" y="5538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14" name="Line 1696"/>
                  <p:cNvSpPr/>
                  <p:nvPr/>
                </p:nvSpPr>
                <p:spPr>
                  <a:xfrm>
                    <a:off x="1206720" y="5535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15" name="Line 1697"/>
                  <p:cNvSpPr/>
                  <p:nvPr/>
                </p:nvSpPr>
                <p:spPr>
                  <a:xfrm flipV="1">
                    <a:off x="1224360" y="5545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916" name="Group 1698"/>
                <p:cNvGrpSpPr/>
                <p:nvPr/>
              </p:nvGrpSpPr>
              <p:grpSpPr>
                <a:xfrm>
                  <a:off x="1160280" y="5447160"/>
                  <a:ext cx="140760" cy="135360"/>
                  <a:chOff x="1160280" y="5447160"/>
                  <a:chExt cx="140760" cy="135360"/>
                </a:xfrm>
              </p:grpSpPr>
              <p:sp>
                <p:nvSpPr>
                  <p:cNvPr id="1917" name="CustomShape 1699"/>
                  <p:cNvSpPr/>
                  <p:nvPr/>
                </p:nvSpPr>
                <p:spPr>
                  <a:xfrm>
                    <a:off x="1160280" y="544716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18" name="Line 1700"/>
                  <p:cNvSpPr/>
                  <p:nvPr/>
                </p:nvSpPr>
                <p:spPr>
                  <a:xfrm>
                    <a:off x="1195200" y="5474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19" name="CustomShape 1701"/>
                  <p:cNvSpPr/>
                  <p:nvPr/>
                </p:nvSpPr>
                <p:spPr>
                  <a:xfrm>
                    <a:off x="1242360" y="55083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20" name="CustomShape 1702"/>
                  <p:cNvSpPr/>
                  <p:nvPr/>
                </p:nvSpPr>
                <p:spPr>
                  <a:xfrm>
                    <a:off x="1242360" y="55083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21" name="CustomShape 1703"/>
                  <p:cNvSpPr/>
                  <p:nvPr/>
                </p:nvSpPr>
                <p:spPr>
                  <a:xfrm>
                    <a:off x="1283760" y="555588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22" name="Line 1704"/>
                  <p:cNvSpPr/>
                  <p:nvPr/>
                </p:nvSpPr>
                <p:spPr>
                  <a:xfrm>
                    <a:off x="1189080" y="5470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23" name="Line 1705"/>
                  <p:cNvSpPr/>
                  <p:nvPr/>
                </p:nvSpPr>
                <p:spPr>
                  <a:xfrm>
                    <a:off x="1183320" y="5467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24" name="Line 1706"/>
                  <p:cNvSpPr/>
                  <p:nvPr/>
                </p:nvSpPr>
                <p:spPr>
                  <a:xfrm>
                    <a:off x="1177560" y="5464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25" name="Line 1707"/>
                  <p:cNvSpPr/>
                  <p:nvPr/>
                </p:nvSpPr>
                <p:spPr>
                  <a:xfrm>
                    <a:off x="1171440" y="5460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26" name="Line 1708"/>
                  <p:cNvSpPr/>
                  <p:nvPr/>
                </p:nvSpPr>
                <p:spPr>
                  <a:xfrm flipV="1">
                    <a:off x="1200960" y="54777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27" name="Line 1709"/>
                  <p:cNvSpPr/>
                  <p:nvPr/>
                </p:nvSpPr>
                <p:spPr>
                  <a:xfrm>
                    <a:off x="1218600" y="5488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28" name="Line 1710"/>
                  <p:cNvSpPr/>
                  <p:nvPr/>
                </p:nvSpPr>
                <p:spPr>
                  <a:xfrm>
                    <a:off x="1212840" y="5484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29" name="Line 1711"/>
                  <p:cNvSpPr/>
                  <p:nvPr/>
                </p:nvSpPr>
                <p:spPr>
                  <a:xfrm>
                    <a:off x="1206720" y="5481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30" name="Line 1712"/>
                  <p:cNvSpPr/>
                  <p:nvPr/>
                </p:nvSpPr>
                <p:spPr>
                  <a:xfrm flipV="1">
                    <a:off x="1224360" y="5491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931" name="CustomShape 1713"/>
                <p:cNvSpPr/>
                <p:nvPr/>
              </p:nvSpPr>
              <p:spPr>
                <a:xfrm>
                  <a:off x="1148400" y="5409720"/>
                  <a:ext cx="152280" cy="128520"/>
                </a:xfrm>
                <a:custGeom>
                  <a:avLst/>
                  <a:gdLst/>
                  <a:ahLst/>
                  <a:rect l="l" t="t" r="r" b="b"/>
                  <a:pathLst>
                    <a:path w="426" h="360">
                      <a:moveTo>
                        <a:pt x="0" y="113"/>
                      </a:moveTo>
                      <a:lnTo>
                        <a:pt x="0" y="0"/>
                      </a:lnTo>
                      <a:lnTo>
                        <a:pt x="425" y="245"/>
                      </a:lnTo>
                      <a:lnTo>
                        <a:pt x="425" y="359"/>
                      </a:lnTo>
                      <a:lnTo>
                        <a:pt x="0" y="113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32" name="CustomShape 1714"/>
                <p:cNvSpPr/>
                <p:nvPr/>
              </p:nvSpPr>
              <p:spPr>
                <a:xfrm>
                  <a:off x="1130760" y="5290920"/>
                  <a:ext cx="375840" cy="923760"/>
                </a:xfrm>
                <a:custGeom>
                  <a:avLst/>
                  <a:gdLst/>
                  <a:ahLst/>
                  <a:rect l="l" t="t" r="r" b="b"/>
                  <a:pathLst>
                    <a:path w="1047" h="2569">
                      <a:moveTo>
                        <a:pt x="0" y="2266"/>
                      </a:moveTo>
                      <a:lnTo>
                        <a:pt x="0" y="302"/>
                      </a:lnTo>
                      <a:lnTo>
                        <a:pt x="523" y="0"/>
                      </a:lnTo>
                      <a:lnTo>
                        <a:pt x="1046" y="302"/>
                      </a:lnTo>
                      <a:lnTo>
                        <a:pt x="1046" y="2266"/>
                      </a:lnTo>
                      <a:lnTo>
                        <a:pt x="523" y="2568"/>
                      </a:lnTo>
                      <a:lnTo>
                        <a:pt x="0" y="2266"/>
                      </a:lnTo>
                    </a:path>
                  </a:pathLst>
                </a:custGeom>
                <a:noFill/>
                <a:ln w="144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933" name="Group 1715"/>
              <p:cNvGrpSpPr/>
              <p:nvPr/>
            </p:nvGrpSpPr>
            <p:grpSpPr>
              <a:xfrm>
                <a:off x="1177920" y="5372640"/>
                <a:ext cx="93600" cy="53640"/>
                <a:chOff x="1177920" y="5372640"/>
                <a:chExt cx="93600" cy="53640"/>
              </a:xfrm>
            </p:grpSpPr>
            <p:sp>
              <p:nvSpPr>
                <p:cNvPr id="1934" name="CustomShape 1716"/>
                <p:cNvSpPr/>
                <p:nvPr/>
              </p:nvSpPr>
              <p:spPr>
                <a:xfrm>
                  <a:off x="1177920" y="5372640"/>
                  <a:ext cx="93600" cy="53640"/>
                </a:xfrm>
                <a:custGeom>
                  <a:avLst/>
                  <a:gdLst/>
                  <a:ahLst/>
                  <a:rect l="l" t="t" r="r" b="b"/>
                  <a:pathLst>
                    <a:path w="263" h="152">
                      <a:moveTo>
                        <a:pt x="131" y="0"/>
                      </a:moveTo>
                      <a:lnTo>
                        <a:pt x="262" y="76"/>
                      </a:lnTo>
                      <a:lnTo>
                        <a:pt x="131" y="151"/>
                      </a:lnTo>
                      <a:lnTo>
                        <a:pt x="0" y="76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35" name="Line 1717"/>
                <p:cNvSpPr/>
                <p:nvPr/>
              </p:nvSpPr>
              <p:spPr>
                <a:xfrm>
                  <a:off x="1195560" y="53895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36" name="Line 1718"/>
                <p:cNvSpPr/>
                <p:nvPr/>
              </p:nvSpPr>
              <p:spPr>
                <a:xfrm>
                  <a:off x="1189440" y="53928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37" name="Line 1719"/>
                <p:cNvSpPr/>
                <p:nvPr/>
              </p:nvSpPr>
              <p:spPr>
                <a:xfrm>
                  <a:off x="1183680" y="53964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38" name="Line 1720"/>
                <p:cNvSpPr/>
                <p:nvPr/>
              </p:nvSpPr>
              <p:spPr>
                <a:xfrm>
                  <a:off x="1218960" y="537588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39" name="Line 1721"/>
                <p:cNvSpPr/>
                <p:nvPr/>
              </p:nvSpPr>
              <p:spPr>
                <a:xfrm>
                  <a:off x="1213200" y="53791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40" name="Line 1722"/>
                <p:cNvSpPr/>
                <p:nvPr/>
              </p:nvSpPr>
              <p:spPr>
                <a:xfrm>
                  <a:off x="1207440" y="53827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41" name="Line 1723"/>
                <p:cNvSpPr/>
                <p:nvPr/>
              </p:nvSpPr>
              <p:spPr>
                <a:xfrm>
                  <a:off x="1201320" y="53859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942" name="Group 1724"/>
              <p:cNvGrpSpPr/>
              <p:nvPr/>
            </p:nvGrpSpPr>
            <p:grpSpPr>
              <a:xfrm>
                <a:off x="1271880" y="5318280"/>
                <a:ext cx="93600" cy="53640"/>
                <a:chOff x="1271880" y="5318280"/>
                <a:chExt cx="93600" cy="53640"/>
              </a:xfrm>
            </p:grpSpPr>
            <p:sp>
              <p:nvSpPr>
                <p:cNvPr id="1943" name="CustomShape 1725"/>
                <p:cNvSpPr/>
                <p:nvPr/>
              </p:nvSpPr>
              <p:spPr>
                <a:xfrm>
                  <a:off x="1271880" y="5318280"/>
                  <a:ext cx="93600" cy="53640"/>
                </a:xfrm>
                <a:custGeom>
                  <a:avLst/>
                  <a:gdLst/>
                  <a:ahLst/>
                  <a:rect l="l" t="t" r="r" b="b"/>
                  <a:pathLst>
                    <a:path w="263" h="152">
                      <a:moveTo>
                        <a:pt x="131" y="0"/>
                      </a:moveTo>
                      <a:lnTo>
                        <a:pt x="262" y="76"/>
                      </a:lnTo>
                      <a:lnTo>
                        <a:pt x="131" y="151"/>
                      </a:lnTo>
                      <a:lnTo>
                        <a:pt x="0" y="76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44" name="Line 1726"/>
                <p:cNvSpPr/>
                <p:nvPr/>
              </p:nvSpPr>
              <p:spPr>
                <a:xfrm>
                  <a:off x="1289520" y="53352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45" name="Line 1727"/>
                <p:cNvSpPr/>
                <p:nvPr/>
              </p:nvSpPr>
              <p:spPr>
                <a:xfrm>
                  <a:off x="1283760" y="53384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46" name="Line 1728"/>
                <p:cNvSpPr/>
                <p:nvPr/>
              </p:nvSpPr>
              <p:spPr>
                <a:xfrm>
                  <a:off x="1278000" y="53420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47" name="Line 1729"/>
                <p:cNvSpPr/>
                <p:nvPr/>
              </p:nvSpPr>
              <p:spPr>
                <a:xfrm>
                  <a:off x="1313280" y="53215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48" name="Line 1730"/>
                <p:cNvSpPr/>
                <p:nvPr/>
              </p:nvSpPr>
              <p:spPr>
                <a:xfrm>
                  <a:off x="1307160" y="53247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49" name="Line 1731"/>
                <p:cNvSpPr/>
                <p:nvPr/>
              </p:nvSpPr>
              <p:spPr>
                <a:xfrm>
                  <a:off x="1301400" y="53283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50" name="Line 1732"/>
                <p:cNvSpPr/>
                <p:nvPr/>
              </p:nvSpPr>
              <p:spPr>
                <a:xfrm>
                  <a:off x="1295640" y="53316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951" name="Group 1733"/>
              <p:cNvGrpSpPr/>
              <p:nvPr/>
            </p:nvGrpSpPr>
            <p:grpSpPr>
              <a:xfrm>
                <a:off x="1271880" y="5427000"/>
                <a:ext cx="93600" cy="53640"/>
                <a:chOff x="1271880" y="5427000"/>
                <a:chExt cx="93600" cy="53640"/>
              </a:xfrm>
            </p:grpSpPr>
            <p:sp>
              <p:nvSpPr>
                <p:cNvPr id="1952" name="CustomShape 1734"/>
                <p:cNvSpPr/>
                <p:nvPr/>
              </p:nvSpPr>
              <p:spPr>
                <a:xfrm>
                  <a:off x="1271880" y="5427000"/>
                  <a:ext cx="93600" cy="53640"/>
                </a:xfrm>
                <a:custGeom>
                  <a:avLst/>
                  <a:gdLst/>
                  <a:ahLst/>
                  <a:rect l="l" t="t" r="r" b="b"/>
                  <a:pathLst>
                    <a:path w="263" h="152">
                      <a:moveTo>
                        <a:pt x="131" y="0"/>
                      </a:moveTo>
                      <a:lnTo>
                        <a:pt x="262" y="76"/>
                      </a:lnTo>
                      <a:lnTo>
                        <a:pt x="131" y="151"/>
                      </a:lnTo>
                      <a:lnTo>
                        <a:pt x="0" y="76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53" name="Line 1735"/>
                <p:cNvSpPr/>
                <p:nvPr/>
              </p:nvSpPr>
              <p:spPr>
                <a:xfrm>
                  <a:off x="1289520" y="54439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54" name="Line 1736"/>
                <p:cNvSpPr/>
                <p:nvPr/>
              </p:nvSpPr>
              <p:spPr>
                <a:xfrm>
                  <a:off x="1283760" y="54471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55" name="Line 1737"/>
                <p:cNvSpPr/>
                <p:nvPr/>
              </p:nvSpPr>
              <p:spPr>
                <a:xfrm>
                  <a:off x="1278000" y="54507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56" name="Line 1738"/>
                <p:cNvSpPr/>
                <p:nvPr/>
              </p:nvSpPr>
              <p:spPr>
                <a:xfrm>
                  <a:off x="1313280" y="54302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57" name="Line 1739"/>
                <p:cNvSpPr/>
                <p:nvPr/>
              </p:nvSpPr>
              <p:spPr>
                <a:xfrm>
                  <a:off x="1307160" y="54338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58" name="Line 1740"/>
                <p:cNvSpPr/>
                <p:nvPr/>
              </p:nvSpPr>
              <p:spPr>
                <a:xfrm>
                  <a:off x="1301400" y="543708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59" name="Line 1741"/>
                <p:cNvSpPr/>
                <p:nvPr/>
              </p:nvSpPr>
              <p:spPr>
                <a:xfrm>
                  <a:off x="1295640" y="54403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960" name="Group 1742"/>
              <p:cNvGrpSpPr/>
              <p:nvPr/>
            </p:nvGrpSpPr>
            <p:grpSpPr>
              <a:xfrm>
                <a:off x="1366200" y="5372640"/>
                <a:ext cx="93600" cy="53640"/>
                <a:chOff x="1366200" y="5372640"/>
                <a:chExt cx="93600" cy="53640"/>
              </a:xfrm>
            </p:grpSpPr>
            <p:sp>
              <p:nvSpPr>
                <p:cNvPr id="1961" name="CustomShape 1743"/>
                <p:cNvSpPr/>
                <p:nvPr/>
              </p:nvSpPr>
              <p:spPr>
                <a:xfrm>
                  <a:off x="1366200" y="5372640"/>
                  <a:ext cx="93600" cy="53640"/>
                </a:xfrm>
                <a:custGeom>
                  <a:avLst/>
                  <a:gdLst/>
                  <a:ahLst/>
                  <a:rect l="l" t="t" r="r" b="b"/>
                  <a:pathLst>
                    <a:path w="263" h="152">
                      <a:moveTo>
                        <a:pt x="131" y="0"/>
                      </a:moveTo>
                      <a:lnTo>
                        <a:pt x="262" y="76"/>
                      </a:lnTo>
                      <a:lnTo>
                        <a:pt x="131" y="151"/>
                      </a:lnTo>
                      <a:lnTo>
                        <a:pt x="0" y="76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62" name="Line 1744"/>
                <p:cNvSpPr/>
                <p:nvPr/>
              </p:nvSpPr>
              <p:spPr>
                <a:xfrm>
                  <a:off x="1383480" y="53895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63" name="Line 1745"/>
                <p:cNvSpPr/>
                <p:nvPr/>
              </p:nvSpPr>
              <p:spPr>
                <a:xfrm>
                  <a:off x="1377360" y="53928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64" name="Line 1746"/>
                <p:cNvSpPr/>
                <p:nvPr/>
              </p:nvSpPr>
              <p:spPr>
                <a:xfrm>
                  <a:off x="1371600" y="53964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65" name="Line 1747"/>
                <p:cNvSpPr/>
                <p:nvPr/>
              </p:nvSpPr>
              <p:spPr>
                <a:xfrm>
                  <a:off x="1406880" y="537588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66" name="Line 1748"/>
                <p:cNvSpPr/>
                <p:nvPr/>
              </p:nvSpPr>
              <p:spPr>
                <a:xfrm>
                  <a:off x="1401120" y="53791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67" name="Line 1749"/>
                <p:cNvSpPr/>
                <p:nvPr/>
              </p:nvSpPr>
              <p:spPr>
                <a:xfrm>
                  <a:off x="1395360" y="53827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68" name="Line 1750"/>
                <p:cNvSpPr/>
                <p:nvPr/>
              </p:nvSpPr>
              <p:spPr>
                <a:xfrm>
                  <a:off x="1389240" y="53859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1969" name="Group 1751"/>
          <p:cNvGrpSpPr/>
          <p:nvPr/>
        </p:nvGrpSpPr>
        <p:grpSpPr>
          <a:xfrm>
            <a:off x="1722960" y="5290920"/>
            <a:ext cx="405000" cy="924840"/>
            <a:chOff x="1722960" y="5290920"/>
            <a:chExt cx="405000" cy="924840"/>
          </a:xfrm>
        </p:grpSpPr>
        <p:sp>
          <p:nvSpPr>
            <p:cNvPr id="1970" name="CustomShape 1752"/>
            <p:cNvSpPr/>
            <p:nvPr/>
          </p:nvSpPr>
          <p:spPr>
            <a:xfrm>
              <a:off x="1912320" y="6087600"/>
              <a:ext cx="215640" cy="128160"/>
            </a:xfrm>
            <a:custGeom>
              <a:avLst/>
              <a:gdLst/>
              <a:ahLst/>
              <a:rect l="l" t="t" r="r" b="b"/>
              <a:pathLst>
                <a:path w="602" h="359">
                  <a:moveTo>
                    <a:pt x="0" y="358"/>
                  </a:moveTo>
                  <a:cubicBezTo>
                    <a:pt x="35" y="358"/>
                    <a:pt x="490" y="160"/>
                    <a:pt x="556" y="113"/>
                  </a:cubicBezTo>
                  <a:cubicBezTo>
                    <a:pt x="601" y="87"/>
                    <a:pt x="589" y="0"/>
                    <a:pt x="525" y="0"/>
                  </a:cubicBezTo>
                  <a:cubicBezTo>
                    <a:pt x="523" y="0"/>
                    <a:pt x="0" y="358"/>
                    <a:pt x="0" y="358"/>
                  </a:cubicBezTo>
                </a:path>
              </a:pathLst>
            </a:custGeom>
            <a:solidFill>
              <a:srgbClr val="dddddd"/>
            </a:solidFill>
            <a:ln>
              <a:solidFill>
                <a:srgbClr val="dddddd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71" name="Group 1753"/>
            <p:cNvGrpSpPr/>
            <p:nvPr/>
          </p:nvGrpSpPr>
          <p:grpSpPr>
            <a:xfrm>
              <a:off x="1722960" y="5290920"/>
              <a:ext cx="375840" cy="923760"/>
              <a:chOff x="1722960" y="5290920"/>
              <a:chExt cx="375840" cy="923760"/>
            </a:xfrm>
          </p:grpSpPr>
          <p:grpSp>
            <p:nvGrpSpPr>
              <p:cNvPr id="1972" name="Group 1754"/>
              <p:cNvGrpSpPr/>
              <p:nvPr/>
            </p:nvGrpSpPr>
            <p:grpSpPr>
              <a:xfrm>
                <a:off x="1722960" y="5290920"/>
                <a:ext cx="375840" cy="923760"/>
                <a:chOff x="1722960" y="5290920"/>
                <a:chExt cx="375840" cy="923760"/>
              </a:xfrm>
            </p:grpSpPr>
            <p:sp>
              <p:nvSpPr>
                <p:cNvPr id="1973" name="CustomShape 1755"/>
                <p:cNvSpPr/>
                <p:nvPr/>
              </p:nvSpPr>
              <p:spPr>
                <a:xfrm>
                  <a:off x="1911240" y="5399640"/>
                  <a:ext cx="187560" cy="815040"/>
                </a:xfrm>
                <a:custGeom>
                  <a:avLst/>
                  <a:gdLst/>
                  <a:ahLst/>
                  <a:rect l="l" t="t" r="r" b="b"/>
                  <a:pathLst>
                    <a:path w="524" h="2267">
                      <a:moveTo>
                        <a:pt x="0" y="2266"/>
                      </a:moveTo>
                      <a:lnTo>
                        <a:pt x="0" y="302"/>
                      </a:lnTo>
                      <a:lnTo>
                        <a:pt x="523" y="0"/>
                      </a:lnTo>
                      <a:lnTo>
                        <a:pt x="523" y="1964"/>
                      </a:lnTo>
                      <a:lnTo>
                        <a:pt x="0" y="2266"/>
                      </a:lnTo>
                    </a:path>
                  </a:pathLst>
                </a:custGeom>
                <a:gradFill rotWithShape="0">
                  <a:gsLst>
                    <a:gs pos="0">
                      <a:srgbClr val="999999"/>
                    </a:gs>
                    <a:gs pos="100000">
                      <a:srgbClr val="333333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74" name="CustomShape 1756"/>
                <p:cNvSpPr/>
                <p:nvPr/>
              </p:nvSpPr>
              <p:spPr>
                <a:xfrm>
                  <a:off x="1722960" y="5290920"/>
                  <a:ext cx="375840" cy="216720"/>
                </a:xfrm>
                <a:custGeom>
                  <a:avLst/>
                  <a:gdLst/>
                  <a:ahLst/>
                  <a:rect l="l" t="t" r="r" b="b"/>
                  <a:pathLst>
                    <a:path w="1047" h="605">
                      <a:moveTo>
                        <a:pt x="523" y="604"/>
                      </a:moveTo>
                      <a:lnTo>
                        <a:pt x="0" y="302"/>
                      </a:lnTo>
                      <a:lnTo>
                        <a:pt x="523" y="0"/>
                      </a:lnTo>
                      <a:lnTo>
                        <a:pt x="1046" y="302"/>
                      </a:lnTo>
                      <a:lnTo>
                        <a:pt x="523" y="604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540000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975" name="Group 1757"/>
                <p:cNvGrpSpPr/>
                <p:nvPr/>
              </p:nvGrpSpPr>
              <p:grpSpPr>
                <a:xfrm>
                  <a:off x="1752480" y="6045480"/>
                  <a:ext cx="140760" cy="135360"/>
                  <a:chOff x="1752480" y="6045480"/>
                  <a:chExt cx="140760" cy="135360"/>
                </a:xfrm>
              </p:grpSpPr>
              <p:sp>
                <p:nvSpPr>
                  <p:cNvPr id="1976" name="CustomShape 1758"/>
                  <p:cNvSpPr/>
                  <p:nvPr/>
                </p:nvSpPr>
                <p:spPr>
                  <a:xfrm>
                    <a:off x="1752480" y="604548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77" name="Line 1759"/>
                  <p:cNvSpPr/>
                  <p:nvPr/>
                </p:nvSpPr>
                <p:spPr>
                  <a:xfrm>
                    <a:off x="1787760" y="6072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78" name="CustomShape 1760"/>
                  <p:cNvSpPr/>
                  <p:nvPr/>
                </p:nvSpPr>
                <p:spPr>
                  <a:xfrm>
                    <a:off x="1834920" y="61066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79" name="CustomShape 1761"/>
                  <p:cNvSpPr/>
                  <p:nvPr/>
                </p:nvSpPr>
                <p:spPr>
                  <a:xfrm>
                    <a:off x="1834920" y="61066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80" name="CustomShape 1762"/>
                  <p:cNvSpPr/>
                  <p:nvPr/>
                </p:nvSpPr>
                <p:spPr>
                  <a:xfrm>
                    <a:off x="1875960" y="615420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81" name="Line 1763"/>
                  <p:cNvSpPr/>
                  <p:nvPr/>
                </p:nvSpPr>
                <p:spPr>
                  <a:xfrm>
                    <a:off x="1781640" y="6069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82" name="Line 1764"/>
                  <p:cNvSpPr/>
                  <p:nvPr/>
                </p:nvSpPr>
                <p:spPr>
                  <a:xfrm>
                    <a:off x="1775880" y="6066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83" name="Line 1765"/>
                  <p:cNvSpPr/>
                  <p:nvPr/>
                </p:nvSpPr>
                <p:spPr>
                  <a:xfrm>
                    <a:off x="1770120" y="6062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84" name="Line 1766"/>
                  <p:cNvSpPr/>
                  <p:nvPr/>
                </p:nvSpPr>
                <p:spPr>
                  <a:xfrm>
                    <a:off x="1764000" y="6059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85" name="Line 1767"/>
                  <p:cNvSpPr/>
                  <p:nvPr/>
                </p:nvSpPr>
                <p:spPr>
                  <a:xfrm flipV="1">
                    <a:off x="1793520" y="6076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86" name="Line 1768"/>
                  <p:cNvSpPr/>
                  <p:nvPr/>
                </p:nvSpPr>
                <p:spPr>
                  <a:xfrm>
                    <a:off x="1811160" y="6086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87" name="Line 1769"/>
                  <p:cNvSpPr/>
                  <p:nvPr/>
                </p:nvSpPr>
                <p:spPr>
                  <a:xfrm>
                    <a:off x="1805400" y="6082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88" name="Line 1770"/>
                  <p:cNvSpPr/>
                  <p:nvPr/>
                </p:nvSpPr>
                <p:spPr>
                  <a:xfrm>
                    <a:off x="1799640" y="6079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89" name="Line 1771"/>
                  <p:cNvSpPr/>
                  <p:nvPr/>
                </p:nvSpPr>
                <p:spPr>
                  <a:xfrm flipV="1">
                    <a:off x="1817280" y="60897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990" name="CustomShape 1772"/>
                <p:cNvSpPr/>
                <p:nvPr/>
              </p:nvSpPr>
              <p:spPr>
                <a:xfrm>
                  <a:off x="1893600" y="5498280"/>
                  <a:ext cx="16920" cy="716400"/>
                </a:xfrm>
                <a:custGeom>
                  <a:avLst/>
                  <a:gdLst/>
                  <a:ahLst/>
                  <a:rect l="l" t="t" r="r" b="b"/>
                  <a:pathLst>
                    <a:path w="50" h="1993">
                      <a:moveTo>
                        <a:pt x="0" y="1964"/>
                      </a:moveTo>
                      <a:lnTo>
                        <a:pt x="0" y="0"/>
                      </a:lnTo>
                      <a:lnTo>
                        <a:pt x="49" y="28"/>
                      </a:lnTo>
                      <a:lnTo>
                        <a:pt x="49" y="1992"/>
                      </a:lnTo>
                      <a:lnTo>
                        <a:pt x="0" y="1964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91" name="CustomShape 1773"/>
                <p:cNvSpPr/>
                <p:nvPr/>
              </p:nvSpPr>
              <p:spPr>
                <a:xfrm>
                  <a:off x="1722960" y="5399640"/>
                  <a:ext cx="16920" cy="716400"/>
                </a:xfrm>
                <a:custGeom>
                  <a:avLst/>
                  <a:gdLst/>
                  <a:ahLst/>
                  <a:rect l="l" t="t" r="r" b="b"/>
                  <a:pathLst>
                    <a:path w="50" h="1993">
                      <a:moveTo>
                        <a:pt x="0" y="1964"/>
                      </a:moveTo>
                      <a:lnTo>
                        <a:pt x="0" y="0"/>
                      </a:lnTo>
                      <a:lnTo>
                        <a:pt x="49" y="28"/>
                      </a:lnTo>
                      <a:lnTo>
                        <a:pt x="49" y="1992"/>
                      </a:lnTo>
                      <a:lnTo>
                        <a:pt x="0" y="1964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92" name="CustomShape 1774"/>
                <p:cNvSpPr/>
                <p:nvPr/>
              </p:nvSpPr>
              <p:spPr>
                <a:xfrm>
                  <a:off x="1740600" y="5409720"/>
                  <a:ext cx="11160" cy="695880"/>
                </a:xfrm>
                <a:custGeom>
                  <a:avLst/>
                  <a:gdLst/>
                  <a:ahLst/>
                  <a:rect l="l" t="t" r="r" b="b"/>
                  <a:pathLst>
                    <a:path w="34" h="1936">
                      <a:moveTo>
                        <a:pt x="0" y="1935"/>
                      </a:moveTo>
                      <a:lnTo>
                        <a:pt x="0" y="0"/>
                      </a:lnTo>
                      <a:lnTo>
                        <a:pt x="33" y="19"/>
                      </a:lnTo>
                      <a:lnTo>
                        <a:pt x="33" y="1917"/>
                      </a:lnTo>
                      <a:lnTo>
                        <a:pt x="0" y="1935"/>
                      </a:lnTo>
                    </a:path>
                  </a:pathLst>
                </a:custGeom>
                <a:gradFill rotWithShape="0">
                  <a:gsLst>
                    <a:gs pos="0">
                      <a:srgbClr val="999999"/>
                    </a:gs>
                    <a:gs pos="100000">
                      <a:srgbClr val="333333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93" name="CustomShape 1775"/>
                <p:cNvSpPr/>
                <p:nvPr/>
              </p:nvSpPr>
              <p:spPr>
                <a:xfrm>
                  <a:off x="1740600" y="6106680"/>
                  <a:ext cx="152280" cy="97920"/>
                </a:xfrm>
                <a:custGeom>
                  <a:avLst/>
                  <a:gdLst/>
                  <a:ahLst/>
                  <a:rect l="l" t="t" r="r" b="b"/>
                  <a:pathLst>
                    <a:path w="426" h="275">
                      <a:moveTo>
                        <a:pt x="0" y="28"/>
                      </a:moveTo>
                      <a:lnTo>
                        <a:pt x="0" y="0"/>
                      </a:lnTo>
                      <a:lnTo>
                        <a:pt x="425" y="245"/>
                      </a:lnTo>
                      <a:lnTo>
                        <a:pt x="425" y="274"/>
                      </a:lnTo>
                      <a:lnTo>
                        <a:pt x="0" y="28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94" name="CustomShape 1776"/>
                <p:cNvSpPr/>
                <p:nvPr/>
              </p:nvSpPr>
              <p:spPr>
                <a:xfrm>
                  <a:off x="1740600" y="6099840"/>
                  <a:ext cx="152280" cy="94320"/>
                </a:xfrm>
                <a:custGeom>
                  <a:avLst/>
                  <a:gdLst/>
                  <a:ahLst/>
                  <a:rect l="l" t="t" r="r" b="b"/>
                  <a:pathLst>
                    <a:path w="426" h="265">
                      <a:moveTo>
                        <a:pt x="0" y="19"/>
                      </a:moveTo>
                      <a:lnTo>
                        <a:pt x="33" y="0"/>
                      </a:lnTo>
                      <a:lnTo>
                        <a:pt x="425" y="227"/>
                      </a:lnTo>
                      <a:lnTo>
                        <a:pt x="425" y="264"/>
                      </a:lnTo>
                      <a:lnTo>
                        <a:pt x="0" y="19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995" name="Group 1777"/>
                <p:cNvGrpSpPr/>
                <p:nvPr/>
              </p:nvGrpSpPr>
              <p:grpSpPr>
                <a:xfrm>
                  <a:off x="1752480" y="5991120"/>
                  <a:ext cx="140760" cy="135360"/>
                  <a:chOff x="1752480" y="5991120"/>
                  <a:chExt cx="140760" cy="135360"/>
                </a:xfrm>
              </p:grpSpPr>
              <p:sp>
                <p:nvSpPr>
                  <p:cNvPr id="1996" name="CustomShape 1778"/>
                  <p:cNvSpPr/>
                  <p:nvPr/>
                </p:nvSpPr>
                <p:spPr>
                  <a:xfrm>
                    <a:off x="1752480" y="599112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97" name="Line 1779"/>
                  <p:cNvSpPr/>
                  <p:nvPr/>
                </p:nvSpPr>
                <p:spPr>
                  <a:xfrm>
                    <a:off x="1787760" y="60181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98" name="CustomShape 1780"/>
                  <p:cNvSpPr/>
                  <p:nvPr/>
                </p:nvSpPr>
                <p:spPr>
                  <a:xfrm>
                    <a:off x="1834920" y="60523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99" name="CustomShape 1781"/>
                  <p:cNvSpPr/>
                  <p:nvPr/>
                </p:nvSpPr>
                <p:spPr>
                  <a:xfrm>
                    <a:off x="1834920" y="60523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00" name="CustomShape 1782"/>
                  <p:cNvSpPr/>
                  <p:nvPr/>
                </p:nvSpPr>
                <p:spPr>
                  <a:xfrm>
                    <a:off x="1875960" y="609984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01" name="Line 1783"/>
                  <p:cNvSpPr/>
                  <p:nvPr/>
                </p:nvSpPr>
                <p:spPr>
                  <a:xfrm>
                    <a:off x="1781640" y="6014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02" name="Line 1784"/>
                  <p:cNvSpPr/>
                  <p:nvPr/>
                </p:nvSpPr>
                <p:spPr>
                  <a:xfrm>
                    <a:off x="1775880" y="6011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03" name="Line 1785"/>
                  <p:cNvSpPr/>
                  <p:nvPr/>
                </p:nvSpPr>
                <p:spPr>
                  <a:xfrm>
                    <a:off x="1770120" y="6008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04" name="Line 1786"/>
                  <p:cNvSpPr/>
                  <p:nvPr/>
                </p:nvSpPr>
                <p:spPr>
                  <a:xfrm>
                    <a:off x="1764000" y="6004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05" name="Line 1787"/>
                  <p:cNvSpPr/>
                  <p:nvPr/>
                </p:nvSpPr>
                <p:spPr>
                  <a:xfrm flipV="1">
                    <a:off x="1793520" y="6021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06" name="Line 1788"/>
                  <p:cNvSpPr/>
                  <p:nvPr/>
                </p:nvSpPr>
                <p:spPr>
                  <a:xfrm>
                    <a:off x="1811160" y="6031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07" name="Line 1789"/>
                  <p:cNvSpPr/>
                  <p:nvPr/>
                </p:nvSpPr>
                <p:spPr>
                  <a:xfrm>
                    <a:off x="1805400" y="6028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08" name="Line 1790"/>
                  <p:cNvSpPr/>
                  <p:nvPr/>
                </p:nvSpPr>
                <p:spPr>
                  <a:xfrm>
                    <a:off x="1799640" y="6024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09" name="Line 1791"/>
                  <p:cNvSpPr/>
                  <p:nvPr/>
                </p:nvSpPr>
                <p:spPr>
                  <a:xfrm flipV="1">
                    <a:off x="1817280" y="6035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010" name="Group 1792"/>
                <p:cNvGrpSpPr/>
                <p:nvPr/>
              </p:nvGrpSpPr>
              <p:grpSpPr>
                <a:xfrm>
                  <a:off x="1752480" y="5936760"/>
                  <a:ext cx="140760" cy="135360"/>
                  <a:chOff x="1752480" y="5936760"/>
                  <a:chExt cx="140760" cy="135360"/>
                </a:xfrm>
              </p:grpSpPr>
              <p:sp>
                <p:nvSpPr>
                  <p:cNvPr id="2011" name="CustomShape 1793"/>
                  <p:cNvSpPr/>
                  <p:nvPr/>
                </p:nvSpPr>
                <p:spPr>
                  <a:xfrm>
                    <a:off x="1752480" y="593676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12" name="Line 1794"/>
                  <p:cNvSpPr/>
                  <p:nvPr/>
                </p:nvSpPr>
                <p:spPr>
                  <a:xfrm>
                    <a:off x="1787760" y="59637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13" name="CustomShape 1795"/>
                  <p:cNvSpPr/>
                  <p:nvPr/>
                </p:nvSpPr>
                <p:spPr>
                  <a:xfrm>
                    <a:off x="1834920" y="59979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14" name="CustomShape 1796"/>
                  <p:cNvSpPr/>
                  <p:nvPr/>
                </p:nvSpPr>
                <p:spPr>
                  <a:xfrm>
                    <a:off x="1834920" y="59979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15" name="CustomShape 1797"/>
                  <p:cNvSpPr/>
                  <p:nvPr/>
                </p:nvSpPr>
                <p:spPr>
                  <a:xfrm>
                    <a:off x="1875960" y="604548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16" name="Line 1798"/>
                  <p:cNvSpPr/>
                  <p:nvPr/>
                </p:nvSpPr>
                <p:spPr>
                  <a:xfrm>
                    <a:off x="1781640" y="5960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17" name="Line 1799"/>
                  <p:cNvSpPr/>
                  <p:nvPr/>
                </p:nvSpPr>
                <p:spPr>
                  <a:xfrm>
                    <a:off x="1775880" y="5956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18" name="Line 1800"/>
                  <p:cNvSpPr/>
                  <p:nvPr/>
                </p:nvSpPr>
                <p:spPr>
                  <a:xfrm>
                    <a:off x="1770120" y="5953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19" name="Line 1801"/>
                  <p:cNvSpPr/>
                  <p:nvPr/>
                </p:nvSpPr>
                <p:spPr>
                  <a:xfrm>
                    <a:off x="1764000" y="5950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20" name="Line 1802"/>
                  <p:cNvSpPr/>
                  <p:nvPr/>
                </p:nvSpPr>
                <p:spPr>
                  <a:xfrm flipV="1">
                    <a:off x="1793520" y="5967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21" name="Line 1803"/>
                  <p:cNvSpPr/>
                  <p:nvPr/>
                </p:nvSpPr>
                <p:spPr>
                  <a:xfrm>
                    <a:off x="1811160" y="5977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22" name="Line 1804"/>
                  <p:cNvSpPr/>
                  <p:nvPr/>
                </p:nvSpPr>
                <p:spPr>
                  <a:xfrm>
                    <a:off x="1805400" y="5974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23" name="Line 1805"/>
                  <p:cNvSpPr/>
                  <p:nvPr/>
                </p:nvSpPr>
                <p:spPr>
                  <a:xfrm>
                    <a:off x="1799640" y="5970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24" name="Line 1806"/>
                  <p:cNvSpPr/>
                  <p:nvPr/>
                </p:nvSpPr>
                <p:spPr>
                  <a:xfrm flipV="1">
                    <a:off x="1817280" y="5981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025" name="Group 1807"/>
                <p:cNvGrpSpPr/>
                <p:nvPr/>
              </p:nvGrpSpPr>
              <p:grpSpPr>
                <a:xfrm>
                  <a:off x="1752480" y="5882400"/>
                  <a:ext cx="140760" cy="135360"/>
                  <a:chOff x="1752480" y="5882400"/>
                  <a:chExt cx="140760" cy="135360"/>
                </a:xfrm>
              </p:grpSpPr>
              <p:sp>
                <p:nvSpPr>
                  <p:cNvPr id="2026" name="CustomShape 1808"/>
                  <p:cNvSpPr/>
                  <p:nvPr/>
                </p:nvSpPr>
                <p:spPr>
                  <a:xfrm>
                    <a:off x="1752480" y="588240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27" name="Line 1809"/>
                  <p:cNvSpPr/>
                  <p:nvPr/>
                </p:nvSpPr>
                <p:spPr>
                  <a:xfrm>
                    <a:off x="1787760" y="5909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28" name="CustomShape 1810"/>
                  <p:cNvSpPr/>
                  <p:nvPr/>
                </p:nvSpPr>
                <p:spPr>
                  <a:xfrm>
                    <a:off x="1834920" y="59436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29" name="CustomShape 1811"/>
                  <p:cNvSpPr/>
                  <p:nvPr/>
                </p:nvSpPr>
                <p:spPr>
                  <a:xfrm>
                    <a:off x="1834920" y="59436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30" name="CustomShape 1812"/>
                  <p:cNvSpPr/>
                  <p:nvPr/>
                </p:nvSpPr>
                <p:spPr>
                  <a:xfrm>
                    <a:off x="1875960" y="599112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31" name="Line 1813"/>
                  <p:cNvSpPr/>
                  <p:nvPr/>
                </p:nvSpPr>
                <p:spPr>
                  <a:xfrm>
                    <a:off x="1781640" y="5906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32" name="Line 1814"/>
                  <p:cNvSpPr/>
                  <p:nvPr/>
                </p:nvSpPr>
                <p:spPr>
                  <a:xfrm>
                    <a:off x="1775880" y="5902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33" name="Line 1815"/>
                  <p:cNvSpPr/>
                  <p:nvPr/>
                </p:nvSpPr>
                <p:spPr>
                  <a:xfrm>
                    <a:off x="1770120" y="5899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34" name="Line 1816"/>
                  <p:cNvSpPr/>
                  <p:nvPr/>
                </p:nvSpPr>
                <p:spPr>
                  <a:xfrm>
                    <a:off x="1764000" y="5896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35" name="Line 1817"/>
                  <p:cNvSpPr/>
                  <p:nvPr/>
                </p:nvSpPr>
                <p:spPr>
                  <a:xfrm flipV="1">
                    <a:off x="1793520" y="5913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36" name="Line 1818"/>
                  <p:cNvSpPr/>
                  <p:nvPr/>
                </p:nvSpPr>
                <p:spPr>
                  <a:xfrm>
                    <a:off x="1811160" y="5923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37" name="Line 1819"/>
                  <p:cNvSpPr/>
                  <p:nvPr/>
                </p:nvSpPr>
                <p:spPr>
                  <a:xfrm>
                    <a:off x="1805400" y="5919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38" name="Line 1820"/>
                  <p:cNvSpPr/>
                  <p:nvPr/>
                </p:nvSpPr>
                <p:spPr>
                  <a:xfrm>
                    <a:off x="1799640" y="5916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39" name="Line 1821"/>
                  <p:cNvSpPr/>
                  <p:nvPr/>
                </p:nvSpPr>
                <p:spPr>
                  <a:xfrm flipV="1">
                    <a:off x="1817280" y="5926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040" name="Group 1822"/>
                <p:cNvGrpSpPr/>
                <p:nvPr/>
              </p:nvGrpSpPr>
              <p:grpSpPr>
                <a:xfrm>
                  <a:off x="1752480" y="5828040"/>
                  <a:ext cx="140760" cy="135360"/>
                  <a:chOff x="1752480" y="5828040"/>
                  <a:chExt cx="140760" cy="135360"/>
                </a:xfrm>
              </p:grpSpPr>
              <p:sp>
                <p:nvSpPr>
                  <p:cNvPr id="2041" name="CustomShape 1823"/>
                  <p:cNvSpPr/>
                  <p:nvPr/>
                </p:nvSpPr>
                <p:spPr>
                  <a:xfrm>
                    <a:off x="1752480" y="582804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42" name="Line 1824"/>
                  <p:cNvSpPr/>
                  <p:nvPr/>
                </p:nvSpPr>
                <p:spPr>
                  <a:xfrm>
                    <a:off x="1787760" y="5855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43" name="CustomShape 1825"/>
                  <p:cNvSpPr/>
                  <p:nvPr/>
                </p:nvSpPr>
                <p:spPr>
                  <a:xfrm>
                    <a:off x="1834920" y="58892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44" name="CustomShape 1826"/>
                  <p:cNvSpPr/>
                  <p:nvPr/>
                </p:nvSpPr>
                <p:spPr>
                  <a:xfrm>
                    <a:off x="1834920" y="58892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45" name="CustomShape 1827"/>
                  <p:cNvSpPr/>
                  <p:nvPr/>
                </p:nvSpPr>
                <p:spPr>
                  <a:xfrm>
                    <a:off x="1875960" y="593676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46" name="Line 1828"/>
                  <p:cNvSpPr/>
                  <p:nvPr/>
                </p:nvSpPr>
                <p:spPr>
                  <a:xfrm>
                    <a:off x="1781640" y="5851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47" name="Line 1829"/>
                  <p:cNvSpPr/>
                  <p:nvPr/>
                </p:nvSpPr>
                <p:spPr>
                  <a:xfrm>
                    <a:off x="1775880" y="5848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48" name="Line 1830"/>
                  <p:cNvSpPr/>
                  <p:nvPr/>
                </p:nvSpPr>
                <p:spPr>
                  <a:xfrm>
                    <a:off x="1770120" y="5844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49" name="Line 1831"/>
                  <p:cNvSpPr/>
                  <p:nvPr/>
                </p:nvSpPr>
                <p:spPr>
                  <a:xfrm>
                    <a:off x="1764000" y="5841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50" name="Line 1832"/>
                  <p:cNvSpPr/>
                  <p:nvPr/>
                </p:nvSpPr>
                <p:spPr>
                  <a:xfrm flipV="1">
                    <a:off x="1793520" y="5858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51" name="Line 1833"/>
                  <p:cNvSpPr/>
                  <p:nvPr/>
                </p:nvSpPr>
                <p:spPr>
                  <a:xfrm>
                    <a:off x="1811160" y="5868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52" name="Line 1834"/>
                  <p:cNvSpPr/>
                  <p:nvPr/>
                </p:nvSpPr>
                <p:spPr>
                  <a:xfrm>
                    <a:off x="1805400" y="5865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53" name="Line 1835"/>
                  <p:cNvSpPr/>
                  <p:nvPr/>
                </p:nvSpPr>
                <p:spPr>
                  <a:xfrm>
                    <a:off x="1799640" y="5861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54" name="Line 1836"/>
                  <p:cNvSpPr/>
                  <p:nvPr/>
                </p:nvSpPr>
                <p:spPr>
                  <a:xfrm flipV="1">
                    <a:off x="1817280" y="5871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055" name="Group 1837"/>
                <p:cNvGrpSpPr/>
                <p:nvPr/>
              </p:nvGrpSpPr>
              <p:grpSpPr>
                <a:xfrm>
                  <a:off x="1752480" y="5773680"/>
                  <a:ext cx="140760" cy="135360"/>
                  <a:chOff x="1752480" y="5773680"/>
                  <a:chExt cx="140760" cy="135360"/>
                </a:xfrm>
              </p:grpSpPr>
              <p:sp>
                <p:nvSpPr>
                  <p:cNvPr id="2056" name="CustomShape 1838"/>
                  <p:cNvSpPr/>
                  <p:nvPr/>
                </p:nvSpPr>
                <p:spPr>
                  <a:xfrm>
                    <a:off x="1752480" y="577368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57" name="Line 1839"/>
                  <p:cNvSpPr/>
                  <p:nvPr/>
                </p:nvSpPr>
                <p:spPr>
                  <a:xfrm>
                    <a:off x="1787760" y="5800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58" name="CustomShape 1840"/>
                  <p:cNvSpPr/>
                  <p:nvPr/>
                </p:nvSpPr>
                <p:spPr>
                  <a:xfrm>
                    <a:off x="1834920" y="58348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59" name="CustomShape 1841"/>
                  <p:cNvSpPr/>
                  <p:nvPr/>
                </p:nvSpPr>
                <p:spPr>
                  <a:xfrm>
                    <a:off x="1834920" y="58348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60" name="CustomShape 1842"/>
                  <p:cNvSpPr/>
                  <p:nvPr/>
                </p:nvSpPr>
                <p:spPr>
                  <a:xfrm>
                    <a:off x="1875960" y="588240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61" name="Line 1843"/>
                  <p:cNvSpPr/>
                  <p:nvPr/>
                </p:nvSpPr>
                <p:spPr>
                  <a:xfrm>
                    <a:off x="1781640" y="5797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62" name="Line 1844"/>
                  <p:cNvSpPr/>
                  <p:nvPr/>
                </p:nvSpPr>
                <p:spPr>
                  <a:xfrm>
                    <a:off x="1775880" y="5793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63" name="Line 1845"/>
                  <p:cNvSpPr/>
                  <p:nvPr/>
                </p:nvSpPr>
                <p:spPr>
                  <a:xfrm>
                    <a:off x="1770120" y="5790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64" name="Line 1846"/>
                  <p:cNvSpPr/>
                  <p:nvPr/>
                </p:nvSpPr>
                <p:spPr>
                  <a:xfrm>
                    <a:off x="1764000" y="5787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65" name="Line 1847"/>
                  <p:cNvSpPr/>
                  <p:nvPr/>
                </p:nvSpPr>
                <p:spPr>
                  <a:xfrm flipV="1">
                    <a:off x="1793520" y="58042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66" name="Line 1848"/>
                  <p:cNvSpPr/>
                  <p:nvPr/>
                </p:nvSpPr>
                <p:spPr>
                  <a:xfrm>
                    <a:off x="1811160" y="5814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67" name="Line 1849"/>
                  <p:cNvSpPr/>
                  <p:nvPr/>
                </p:nvSpPr>
                <p:spPr>
                  <a:xfrm>
                    <a:off x="1805400" y="58111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68" name="Line 1850"/>
                  <p:cNvSpPr/>
                  <p:nvPr/>
                </p:nvSpPr>
                <p:spPr>
                  <a:xfrm>
                    <a:off x="1799640" y="5807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69" name="Line 1851"/>
                  <p:cNvSpPr/>
                  <p:nvPr/>
                </p:nvSpPr>
                <p:spPr>
                  <a:xfrm flipV="1">
                    <a:off x="1817280" y="5817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070" name="Group 1852"/>
                <p:cNvGrpSpPr/>
                <p:nvPr/>
              </p:nvGrpSpPr>
              <p:grpSpPr>
                <a:xfrm>
                  <a:off x="1752480" y="5719320"/>
                  <a:ext cx="140760" cy="135360"/>
                  <a:chOff x="1752480" y="5719320"/>
                  <a:chExt cx="140760" cy="135360"/>
                </a:xfrm>
              </p:grpSpPr>
              <p:sp>
                <p:nvSpPr>
                  <p:cNvPr id="2071" name="CustomShape 1853"/>
                  <p:cNvSpPr/>
                  <p:nvPr/>
                </p:nvSpPr>
                <p:spPr>
                  <a:xfrm>
                    <a:off x="1752480" y="571932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72" name="Line 1854"/>
                  <p:cNvSpPr/>
                  <p:nvPr/>
                </p:nvSpPr>
                <p:spPr>
                  <a:xfrm>
                    <a:off x="1787760" y="5746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73" name="CustomShape 1855"/>
                  <p:cNvSpPr/>
                  <p:nvPr/>
                </p:nvSpPr>
                <p:spPr>
                  <a:xfrm>
                    <a:off x="1834920" y="57805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74" name="CustomShape 1856"/>
                  <p:cNvSpPr/>
                  <p:nvPr/>
                </p:nvSpPr>
                <p:spPr>
                  <a:xfrm>
                    <a:off x="1834920" y="57805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75" name="CustomShape 1857"/>
                  <p:cNvSpPr/>
                  <p:nvPr/>
                </p:nvSpPr>
                <p:spPr>
                  <a:xfrm>
                    <a:off x="1875960" y="582804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76" name="Line 1858"/>
                  <p:cNvSpPr/>
                  <p:nvPr/>
                </p:nvSpPr>
                <p:spPr>
                  <a:xfrm>
                    <a:off x="1781640" y="5743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77" name="Line 1859"/>
                  <p:cNvSpPr/>
                  <p:nvPr/>
                </p:nvSpPr>
                <p:spPr>
                  <a:xfrm>
                    <a:off x="1775880" y="5739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78" name="Line 1860"/>
                  <p:cNvSpPr/>
                  <p:nvPr/>
                </p:nvSpPr>
                <p:spPr>
                  <a:xfrm>
                    <a:off x="1770120" y="5736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79" name="Line 1861"/>
                  <p:cNvSpPr/>
                  <p:nvPr/>
                </p:nvSpPr>
                <p:spPr>
                  <a:xfrm>
                    <a:off x="1764000" y="5732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80" name="Line 1862"/>
                  <p:cNvSpPr/>
                  <p:nvPr/>
                </p:nvSpPr>
                <p:spPr>
                  <a:xfrm flipV="1">
                    <a:off x="1793520" y="5749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81" name="Line 1863"/>
                  <p:cNvSpPr/>
                  <p:nvPr/>
                </p:nvSpPr>
                <p:spPr>
                  <a:xfrm>
                    <a:off x="1811160" y="5760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82" name="Line 1864"/>
                  <p:cNvSpPr/>
                  <p:nvPr/>
                </p:nvSpPr>
                <p:spPr>
                  <a:xfrm>
                    <a:off x="1805400" y="5756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83" name="Line 1865"/>
                  <p:cNvSpPr/>
                  <p:nvPr/>
                </p:nvSpPr>
                <p:spPr>
                  <a:xfrm>
                    <a:off x="1799640" y="5753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84" name="Line 1866"/>
                  <p:cNvSpPr/>
                  <p:nvPr/>
                </p:nvSpPr>
                <p:spPr>
                  <a:xfrm flipV="1">
                    <a:off x="1817280" y="5763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085" name="Group 1867"/>
                <p:cNvGrpSpPr/>
                <p:nvPr/>
              </p:nvGrpSpPr>
              <p:grpSpPr>
                <a:xfrm>
                  <a:off x="1752480" y="5664960"/>
                  <a:ext cx="140760" cy="135360"/>
                  <a:chOff x="1752480" y="5664960"/>
                  <a:chExt cx="140760" cy="135360"/>
                </a:xfrm>
              </p:grpSpPr>
              <p:sp>
                <p:nvSpPr>
                  <p:cNvPr id="2086" name="CustomShape 1868"/>
                  <p:cNvSpPr/>
                  <p:nvPr/>
                </p:nvSpPr>
                <p:spPr>
                  <a:xfrm>
                    <a:off x="1752480" y="566496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87" name="Line 1869"/>
                  <p:cNvSpPr/>
                  <p:nvPr/>
                </p:nvSpPr>
                <p:spPr>
                  <a:xfrm>
                    <a:off x="1787760" y="5691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88" name="CustomShape 1870"/>
                  <p:cNvSpPr/>
                  <p:nvPr/>
                </p:nvSpPr>
                <p:spPr>
                  <a:xfrm>
                    <a:off x="1834920" y="57258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89" name="CustomShape 1871"/>
                  <p:cNvSpPr/>
                  <p:nvPr/>
                </p:nvSpPr>
                <p:spPr>
                  <a:xfrm>
                    <a:off x="1834920" y="57258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90" name="CustomShape 1872"/>
                  <p:cNvSpPr/>
                  <p:nvPr/>
                </p:nvSpPr>
                <p:spPr>
                  <a:xfrm>
                    <a:off x="1875960" y="577368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91" name="Line 1873"/>
                  <p:cNvSpPr/>
                  <p:nvPr/>
                </p:nvSpPr>
                <p:spPr>
                  <a:xfrm>
                    <a:off x="1781640" y="5688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92" name="Line 1874"/>
                  <p:cNvSpPr/>
                  <p:nvPr/>
                </p:nvSpPr>
                <p:spPr>
                  <a:xfrm>
                    <a:off x="1775880" y="5684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93" name="Line 1875"/>
                  <p:cNvSpPr/>
                  <p:nvPr/>
                </p:nvSpPr>
                <p:spPr>
                  <a:xfrm>
                    <a:off x="1770120" y="5681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94" name="Line 1876"/>
                  <p:cNvSpPr/>
                  <p:nvPr/>
                </p:nvSpPr>
                <p:spPr>
                  <a:xfrm>
                    <a:off x="1764000" y="5677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95" name="Line 1877"/>
                  <p:cNvSpPr/>
                  <p:nvPr/>
                </p:nvSpPr>
                <p:spPr>
                  <a:xfrm flipV="1">
                    <a:off x="1793520" y="5694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96" name="Line 1878"/>
                  <p:cNvSpPr/>
                  <p:nvPr/>
                </p:nvSpPr>
                <p:spPr>
                  <a:xfrm>
                    <a:off x="1811160" y="5704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97" name="Line 1879"/>
                  <p:cNvSpPr/>
                  <p:nvPr/>
                </p:nvSpPr>
                <p:spPr>
                  <a:xfrm>
                    <a:off x="1805400" y="5701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98" name="Line 1880"/>
                  <p:cNvSpPr/>
                  <p:nvPr/>
                </p:nvSpPr>
                <p:spPr>
                  <a:xfrm>
                    <a:off x="1799640" y="5698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99" name="Line 1881"/>
                  <p:cNvSpPr/>
                  <p:nvPr/>
                </p:nvSpPr>
                <p:spPr>
                  <a:xfrm flipV="1">
                    <a:off x="1817280" y="5708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100" name="Group 1882"/>
                <p:cNvGrpSpPr/>
                <p:nvPr/>
              </p:nvGrpSpPr>
              <p:grpSpPr>
                <a:xfrm>
                  <a:off x="1752480" y="5610240"/>
                  <a:ext cx="140760" cy="135360"/>
                  <a:chOff x="1752480" y="5610240"/>
                  <a:chExt cx="140760" cy="135360"/>
                </a:xfrm>
              </p:grpSpPr>
              <p:sp>
                <p:nvSpPr>
                  <p:cNvPr id="2101" name="CustomShape 1883"/>
                  <p:cNvSpPr/>
                  <p:nvPr/>
                </p:nvSpPr>
                <p:spPr>
                  <a:xfrm>
                    <a:off x="1752480" y="561024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02" name="Line 1884"/>
                  <p:cNvSpPr/>
                  <p:nvPr/>
                </p:nvSpPr>
                <p:spPr>
                  <a:xfrm>
                    <a:off x="1787760" y="5637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03" name="CustomShape 1885"/>
                  <p:cNvSpPr/>
                  <p:nvPr/>
                </p:nvSpPr>
                <p:spPr>
                  <a:xfrm>
                    <a:off x="1834560" y="56714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04" name="CustomShape 1886"/>
                  <p:cNvSpPr/>
                  <p:nvPr/>
                </p:nvSpPr>
                <p:spPr>
                  <a:xfrm>
                    <a:off x="1834560" y="56714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05" name="CustomShape 1887"/>
                  <p:cNvSpPr/>
                  <p:nvPr/>
                </p:nvSpPr>
                <p:spPr>
                  <a:xfrm>
                    <a:off x="1875960" y="571932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06" name="Line 1888"/>
                  <p:cNvSpPr/>
                  <p:nvPr/>
                </p:nvSpPr>
                <p:spPr>
                  <a:xfrm>
                    <a:off x="1781640" y="5634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07" name="Line 1889"/>
                  <p:cNvSpPr/>
                  <p:nvPr/>
                </p:nvSpPr>
                <p:spPr>
                  <a:xfrm>
                    <a:off x="1775880" y="56307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08" name="Line 1890"/>
                  <p:cNvSpPr/>
                  <p:nvPr/>
                </p:nvSpPr>
                <p:spPr>
                  <a:xfrm>
                    <a:off x="1770120" y="5627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09" name="Line 1891"/>
                  <p:cNvSpPr/>
                  <p:nvPr/>
                </p:nvSpPr>
                <p:spPr>
                  <a:xfrm>
                    <a:off x="1764000" y="5623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10" name="Line 1892"/>
                  <p:cNvSpPr/>
                  <p:nvPr/>
                </p:nvSpPr>
                <p:spPr>
                  <a:xfrm flipV="1">
                    <a:off x="1793520" y="5640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11" name="Line 1893"/>
                  <p:cNvSpPr/>
                  <p:nvPr/>
                </p:nvSpPr>
                <p:spPr>
                  <a:xfrm>
                    <a:off x="1811160" y="56512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12" name="Line 1894"/>
                  <p:cNvSpPr/>
                  <p:nvPr/>
                </p:nvSpPr>
                <p:spPr>
                  <a:xfrm>
                    <a:off x="1805400" y="5647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13" name="Line 1895"/>
                  <p:cNvSpPr/>
                  <p:nvPr/>
                </p:nvSpPr>
                <p:spPr>
                  <a:xfrm>
                    <a:off x="1799280" y="5644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14" name="Line 1896"/>
                  <p:cNvSpPr/>
                  <p:nvPr/>
                </p:nvSpPr>
                <p:spPr>
                  <a:xfrm flipV="1">
                    <a:off x="1816920" y="5654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115" name="Group 1897"/>
                <p:cNvGrpSpPr/>
                <p:nvPr/>
              </p:nvGrpSpPr>
              <p:grpSpPr>
                <a:xfrm>
                  <a:off x="1752480" y="5555880"/>
                  <a:ext cx="140760" cy="135360"/>
                  <a:chOff x="1752480" y="5555880"/>
                  <a:chExt cx="140760" cy="135360"/>
                </a:xfrm>
              </p:grpSpPr>
              <p:sp>
                <p:nvSpPr>
                  <p:cNvPr id="2116" name="CustomShape 1898"/>
                  <p:cNvSpPr/>
                  <p:nvPr/>
                </p:nvSpPr>
                <p:spPr>
                  <a:xfrm>
                    <a:off x="1752480" y="555588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17" name="Line 1899"/>
                  <p:cNvSpPr/>
                  <p:nvPr/>
                </p:nvSpPr>
                <p:spPr>
                  <a:xfrm>
                    <a:off x="1787760" y="5583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18" name="CustomShape 1900"/>
                  <p:cNvSpPr/>
                  <p:nvPr/>
                </p:nvSpPr>
                <p:spPr>
                  <a:xfrm>
                    <a:off x="1834560" y="56170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19" name="CustomShape 1901"/>
                  <p:cNvSpPr/>
                  <p:nvPr/>
                </p:nvSpPr>
                <p:spPr>
                  <a:xfrm>
                    <a:off x="1834560" y="56170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20" name="CustomShape 1902"/>
                  <p:cNvSpPr/>
                  <p:nvPr/>
                </p:nvSpPr>
                <p:spPr>
                  <a:xfrm>
                    <a:off x="1875960" y="566496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21" name="Line 1903"/>
                  <p:cNvSpPr/>
                  <p:nvPr/>
                </p:nvSpPr>
                <p:spPr>
                  <a:xfrm>
                    <a:off x="1781640" y="5580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22" name="Line 1904"/>
                  <p:cNvSpPr/>
                  <p:nvPr/>
                </p:nvSpPr>
                <p:spPr>
                  <a:xfrm>
                    <a:off x="1775880" y="5576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23" name="Line 1905"/>
                  <p:cNvSpPr/>
                  <p:nvPr/>
                </p:nvSpPr>
                <p:spPr>
                  <a:xfrm>
                    <a:off x="1770120" y="5573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24" name="Line 1906"/>
                  <p:cNvSpPr/>
                  <p:nvPr/>
                </p:nvSpPr>
                <p:spPr>
                  <a:xfrm>
                    <a:off x="1764000" y="5569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25" name="Line 1907"/>
                  <p:cNvSpPr/>
                  <p:nvPr/>
                </p:nvSpPr>
                <p:spPr>
                  <a:xfrm flipV="1">
                    <a:off x="1793520" y="5586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26" name="Line 1908"/>
                  <p:cNvSpPr/>
                  <p:nvPr/>
                </p:nvSpPr>
                <p:spPr>
                  <a:xfrm>
                    <a:off x="1811160" y="5596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27" name="Line 1909"/>
                  <p:cNvSpPr/>
                  <p:nvPr/>
                </p:nvSpPr>
                <p:spPr>
                  <a:xfrm>
                    <a:off x="1805400" y="5593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28" name="Line 1910"/>
                  <p:cNvSpPr/>
                  <p:nvPr/>
                </p:nvSpPr>
                <p:spPr>
                  <a:xfrm>
                    <a:off x="1799280" y="5590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29" name="Line 1911"/>
                  <p:cNvSpPr/>
                  <p:nvPr/>
                </p:nvSpPr>
                <p:spPr>
                  <a:xfrm flipV="1">
                    <a:off x="1816920" y="5600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130" name="Group 1912"/>
                <p:cNvGrpSpPr/>
                <p:nvPr/>
              </p:nvGrpSpPr>
              <p:grpSpPr>
                <a:xfrm>
                  <a:off x="1752480" y="5501520"/>
                  <a:ext cx="140760" cy="135360"/>
                  <a:chOff x="1752480" y="5501520"/>
                  <a:chExt cx="140760" cy="135360"/>
                </a:xfrm>
              </p:grpSpPr>
              <p:sp>
                <p:nvSpPr>
                  <p:cNvPr id="2131" name="CustomShape 1913"/>
                  <p:cNvSpPr/>
                  <p:nvPr/>
                </p:nvSpPr>
                <p:spPr>
                  <a:xfrm>
                    <a:off x="1752480" y="550152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32" name="Line 1914"/>
                  <p:cNvSpPr/>
                  <p:nvPr/>
                </p:nvSpPr>
                <p:spPr>
                  <a:xfrm>
                    <a:off x="1787760" y="5528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33" name="CustomShape 1915"/>
                  <p:cNvSpPr/>
                  <p:nvPr/>
                </p:nvSpPr>
                <p:spPr>
                  <a:xfrm>
                    <a:off x="1834560" y="55627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34" name="CustomShape 1916"/>
                  <p:cNvSpPr/>
                  <p:nvPr/>
                </p:nvSpPr>
                <p:spPr>
                  <a:xfrm>
                    <a:off x="1834560" y="55627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35" name="CustomShape 1917"/>
                  <p:cNvSpPr/>
                  <p:nvPr/>
                </p:nvSpPr>
                <p:spPr>
                  <a:xfrm>
                    <a:off x="1875960" y="561024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36" name="Line 1918"/>
                  <p:cNvSpPr/>
                  <p:nvPr/>
                </p:nvSpPr>
                <p:spPr>
                  <a:xfrm>
                    <a:off x="1781640" y="55252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37" name="Line 1919"/>
                  <p:cNvSpPr/>
                  <p:nvPr/>
                </p:nvSpPr>
                <p:spPr>
                  <a:xfrm>
                    <a:off x="1775880" y="5522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38" name="Line 1920"/>
                  <p:cNvSpPr/>
                  <p:nvPr/>
                </p:nvSpPr>
                <p:spPr>
                  <a:xfrm>
                    <a:off x="1770120" y="5518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39" name="Line 1921"/>
                  <p:cNvSpPr/>
                  <p:nvPr/>
                </p:nvSpPr>
                <p:spPr>
                  <a:xfrm>
                    <a:off x="1764000" y="5515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40" name="Line 1922"/>
                  <p:cNvSpPr/>
                  <p:nvPr/>
                </p:nvSpPr>
                <p:spPr>
                  <a:xfrm flipV="1">
                    <a:off x="1793520" y="55321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41" name="Line 1923"/>
                  <p:cNvSpPr/>
                  <p:nvPr/>
                </p:nvSpPr>
                <p:spPr>
                  <a:xfrm>
                    <a:off x="1811160" y="5542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42" name="Line 1924"/>
                  <p:cNvSpPr/>
                  <p:nvPr/>
                </p:nvSpPr>
                <p:spPr>
                  <a:xfrm>
                    <a:off x="1805400" y="5538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43" name="Line 1925"/>
                  <p:cNvSpPr/>
                  <p:nvPr/>
                </p:nvSpPr>
                <p:spPr>
                  <a:xfrm>
                    <a:off x="1799280" y="5535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44" name="Line 1926"/>
                  <p:cNvSpPr/>
                  <p:nvPr/>
                </p:nvSpPr>
                <p:spPr>
                  <a:xfrm flipV="1">
                    <a:off x="1816920" y="5545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145" name="Group 1927"/>
                <p:cNvGrpSpPr/>
                <p:nvPr/>
              </p:nvGrpSpPr>
              <p:grpSpPr>
                <a:xfrm>
                  <a:off x="1752480" y="5447160"/>
                  <a:ext cx="140760" cy="135360"/>
                  <a:chOff x="1752480" y="5447160"/>
                  <a:chExt cx="140760" cy="135360"/>
                </a:xfrm>
              </p:grpSpPr>
              <p:sp>
                <p:nvSpPr>
                  <p:cNvPr id="2146" name="CustomShape 1928"/>
                  <p:cNvSpPr/>
                  <p:nvPr/>
                </p:nvSpPr>
                <p:spPr>
                  <a:xfrm>
                    <a:off x="1752480" y="544716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47" name="Line 1929"/>
                  <p:cNvSpPr/>
                  <p:nvPr/>
                </p:nvSpPr>
                <p:spPr>
                  <a:xfrm>
                    <a:off x="1787760" y="5474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48" name="CustomShape 1930"/>
                  <p:cNvSpPr/>
                  <p:nvPr/>
                </p:nvSpPr>
                <p:spPr>
                  <a:xfrm>
                    <a:off x="1834560" y="55083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49" name="CustomShape 1931"/>
                  <p:cNvSpPr/>
                  <p:nvPr/>
                </p:nvSpPr>
                <p:spPr>
                  <a:xfrm>
                    <a:off x="1834560" y="55083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50" name="CustomShape 1932"/>
                  <p:cNvSpPr/>
                  <p:nvPr/>
                </p:nvSpPr>
                <p:spPr>
                  <a:xfrm>
                    <a:off x="1875960" y="555588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51" name="Line 1933"/>
                  <p:cNvSpPr/>
                  <p:nvPr/>
                </p:nvSpPr>
                <p:spPr>
                  <a:xfrm>
                    <a:off x="1781640" y="5470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52" name="Line 1934"/>
                  <p:cNvSpPr/>
                  <p:nvPr/>
                </p:nvSpPr>
                <p:spPr>
                  <a:xfrm>
                    <a:off x="1775880" y="5467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53" name="Line 1935"/>
                  <p:cNvSpPr/>
                  <p:nvPr/>
                </p:nvSpPr>
                <p:spPr>
                  <a:xfrm>
                    <a:off x="1770120" y="5464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54" name="Line 1936"/>
                  <p:cNvSpPr/>
                  <p:nvPr/>
                </p:nvSpPr>
                <p:spPr>
                  <a:xfrm>
                    <a:off x="1764000" y="5460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55" name="Line 1937"/>
                  <p:cNvSpPr/>
                  <p:nvPr/>
                </p:nvSpPr>
                <p:spPr>
                  <a:xfrm flipV="1">
                    <a:off x="1793520" y="54777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56" name="Line 1938"/>
                  <p:cNvSpPr/>
                  <p:nvPr/>
                </p:nvSpPr>
                <p:spPr>
                  <a:xfrm>
                    <a:off x="1811160" y="5488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57" name="Line 1939"/>
                  <p:cNvSpPr/>
                  <p:nvPr/>
                </p:nvSpPr>
                <p:spPr>
                  <a:xfrm>
                    <a:off x="1805400" y="5484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58" name="Line 1940"/>
                  <p:cNvSpPr/>
                  <p:nvPr/>
                </p:nvSpPr>
                <p:spPr>
                  <a:xfrm>
                    <a:off x="1799280" y="5481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59" name="Line 1941"/>
                  <p:cNvSpPr/>
                  <p:nvPr/>
                </p:nvSpPr>
                <p:spPr>
                  <a:xfrm flipV="1">
                    <a:off x="1816920" y="5491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2160" name="CustomShape 1942"/>
                <p:cNvSpPr/>
                <p:nvPr/>
              </p:nvSpPr>
              <p:spPr>
                <a:xfrm>
                  <a:off x="1740600" y="5409720"/>
                  <a:ext cx="152280" cy="128520"/>
                </a:xfrm>
                <a:custGeom>
                  <a:avLst/>
                  <a:gdLst/>
                  <a:ahLst/>
                  <a:rect l="l" t="t" r="r" b="b"/>
                  <a:pathLst>
                    <a:path w="426" h="360">
                      <a:moveTo>
                        <a:pt x="0" y="113"/>
                      </a:moveTo>
                      <a:lnTo>
                        <a:pt x="0" y="0"/>
                      </a:lnTo>
                      <a:lnTo>
                        <a:pt x="425" y="245"/>
                      </a:lnTo>
                      <a:lnTo>
                        <a:pt x="425" y="359"/>
                      </a:lnTo>
                      <a:lnTo>
                        <a:pt x="0" y="113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61" name="CustomShape 1943"/>
                <p:cNvSpPr/>
                <p:nvPr/>
              </p:nvSpPr>
              <p:spPr>
                <a:xfrm>
                  <a:off x="1722960" y="5290920"/>
                  <a:ext cx="375840" cy="923760"/>
                </a:xfrm>
                <a:custGeom>
                  <a:avLst/>
                  <a:gdLst/>
                  <a:ahLst/>
                  <a:rect l="l" t="t" r="r" b="b"/>
                  <a:pathLst>
                    <a:path w="1047" h="2569">
                      <a:moveTo>
                        <a:pt x="0" y="2266"/>
                      </a:moveTo>
                      <a:lnTo>
                        <a:pt x="0" y="302"/>
                      </a:lnTo>
                      <a:lnTo>
                        <a:pt x="523" y="0"/>
                      </a:lnTo>
                      <a:lnTo>
                        <a:pt x="1046" y="302"/>
                      </a:lnTo>
                      <a:lnTo>
                        <a:pt x="1046" y="2266"/>
                      </a:lnTo>
                      <a:lnTo>
                        <a:pt x="523" y="2568"/>
                      </a:lnTo>
                      <a:lnTo>
                        <a:pt x="0" y="2266"/>
                      </a:lnTo>
                    </a:path>
                  </a:pathLst>
                </a:custGeom>
                <a:noFill/>
                <a:ln w="144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162" name="Group 1944"/>
              <p:cNvGrpSpPr/>
              <p:nvPr/>
            </p:nvGrpSpPr>
            <p:grpSpPr>
              <a:xfrm>
                <a:off x="1770120" y="5372640"/>
                <a:ext cx="93600" cy="53640"/>
                <a:chOff x="1770120" y="5372640"/>
                <a:chExt cx="93600" cy="53640"/>
              </a:xfrm>
            </p:grpSpPr>
            <p:sp>
              <p:nvSpPr>
                <p:cNvPr id="2163" name="CustomShape 1945"/>
                <p:cNvSpPr/>
                <p:nvPr/>
              </p:nvSpPr>
              <p:spPr>
                <a:xfrm>
                  <a:off x="1770120" y="5372640"/>
                  <a:ext cx="93600" cy="53640"/>
                </a:xfrm>
                <a:custGeom>
                  <a:avLst/>
                  <a:gdLst/>
                  <a:ahLst/>
                  <a:rect l="l" t="t" r="r" b="b"/>
                  <a:pathLst>
                    <a:path w="263" h="152">
                      <a:moveTo>
                        <a:pt x="131" y="0"/>
                      </a:moveTo>
                      <a:lnTo>
                        <a:pt x="262" y="76"/>
                      </a:lnTo>
                      <a:lnTo>
                        <a:pt x="131" y="151"/>
                      </a:lnTo>
                      <a:lnTo>
                        <a:pt x="0" y="76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64" name="Line 1946"/>
                <p:cNvSpPr/>
                <p:nvPr/>
              </p:nvSpPr>
              <p:spPr>
                <a:xfrm>
                  <a:off x="1787400" y="53895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65" name="Line 1947"/>
                <p:cNvSpPr/>
                <p:nvPr/>
              </p:nvSpPr>
              <p:spPr>
                <a:xfrm>
                  <a:off x="1781280" y="53928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66" name="Line 1948"/>
                <p:cNvSpPr/>
                <p:nvPr/>
              </p:nvSpPr>
              <p:spPr>
                <a:xfrm>
                  <a:off x="1775520" y="53964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67" name="Line 1949"/>
                <p:cNvSpPr/>
                <p:nvPr/>
              </p:nvSpPr>
              <p:spPr>
                <a:xfrm>
                  <a:off x="1810800" y="537588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68" name="Line 1950"/>
                <p:cNvSpPr/>
                <p:nvPr/>
              </p:nvSpPr>
              <p:spPr>
                <a:xfrm>
                  <a:off x="1805040" y="53791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69" name="Line 1951"/>
                <p:cNvSpPr/>
                <p:nvPr/>
              </p:nvSpPr>
              <p:spPr>
                <a:xfrm>
                  <a:off x="1799280" y="53827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70" name="Line 1952"/>
                <p:cNvSpPr/>
                <p:nvPr/>
              </p:nvSpPr>
              <p:spPr>
                <a:xfrm>
                  <a:off x="1793160" y="53859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171" name="Group 1953"/>
              <p:cNvGrpSpPr/>
              <p:nvPr/>
            </p:nvGrpSpPr>
            <p:grpSpPr>
              <a:xfrm>
                <a:off x="1864080" y="5318280"/>
                <a:ext cx="93600" cy="53640"/>
                <a:chOff x="1864080" y="5318280"/>
                <a:chExt cx="93600" cy="53640"/>
              </a:xfrm>
            </p:grpSpPr>
            <p:sp>
              <p:nvSpPr>
                <p:cNvPr id="2172" name="CustomShape 1954"/>
                <p:cNvSpPr/>
                <p:nvPr/>
              </p:nvSpPr>
              <p:spPr>
                <a:xfrm>
                  <a:off x="1864080" y="5318280"/>
                  <a:ext cx="93600" cy="53640"/>
                </a:xfrm>
                <a:custGeom>
                  <a:avLst/>
                  <a:gdLst/>
                  <a:ahLst/>
                  <a:rect l="l" t="t" r="r" b="b"/>
                  <a:pathLst>
                    <a:path w="263" h="152">
                      <a:moveTo>
                        <a:pt x="131" y="0"/>
                      </a:moveTo>
                      <a:lnTo>
                        <a:pt x="262" y="76"/>
                      </a:lnTo>
                      <a:lnTo>
                        <a:pt x="131" y="151"/>
                      </a:lnTo>
                      <a:lnTo>
                        <a:pt x="0" y="76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73" name="Line 1955"/>
                <p:cNvSpPr/>
                <p:nvPr/>
              </p:nvSpPr>
              <p:spPr>
                <a:xfrm>
                  <a:off x="1881720" y="53352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74" name="Line 1956"/>
                <p:cNvSpPr/>
                <p:nvPr/>
              </p:nvSpPr>
              <p:spPr>
                <a:xfrm>
                  <a:off x="1875960" y="53384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75" name="Line 1957"/>
                <p:cNvSpPr/>
                <p:nvPr/>
              </p:nvSpPr>
              <p:spPr>
                <a:xfrm>
                  <a:off x="1870200" y="53420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76" name="Line 1958"/>
                <p:cNvSpPr/>
                <p:nvPr/>
              </p:nvSpPr>
              <p:spPr>
                <a:xfrm>
                  <a:off x="1905480" y="53215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77" name="Line 1959"/>
                <p:cNvSpPr/>
                <p:nvPr/>
              </p:nvSpPr>
              <p:spPr>
                <a:xfrm>
                  <a:off x="1899360" y="53247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78" name="Line 1960"/>
                <p:cNvSpPr/>
                <p:nvPr/>
              </p:nvSpPr>
              <p:spPr>
                <a:xfrm>
                  <a:off x="1893600" y="53283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79" name="Line 1961"/>
                <p:cNvSpPr/>
                <p:nvPr/>
              </p:nvSpPr>
              <p:spPr>
                <a:xfrm>
                  <a:off x="1887840" y="53316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180" name="Group 1962"/>
              <p:cNvGrpSpPr/>
              <p:nvPr/>
            </p:nvGrpSpPr>
            <p:grpSpPr>
              <a:xfrm>
                <a:off x="1864080" y="5427000"/>
                <a:ext cx="93600" cy="53640"/>
                <a:chOff x="1864080" y="5427000"/>
                <a:chExt cx="93600" cy="53640"/>
              </a:xfrm>
            </p:grpSpPr>
            <p:sp>
              <p:nvSpPr>
                <p:cNvPr id="2181" name="CustomShape 1963"/>
                <p:cNvSpPr/>
                <p:nvPr/>
              </p:nvSpPr>
              <p:spPr>
                <a:xfrm>
                  <a:off x="1864080" y="5427000"/>
                  <a:ext cx="93600" cy="53640"/>
                </a:xfrm>
                <a:custGeom>
                  <a:avLst/>
                  <a:gdLst/>
                  <a:ahLst/>
                  <a:rect l="l" t="t" r="r" b="b"/>
                  <a:pathLst>
                    <a:path w="263" h="152">
                      <a:moveTo>
                        <a:pt x="131" y="0"/>
                      </a:moveTo>
                      <a:lnTo>
                        <a:pt x="262" y="76"/>
                      </a:lnTo>
                      <a:lnTo>
                        <a:pt x="131" y="151"/>
                      </a:lnTo>
                      <a:lnTo>
                        <a:pt x="0" y="76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82" name="Line 1964"/>
                <p:cNvSpPr/>
                <p:nvPr/>
              </p:nvSpPr>
              <p:spPr>
                <a:xfrm>
                  <a:off x="1881720" y="54439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83" name="Line 1965"/>
                <p:cNvSpPr/>
                <p:nvPr/>
              </p:nvSpPr>
              <p:spPr>
                <a:xfrm>
                  <a:off x="1875960" y="54471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84" name="Line 1966"/>
                <p:cNvSpPr/>
                <p:nvPr/>
              </p:nvSpPr>
              <p:spPr>
                <a:xfrm>
                  <a:off x="1870200" y="54507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85" name="Line 1967"/>
                <p:cNvSpPr/>
                <p:nvPr/>
              </p:nvSpPr>
              <p:spPr>
                <a:xfrm>
                  <a:off x="1905480" y="54302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86" name="Line 1968"/>
                <p:cNvSpPr/>
                <p:nvPr/>
              </p:nvSpPr>
              <p:spPr>
                <a:xfrm>
                  <a:off x="1899360" y="54338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87" name="Line 1969"/>
                <p:cNvSpPr/>
                <p:nvPr/>
              </p:nvSpPr>
              <p:spPr>
                <a:xfrm>
                  <a:off x="1893600" y="543708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88" name="Line 1970"/>
                <p:cNvSpPr/>
                <p:nvPr/>
              </p:nvSpPr>
              <p:spPr>
                <a:xfrm>
                  <a:off x="1887840" y="54403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189" name="Group 1971"/>
              <p:cNvGrpSpPr/>
              <p:nvPr/>
            </p:nvGrpSpPr>
            <p:grpSpPr>
              <a:xfrm>
                <a:off x="1958400" y="5372640"/>
                <a:ext cx="93600" cy="53640"/>
                <a:chOff x="1958400" y="5372640"/>
                <a:chExt cx="93600" cy="53640"/>
              </a:xfrm>
            </p:grpSpPr>
            <p:sp>
              <p:nvSpPr>
                <p:cNvPr id="2190" name="CustomShape 1972"/>
                <p:cNvSpPr/>
                <p:nvPr/>
              </p:nvSpPr>
              <p:spPr>
                <a:xfrm>
                  <a:off x="1958400" y="5372640"/>
                  <a:ext cx="93600" cy="53640"/>
                </a:xfrm>
                <a:custGeom>
                  <a:avLst/>
                  <a:gdLst/>
                  <a:ahLst/>
                  <a:rect l="l" t="t" r="r" b="b"/>
                  <a:pathLst>
                    <a:path w="263" h="152">
                      <a:moveTo>
                        <a:pt x="131" y="0"/>
                      </a:moveTo>
                      <a:lnTo>
                        <a:pt x="262" y="76"/>
                      </a:lnTo>
                      <a:lnTo>
                        <a:pt x="131" y="151"/>
                      </a:lnTo>
                      <a:lnTo>
                        <a:pt x="0" y="76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91" name="Line 1973"/>
                <p:cNvSpPr/>
                <p:nvPr/>
              </p:nvSpPr>
              <p:spPr>
                <a:xfrm>
                  <a:off x="1976040" y="53895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92" name="Line 1974"/>
                <p:cNvSpPr/>
                <p:nvPr/>
              </p:nvSpPr>
              <p:spPr>
                <a:xfrm>
                  <a:off x="1969920" y="53928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93" name="Line 1975"/>
                <p:cNvSpPr/>
                <p:nvPr/>
              </p:nvSpPr>
              <p:spPr>
                <a:xfrm>
                  <a:off x="1964160" y="53964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94" name="Line 1976"/>
                <p:cNvSpPr/>
                <p:nvPr/>
              </p:nvSpPr>
              <p:spPr>
                <a:xfrm>
                  <a:off x="1999440" y="537588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95" name="Line 1977"/>
                <p:cNvSpPr/>
                <p:nvPr/>
              </p:nvSpPr>
              <p:spPr>
                <a:xfrm>
                  <a:off x="1993680" y="53791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96" name="Line 1978"/>
                <p:cNvSpPr/>
                <p:nvPr/>
              </p:nvSpPr>
              <p:spPr>
                <a:xfrm>
                  <a:off x="1987920" y="53827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97" name="Line 1979"/>
                <p:cNvSpPr/>
                <p:nvPr/>
              </p:nvSpPr>
              <p:spPr>
                <a:xfrm>
                  <a:off x="1981800" y="53859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2198" name="Group 1980"/>
          <p:cNvGrpSpPr/>
          <p:nvPr/>
        </p:nvGrpSpPr>
        <p:grpSpPr>
          <a:xfrm>
            <a:off x="9470160" y="1818000"/>
            <a:ext cx="405000" cy="924840"/>
            <a:chOff x="9470160" y="1818000"/>
            <a:chExt cx="405000" cy="924840"/>
          </a:xfrm>
        </p:grpSpPr>
        <p:sp>
          <p:nvSpPr>
            <p:cNvPr id="2199" name="CustomShape 1981"/>
            <p:cNvSpPr/>
            <p:nvPr/>
          </p:nvSpPr>
          <p:spPr>
            <a:xfrm>
              <a:off x="9659520" y="2614680"/>
              <a:ext cx="215640" cy="128160"/>
            </a:xfrm>
            <a:custGeom>
              <a:avLst/>
              <a:gdLst/>
              <a:ahLst/>
              <a:rect l="l" t="t" r="r" b="b"/>
              <a:pathLst>
                <a:path w="602" h="359">
                  <a:moveTo>
                    <a:pt x="0" y="358"/>
                  </a:moveTo>
                  <a:cubicBezTo>
                    <a:pt x="35" y="358"/>
                    <a:pt x="490" y="160"/>
                    <a:pt x="556" y="113"/>
                  </a:cubicBezTo>
                  <a:cubicBezTo>
                    <a:pt x="601" y="87"/>
                    <a:pt x="589" y="0"/>
                    <a:pt x="525" y="0"/>
                  </a:cubicBezTo>
                  <a:cubicBezTo>
                    <a:pt x="523" y="0"/>
                    <a:pt x="0" y="358"/>
                    <a:pt x="0" y="358"/>
                  </a:cubicBezTo>
                </a:path>
              </a:pathLst>
            </a:custGeom>
            <a:solidFill>
              <a:srgbClr val="dddddd"/>
            </a:solidFill>
            <a:ln>
              <a:solidFill>
                <a:srgbClr val="dddddd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00" name="Group 1982"/>
            <p:cNvGrpSpPr/>
            <p:nvPr/>
          </p:nvGrpSpPr>
          <p:grpSpPr>
            <a:xfrm>
              <a:off x="9470160" y="1818000"/>
              <a:ext cx="375840" cy="923760"/>
              <a:chOff x="9470160" y="1818000"/>
              <a:chExt cx="375840" cy="923760"/>
            </a:xfrm>
          </p:grpSpPr>
          <p:grpSp>
            <p:nvGrpSpPr>
              <p:cNvPr id="2201" name="Group 1983"/>
              <p:cNvGrpSpPr/>
              <p:nvPr/>
            </p:nvGrpSpPr>
            <p:grpSpPr>
              <a:xfrm>
                <a:off x="9470160" y="1818000"/>
                <a:ext cx="375840" cy="923760"/>
                <a:chOff x="9470160" y="1818000"/>
                <a:chExt cx="375840" cy="923760"/>
              </a:xfrm>
            </p:grpSpPr>
            <p:sp>
              <p:nvSpPr>
                <p:cNvPr id="2202" name="CustomShape 1984"/>
                <p:cNvSpPr/>
                <p:nvPr/>
              </p:nvSpPr>
              <p:spPr>
                <a:xfrm>
                  <a:off x="9658440" y="1926720"/>
                  <a:ext cx="187560" cy="815040"/>
                </a:xfrm>
                <a:custGeom>
                  <a:avLst/>
                  <a:gdLst/>
                  <a:ahLst/>
                  <a:rect l="l" t="t" r="r" b="b"/>
                  <a:pathLst>
                    <a:path w="524" h="2267">
                      <a:moveTo>
                        <a:pt x="0" y="2266"/>
                      </a:moveTo>
                      <a:lnTo>
                        <a:pt x="0" y="302"/>
                      </a:lnTo>
                      <a:lnTo>
                        <a:pt x="523" y="0"/>
                      </a:lnTo>
                      <a:lnTo>
                        <a:pt x="523" y="1964"/>
                      </a:lnTo>
                      <a:lnTo>
                        <a:pt x="0" y="2266"/>
                      </a:lnTo>
                    </a:path>
                  </a:pathLst>
                </a:custGeom>
                <a:gradFill rotWithShape="0">
                  <a:gsLst>
                    <a:gs pos="0">
                      <a:srgbClr val="999999"/>
                    </a:gs>
                    <a:gs pos="100000">
                      <a:srgbClr val="333333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03" name="CustomShape 1985"/>
                <p:cNvSpPr/>
                <p:nvPr/>
              </p:nvSpPr>
              <p:spPr>
                <a:xfrm>
                  <a:off x="9470160" y="1818000"/>
                  <a:ext cx="375840" cy="216720"/>
                </a:xfrm>
                <a:custGeom>
                  <a:avLst/>
                  <a:gdLst/>
                  <a:ahLst/>
                  <a:rect l="l" t="t" r="r" b="b"/>
                  <a:pathLst>
                    <a:path w="1047" h="605">
                      <a:moveTo>
                        <a:pt x="523" y="604"/>
                      </a:moveTo>
                      <a:lnTo>
                        <a:pt x="0" y="302"/>
                      </a:lnTo>
                      <a:lnTo>
                        <a:pt x="523" y="0"/>
                      </a:lnTo>
                      <a:lnTo>
                        <a:pt x="1046" y="302"/>
                      </a:lnTo>
                      <a:lnTo>
                        <a:pt x="523" y="604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540000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2204" name="Group 1986"/>
                <p:cNvGrpSpPr/>
                <p:nvPr/>
              </p:nvGrpSpPr>
              <p:grpSpPr>
                <a:xfrm>
                  <a:off x="9499680" y="2572560"/>
                  <a:ext cx="140760" cy="135360"/>
                  <a:chOff x="9499680" y="2572560"/>
                  <a:chExt cx="140760" cy="135360"/>
                </a:xfrm>
              </p:grpSpPr>
              <p:sp>
                <p:nvSpPr>
                  <p:cNvPr id="2205" name="CustomShape 1987"/>
                  <p:cNvSpPr/>
                  <p:nvPr/>
                </p:nvSpPr>
                <p:spPr>
                  <a:xfrm>
                    <a:off x="9499680" y="257256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06" name="Line 1988"/>
                  <p:cNvSpPr/>
                  <p:nvPr/>
                </p:nvSpPr>
                <p:spPr>
                  <a:xfrm>
                    <a:off x="9534960" y="2599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07" name="CustomShape 1989"/>
                  <p:cNvSpPr/>
                  <p:nvPr/>
                </p:nvSpPr>
                <p:spPr>
                  <a:xfrm>
                    <a:off x="9582120" y="26337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08" name="CustomShape 1990"/>
                  <p:cNvSpPr/>
                  <p:nvPr/>
                </p:nvSpPr>
                <p:spPr>
                  <a:xfrm>
                    <a:off x="9582120" y="26337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09" name="CustomShape 1991"/>
                  <p:cNvSpPr/>
                  <p:nvPr/>
                </p:nvSpPr>
                <p:spPr>
                  <a:xfrm>
                    <a:off x="9623160" y="268128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10" name="Line 1992"/>
                  <p:cNvSpPr/>
                  <p:nvPr/>
                </p:nvSpPr>
                <p:spPr>
                  <a:xfrm>
                    <a:off x="9528840" y="2595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11" name="Line 1993"/>
                  <p:cNvSpPr/>
                  <p:nvPr/>
                </p:nvSpPr>
                <p:spPr>
                  <a:xfrm>
                    <a:off x="9523080" y="2592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12" name="Line 1994"/>
                  <p:cNvSpPr/>
                  <p:nvPr/>
                </p:nvSpPr>
                <p:spPr>
                  <a:xfrm>
                    <a:off x="9517320" y="25891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13" name="Line 1995"/>
                  <p:cNvSpPr/>
                  <p:nvPr/>
                </p:nvSpPr>
                <p:spPr>
                  <a:xfrm>
                    <a:off x="9511200" y="2585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14" name="Line 1996"/>
                  <p:cNvSpPr/>
                  <p:nvPr/>
                </p:nvSpPr>
                <p:spPr>
                  <a:xfrm flipV="1">
                    <a:off x="9540720" y="2602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15" name="Line 1997"/>
                  <p:cNvSpPr/>
                  <p:nvPr/>
                </p:nvSpPr>
                <p:spPr>
                  <a:xfrm>
                    <a:off x="9558360" y="2612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16" name="Line 1998"/>
                  <p:cNvSpPr/>
                  <p:nvPr/>
                </p:nvSpPr>
                <p:spPr>
                  <a:xfrm>
                    <a:off x="9552600" y="2609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17" name="Line 1999"/>
                  <p:cNvSpPr/>
                  <p:nvPr/>
                </p:nvSpPr>
                <p:spPr>
                  <a:xfrm>
                    <a:off x="9546840" y="2606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18" name="Line 2000"/>
                  <p:cNvSpPr/>
                  <p:nvPr/>
                </p:nvSpPr>
                <p:spPr>
                  <a:xfrm flipV="1">
                    <a:off x="9564480" y="2616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2219" name="CustomShape 2001"/>
                <p:cNvSpPr/>
                <p:nvPr/>
              </p:nvSpPr>
              <p:spPr>
                <a:xfrm>
                  <a:off x="9640800" y="2025360"/>
                  <a:ext cx="16920" cy="716400"/>
                </a:xfrm>
                <a:custGeom>
                  <a:avLst/>
                  <a:gdLst/>
                  <a:ahLst/>
                  <a:rect l="l" t="t" r="r" b="b"/>
                  <a:pathLst>
                    <a:path w="50" h="1993">
                      <a:moveTo>
                        <a:pt x="0" y="1964"/>
                      </a:moveTo>
                      <a:lnTo>
                        <a:pt x="0" y="0"/>
                      </a:lnTo>
                      <a:lnTo>
                        <a:pt x="49" y="28"/>
                      </a:lnTo>
                      <a:lnTo>
                        <a:pt x="49" y="1992"/>
                      </a:lnTo>
                      <a:lnTo>
                        <a:pt x="0" y="1964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20" name="CustomShape 2002"/>
                <p:cNvSpPr/>
                <p:nvPr/>
              </p:nvSpPr>
              <p:spPr>
                <a:xfrm>
                  <a:off x="9470160" y="1926720"/>
                  <a:ext cx="16920" cy="716400"/>
                </a:xfrm>
                <a:custGeom>
                  <a:avLst/>
                  <a:gdLst/>
                  <a:ahLst/>
                  <a:rect l="l" t="t" r="r" b="b"/>
                  <a:pathLst>
                    <a:path w="50" h="1993">
                      <a:moveTo>
                        <a:pt x="0" y="1964"/>
                      </a:moveTo>
                      <a:lnTo>
                        <a:pt x="0" y="0"/>
                      </a:lnTo>
                      <a:lnTo>
                        <a:pt x="49" y="28"/>
                      </a:lnTo>
                      <a:lnTo>
                        <a:pt x="49" y="1992"/>
                      </a:lnTo>
                      <a:lnTo>
                        <a:pt x="0" y="1964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21" name="CustomShape 2003"/>
                <p:cNvSpPr/>
                <p:nvPr/>
              </p:nvSpPr>
              <p:spPr>
                <a:xfrm>
                  <a:off x="9487800" y="1936800"/>
                  <a:ext cx="11160" cy="695880"/>
                </a:xfrm>
                <a:custGeom>
                  <a:avLst/>
                  <a:gdLst/>
                  <a:ahLst/>
                  <a:rect l="l" t="t" r="r" b="b"/>
                  <a:pathLst>
                    <a:path w="34" h="1936">
                      <a:moveTo>
                        <a:pt x="0" y="1935"/>
                      </a:moveTo>
                      <a:lnTo>
                        <a:pt x="0" y="0"/>
                      </a:lnTo>
                      <a:lnTo>
                        <a:pt x="33" y="19"/>
                      </a:lnTo>
                      <a:lnTo>
                        <a:pt x="33" y="1917"/>
                      </a:lnTo>
                      <a:lnTo>
                        <a:pt x="0" y="1935"/>
                      </a:lnTo>
                    </a:path>
                  </a:pathLst>
                </a:custGeom>
                <a:gradFill rotWithShape="0">
                  <a:gsLst>
                    <a:gs pos="0">
                      <a:srgbClr val="999999"/>
                    </a:gs>
                    <a:gs pos="100000">
                      <a:srgbClr val="333333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22" name="CustomShape 2004"/>
                <p:cNvSpPr/>
                <p:nvPr/>
              </p:nvSpPr>
              <p:spPr>
                <a:xfrm>
                  <a:off x="9487800" y="2633760"/>
                  <a:ext cx="152280" cy="97920"/>
                </a:xfrm>
                <a:custGeom>
                  <a:avLst/>
                  <a:gdLst/>
                  <a:ahLst/>
                  <a:rect l="l" t="t" r="r" b="b"/>
                  <a:pathLst>
                    <a:path w="426" h="275">
                      <a:moveTo>
                        <a:pt x="0" y="28"/>
                      </a:moveTo>
                      <a:lnTo>
                        <a:pt x="0" y="0"/>
                      </a:lnTo>
                      <a:lnTo>
                        <a:pt x="425" y="245"/>
                      </a:lnTo>
                      <a:lnTo>
                        <a:pt x="425" y="274"/>
                      </a:lnTo>
                      <a:lnTo>
                        <a:pt x="0" y="28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23" name="CustomShape 2005"/>
                <p:cNvSpPr/>
                <p:nvPr/>
              </p:nvSpPr>
              <p:spPr>
                <a:xfrm>
                  <a:off x="9487800" y="2626920"/>
                  <a:ext cx="152280" cy="94320"/>
                </a:xfrm>
                <a:custGeom>
                  <a:avLst/>
                  <a:gdLst/>
                  <a:ahLst/>
                  <a:rect l="l" t="t" r="r" b="b"/>
                  <a:pathLst>
                    <a:path w="426" h="265">
                      <a:moveTo>
                        <a:pt x="0" y="19"/>
                      </a:moveTo>
                      <a:lnTo>
                        <a:pt x="33" y="0"/>
                      </a:lnTo>
                      <a:lnTo>
                        <a:pt x="425" y="227"/>
                      </a:lnTo>
                      <a:lnTo>
                        <a:pt x="425" y="264"/>
                      </a:lnTo>
                      <a:lnTo>
                        <a:pt x="0" y="19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2224" name="Group 2006"/>
                <p:cNvGrpSpPr/>
                <p:nvPr/>
              </p:nvGrpSpPr>
              <p:grpSpPr>
                <a:xfrm>
                  <a:off x="9499680" y="2518200"/>
                  <a:ext cx="140760" cy="135360"/>
                  <a:chOff x="9499680" y="2518200"/>
                  <a:chExt cx="140760" cy="135360"/>
                </a:xfrm>
              </p:grpSpPr>
              <p:sp>
                <p:nvSpPr>
                  <p:cNvPr id="2225" name="CustomShape 2007"/>
                  <p:cNvSpPr/>
                  <p:nvPr/>
                </p:nvSpPr>
                <p:spPr>
                  <a:xfrm>
                    <a:off x="9499680" y="251820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26" name="Line 2008"/>
                  <p:cNvSpPr/>
                  <p:nvPr/>
                </p:nvSpPr>
                <p:spPr>
                  <a:xfrm>
                    <a:off x="9534960" y="2545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27" name="CustomShape 2009"/>
                  <p:cNvSpPr/>
                  <p:nvPr/>
                </p:nvSpPr>
                <p:spPr>
                  <a:xfrm>
                    <a:off x="9582120" y="25794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28" name="CustomShape 2010"/>
                  <p:cNvSpPr/>
                  <p:nvPr/>
                </p:nvSpPr>
                <p:spPr>
                  <a:xfrm>
                    <a:off x="9582120" y="25794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29" name="CustomShape 2011"/>
                  <p:cNvSpPr/>
                  <p:nvPr/>
                </p:nvSpPr>
                <p:spPr>
                  <a:xfrm>
                    <a:off x="9623160" y="262692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30" name="Line 2012"/>
                  <p:cNvSpPr/>
                  <p:nvPr/>
                </p:nvSpPr>
                <p:spPr>
                  <a:xfrm>
                    <a:off x="9528840" y="2541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31" name="Line 2013"/>
                  <p:cNvSpPr/>
                  <p:nvPr/>
                </p:nvSpPr>
                <p:spPr>
                  <a:xfrm>
                    <a:off x="9523080" y="2538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32" name="Line 2014"/>
                  <p:cNvSpPr/>
                  <p:nvPr/>
                </p:nvSpPr>
                <p:spPr>
                  <a:xfrm>
                    <a:off x="9517320" y="25351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33" name="Line 2015"/>
                  <p:cNvSpPr/>
                  <p:nvPr/>
                </p:nvSpPr>
                <p:spPr>
                  <a:xfrm>
                    <a:off x="9511200" y="2531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34" name="Line 2016"/>
                  <p:cNvSpPr/>
                  <p:nvPr/>
                </p:nvSpPr>
                <p:spPr>
                  <a:xfrm flipV="1">
                    <a:off x="9540720" y="2548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35" name="Line 2017"/>
                  <p:cNvSpPr/>
                  <p:nvPr/>
                </p:nvSpPr>
                <p:spPr>
                  <a:xfrm>
                    <a:off x="9558360" y="2558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36" name="Line 2018"/>
                  <p:cNvSpPr/>
                  <p:nvPr/>
                </p:nvSpPr>
                <p:spPr>
                  <a:xfrm>
                    <a:off x="9552600" y="2555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37" name="Line 2019"/>
                  <p:cNvSpPr/>
                  <p:nvPr/>
                </p:nvSpPr>
                <p:spPr>
                  <a:xfrm>
                    <a:off x="9546840" y="2552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38" name="Line 2020"/>
                  <p:cNvSpPr/>
                  <p:nvPr/>
                </p:nvSpPr>
                <p:spPr>
                  <a:xfrm flipV="1">
                    <a:off x="9564480" y="2562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239" name="Group 2021"/>
                <p:cNvGrpSpPr/>
                <p:nvPr/>
              </p:nvGrpSpPr>
              <p:grpSpPr>
                <a:xfrm>
                  <a:off x="9499680" y="2463840"/>
                  <a:ext cx="140760" cy="135360"/>
                  <a:chOff x="9499680" y="2463840"/>
                  <a:chExt cx="140760" cy="135360"/>
                </a:xfrm>
              </p:grpSpPr>
              <p:sp>
                <p:nvSpPr>
                  <p:cNvPr id="2240" name="CustomShape 2022"/>
                  <p:cNvSpPr/>
                  <p:nvPr/>
                </p:nvSpPr>
                <p:spPr>
                  <a:xfrm>
                    <a:off x="9499680" y="246384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41" name="Line 2023"/>
                  <p:cNvSpPr/>
                  <p:nvPr/>
                </p:nvSpPr>
                <p:spPr>
                  <a:xfrm>
                    <a:off x="9534960" y="24897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42" name="CustomShape 2024"/>
                  <p:cNvSpPr/>
                  <p:nvPr/>
                </p:nvSpPr>
                <p:spPr>
                  <a:xfrm>
                    <a:off x="9582120" y="25250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43" name="CustomShape 2025"/>
                  <p:cNvSpPr/>
                  <p:nvPr/>
                </p:nvSpPr>
                <p:spPr>
                  <a:xfrm>
                    <a:off x="9582120" y="25250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44" name="CustomShape 2026"/>
                  <p:cNvSpPr/>
                  <p:nvPr/>
                </p:nvSpPr>
                <p:spPr>
                  <a:xfrm>
                    <a:off x="9623160" y="257256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45" name="Line 2027"/>
                  <p:cNvSpPr/>
                  <p:nvPr/>
                </p:nvSpPr>
                <p:spPr>
                  <a:xfrm>
                    <a:off x="9528840" y="2486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46" name="Line 2028"/>
                  <p:cNvSpPr/>
                  <p:nvPr/>
                </p:nvSpPr>
                <p:spPr>
                  <a:xfrm>
                    <a:off x="9523080" y="2482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47" name="Line 2029"/>
                  <p:cNvSpPr/>
                  <p:nvPr/>
                </p:nvSpPr>
                <p:spPr>
                  <a:xfrm>
                    <a:off x="9517320" y="2479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48" name="Line 2030"/>
                  <p:cNvSpPr/>
                  <p:nvPr/>
                </p:nvSpPr>
                <p:spPr>
                  <a:xfrm>
                    <a:off x="9511200" y="2476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49" name="Line 2031"/>
                  <p:cNvSpPr/>
                  <p:nvPr/>
                </p:nvSpPr>
                <p:spPr>
                  <a:xfrm flipV="1">
                    <a:off x="9540720" y="2493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50" name="Line 2032"/>
                  <p:cNvSpPr/>
                  <p:nvPr/>
                </p:nvSpPr>
                <p:spPr>
                  <a:xfrm>
                    <a:off x="9558360" y="2503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51" name="Line 2033"/>
                  <p:cNvSpPr/>
                  <p:nvPr/>
                </p:nvSpPr>
                <p:spPr>
                  <a:xfrm>
                    <a:off x="9552600" y="2500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52" name="Line 2034"/>
                  <p:cNvSpPr/>
                  <p:nvPr/>
                </p:nvSpPr>
                <p:spPr>
                  <a:xfrm>
                    <a:off x="9546840" y="2496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53" name="Line 2035"/>
                  <p:cNvSpPr/>
                  <p:nvPr/>
                </p:nvSpPr>
                <p:spPr>
                  <a:xfrm flipV="1">
                    <a:off x="9564480" y="2507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254" name="Group 2036"/>
                <p:cNvGrpSpPr/>
                <p:nvPr/>
              </p:nvGrpSpPr>
              <p:grpSpPr>
                <a:xfrm>
                  <a:off x="9499680" y="2409480"/>
                  <a:ext cx="140760" cy="135360"/>
                  <a:chOff x="9499680" y="2409480"/>
                  <a:chExt cx="140760" cy="135360"/>
                </a:xfrm>
              </p:grpSpPr>
              <p:sp>
                <p:nvSpPr>
                  <p:cNvPr id="2255" name="CustomShape 2037"/>
                  <p:cNvSpPr/>
                  <p:nvPr/>
                </p:nvSpPr>
                <p:spPr>
                  <a:xfrm>
                    <a:off x="9499680" y="240948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56" name="Line 2038"/>
                  <p:cNvSpPr/>
                  <p:nvPr/>
                </p:nvSpPr>
                <p:spPr>
                  <a:xfrm>
                    <a:off x="9534960" y="24361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57" name="CustomShape 2039"/>
                  <p:cNvSpPr/>
                  <p:nvPr/>
                </p:nvSpPr>
                <p:spPr>
                  <a:xfrm>
                    <a:off x="9582120" y="24706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58" name="CustomShape 2040"/>
                  <p:cNvSpPr/>
                  <p:nvPr/>
                </p:nvSpPr>
                <p:spPr>
                  <a:xfrm>
                    <a:off x="9582120" y="24706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59" name="CustomShape 2041"/>
                  <p:cNvSpPr/>
                  <p:nvPr/>
                </p:nvSpPr>
                <p:spPr>
                  <a:xfrm>
                    <a:off x="9623160" y="251820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60" name="Line 2042"/>
                  <p:cNvSpPr/>
                  <p:nvPr/>
                </p:nvSpPr>
                <p:spPr>
                  <a:xfrm>
                    <a:off x="9528840" y="2432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61" name="Line 2043"/>
                  <p:cNvSpPr/>
                  <p:nvPr/>
                </p:nvSpPr>
                <p:spPr>
                  <a:xfrm>
                    <a:off x="9523080" y="24292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62" name="Line 2044"/>
                  <p:cNvSpPr/>
                  <p:nvPr/>
                </p:nvSpPr>
                <p:spPr>
                  <a:xfrm>
                    <a:off x="9517320" y="2426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63" name="Line 2045"/>
                  <p:cNvSpPr/>
                  <p:nvPr/>
                </p:nvSpPr>
                <p:spPr>
                  <a:xfrm>
                    <a:off x="9511200" y="2422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64" name="Line 2046"/>
                  <p:cNvSpPr/>
                  <p:nvPr/>
                </p:nvSpPr>
                <p:spPr>
                  <a:xfrm flipV="1">
                    <a:off x="9540720" y="2439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65" name="Line 2047"/>
                  <p:cNvSpPr/>
                  <p:nvPr/>
                </p:nvSpPr>
                <p:spPr>
                  <a:xfrm>
                    <a:off x="9558360" y="2449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66" name="Line 2048"/>
                  <p:cNvSpPr/>
                  <p:nvPr/>
                </p:nvSpPr>
                <p:spPr>
                  <a:xfrm>
                    <a:off x="9552600" y="2446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67" name="Line 2049"/>
                  <p:cNvSpPr/>
                  <p:nvPr/>
                </p:nvSpPr>
                <p:spPr>
                  <a:xfrm>
                    <a:off x="9546840" y="2442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68" name="Line 2050"/>
                  <p:cNvSpPr/>
                  <p:nvPr/>
                </p:nvSpPr>
                <p:spPr>
                  <a:xfrm flipV="1">
                    <a:off x="9564480" y="2453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269" name="Group 2051"/>
                <p:cNvGrpSpPr/>
                <p:nvPr/>
              </p:nvGrpSpPr>
              <p:grpSpPr>
                <a:xfrm>
                  <a:off x="9499680" y="2355120"/>
                  <a:ext cx="140760" cy="135360"/>
                  <a:chOff x="9499680" y="2355120"/>
                  <a:chExt cx="140760" cy="135360"/>
                </a:xfrm>
              </p:grpSpPr>
              <p:sp>
                <p:nvSpPr>
                  <p:cNvPr id="2270" name="CustomShape 2052"/>
                  <p:cNvSpPr/>
                  <p:nvPr/>
                </p:nvSpPr>
                <p:spPr>
                  <a:xfrm>
                    <a:off x="9499680" y="235512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71" name="Line 2053"/>
                  <p:cNvSpPr/>
                  <p:nvPr/>
                </p:nvSpPr>
                <p:spPr>
                  <a:xfrm>
                    <a:off x="9534960" y="23817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72" name="CustomShape 2054"/>
                  <p:cNvSpPr/>
                  <p:nvPr/>
                </p:nvSpPr>
                <p:spPr>
                  <a:xfrm>
                    <a:off x="9582120" y="24163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73" name="CustomShape 2055"/>
                  <p:cNvSpPr/>
                  <p:nvPr/>
                </p:nvSpPr>
                <p:spPr>
                  <a:xfrm>
                    <a:off x="9582120" y="24163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74" name="CustomShape 2056"/>
                  <p:cNvSpPr/>
                  <p:nvPr/>
                </p:nvSpPr>
                <p:spPr>
                  <a:xfrm>
                    <a:off x="9623160" y="246384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75" name="Line 2057"/>
                  <p:cNvSpPr/>
                  <p:nvPr/>
                </p:nvSpPr>
                <p:spPr>
                  <a:xfrm>
                    <a:off x="9528840" y="2378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76" name="Line 2058"/>
                  <p:cNvSpPr/>
                  <p:nvPr/>
                </p:nvSpPr>
                <p:spPr>
                  <a:xfrm>
                    <a:off x="9523080" y="2374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77" name="Line 2059"/>
                  <p:cNvSpPr/>
                  <p:nvPr/>
                </p:nvSpPr>
                <p:spPr>
                  <a:xfrm>
                    <a:off x="9517320" y="2371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78" name="Line 2060"/>
                  <p:cNvSpPr/>
                  <p:nvPr/>
                </p:nvSpPr>
                <p:spPr>
                  <a:xfrm>
                    <a:off x="9511200" y="2368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79" name="Line 2061"/>
                  <p:cNvSpPr/>
                  <p:nvPr/>
                </p:nvSpPr>
                <p:spPr>
                  <a:xfrm flipV="1">
                    <a:off x="9540720" y="2385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80" name="Line 2062"/>
                  <p:cNvSpPr/>
                  <p:nvPr/>
                </p:nvSpPr>
                <p:spPr>
                  <a:xfrm>
                    <a:off x="9558360" y="2395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81" name="Line 2063"/>
                  <p:cNvSpPr/>
                  <p:nvPr/>
                </p:nvSpPr>
                <p:spPr>
                  <a:xfrm>
                    <a:off x="9552600" y="2392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82" name="Line 2064"/>
                  <p:cNvSpPr/>
                  <p:nvPr/>
                </p:nvSpPr>
                <p:spPr>
                  <a:xfrm>
                    <a:off x="9546840" y="2388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83" name="Line 2065"/>
                  <p:cNvSpPr/>
                  <p:nvPr/>
                </p:nvSpPr>
                <p:spPr>
                  <a:xfrm flipV="1">
                    <a:off x="9564480" y="2398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284" name="Group 2066"/>
                <p:cNvGrpSpPr/>
                <p:nvPr/>
              </p:nvGrpSpPr>
              <p:grpSpPr>
                <a:xfrm>
                  <a:off x="9499680" y="2300760"/>
                  <a:ext cx="140760" cy="135360"/>
                  <a:chOff x="9499680" y="2300760"/>
                  <a:chExt cx="140760" cy="135360"/>
                </a:xfrm>
              </p:grpSpPr>
              <p:sp>
                <p:nvSpPr>
                  <p:cNvPr id="2285" name="CustomShape 2067"/>
                  <p:cNvSpPr/>
                  <p:nvPr/>
                </p:nvSpPr>
                <p:spPr>
                  <a:xfrm>
                    <a:off x="9499680" y="230076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86" name="Line 2068"/>
                  <p:cNvSpPr/>
                  <p:nvPr/>
                </p:nvSpPr>
                <p:spPr>
                  <a:xfrm>
                    <a:off x="9534960" y="2327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87" name="CustomShape 2069"/>
                  <p:cNvSpPr/>
                  <p:nvPr/>
                </p:nvSpPr>
                <p:spPr>
                  <a:xfrm>
                    <a:off x="9582120" y="23619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88" name="CustomShape 2070"/>
                  <p:cNvSpPr/>
                  <p:nvPr/>
                </p:nvSpPr>
                <p:spPr>
                  <a:xfrm>
                    <a:off x="9582120" y="23619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89" name="CustomShape 2071"/>
                  <p:cNvSpPr/>
                  <p:nvPr/>
                </p:nvSpPr>
                <p:spPr>
                  <a:xfrm>
                    <a:off x="9623160" y="240948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90" name="Line 2072"/>
                  <p:cNvSpPr/>
                  <p:nvPr/>
                </p:nvSpPr>
                <p:spPr>
                  <a:xfrm>
                    <a:off x="9528840" y="2324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91" name="Line 2073"/>
                  <p:cNvSpPr/>
                  <p:nvPr/>
                </p:nvSpPr>
                <p:spPr>
                  <a:xfrm>
                    <a:off x="9523080" y="2320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92" name="Line 2074"/>
                  <p:cNvSpPr/>
                  <p:nvPr/>
                </p:nvSpPr>
                <p:spPr>
                  <a:xfrm>
                    <a:off x="9517320" y="2317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93" name="Line 2075"/>
                  <p:cNvSpPr/>
                  <p:nvPr/>
                </p:nvSpPr>
                <p:spPr>
                  <a:xfrm>
                    <a:off x="9511200" y="2313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94" name="Line 2076"/>
                  <p:cNvSpPr/>
                  <p:nvPr/>
                </p:nvSpPr>
                <p:spPr>
                  <a:xfrm flipV="1">
                    <a:off x="9540720" y="2331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95" name="Line 2077"/>
                  <p:cNvSpPr/>
                  <p:nvPr/>
                </p:nvSpPr>
                <p:spPr>
                  <a:xfrm>
                    <a:off x="9558360" y="2341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96" name="Line 2078"/>
                  <p:cNvSpPr/>
                  <p:nvPr/>
                </p:nvSpPr>
                <p:spPr>
                  <a:xfrm>
                    <a:off x="9552600" y="2337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97" name="Line 2079"/>
                  <p:cNvSpPr/>
                  <p:nvPr/>
                </p:nvSpPr>
                <p:spPr>
                  <a:xfrm>
                    <a:off x="9546840" y="2334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98" name="Line 2080"/>
                  <p:cNvSpPr/>
                  <p:nvPr/>
                </p:nvSpPr>
                <p:spPr>
                  <a:xfrm flipV="1">
                    <a:off x="9564480" y="2344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299" name="Group 2081"/>
                <p:cNvGrpSpPr/>
                <p:nvPr/>
              </p:nvGrpSpPr>
              <p:grpSpPr>
                <a:xfrm>
                  <a:off x="9499680" y="2246400"/>
                  <a:ext cx="140760" cy="135360"/>
                  <a:chOff x="9499680" y="2246400"/>
                  <a:chExt cx="140760" cy="135360"/>
                </a:xfrm>
              </p:grpSpPr>
              <p:sp>
                <p:nvSpPr>
                  <p:cNvPr id="2300" name="CustomShape 2082"/>
                  <p:cNvSpPr/>
                  <p:nvPr/>
                </p:nvSpPr>
                <p:spPr>
                  <a:xfrm>
                    <a:off x="9499680" y="224640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01" name="Line 2083"/>
                  <p:cNvSpPr/>
                  <p:nvPr/>
                </p:nvSpPr>
                <p:spPr>
                  <a:xfrm>
                    <a:off x="9534960" y="22730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02" name="CustomShape 2084"/>
                  <p:cNvSpPr/>
                  <p:nvPr/>
                </p:nvSpPr>
                <p:spPr>
                  <a:xfrm>
                    <a:off x="9582120" y="23076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03" name="CustomShape 2085"/>
                  <p:cNvSpPr/>
                  <p:nvPr/>
                </p:nvSpPr>
                <p:spPr>
                  <a:xfrm>
                    <a:off x="9582120" y="23076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04" name="CustomShape 2086"/>
                  <p:cNvSpPr/>
                  <p:nvPr/>
                </p:nvSpPr>
                <p:spPr>
                  <a:xfrm>
                    <a:off x="9623160" y="235512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05" name="Line 2087"/>
                  <p:cNvSpPr/>
                  <p:nvPr/>
                </p:nvSpPr>
                <p:spPr>
                  <a:xfrm>
                    <a:off x="9528840" y="22698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06" name="Line 2088"/>
                  <p:cNvSpPr/>
                  <p:nvPr/>
                </p:nvSpPr>
                <p:spPr>
                  <a:xfrm>
                    <a:off x="9523080" y="22662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07" name="Line 2089"/>
                  <p:cNvSpPr/>
                  <p:nvPr/>
                </p:nvSpPr>
                <p:spPr>
                  <a:xfrm>
                    <a:off x="9517320" y="2262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08" name="Line 2090"/>
                  <p:cNvSpPr/>
                  <p:nvPr/>
                </p:nvSpPr>
                <p:spPr>
                  <a:xfrm>
                    <a:off x="9511200" y="2259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09" name="Line 2091"/>
                  <p:cNvSpPr/>
                  <p:nvPr/>
                </p:nvSpPr>
                <p:spPr>
                  <a:xfrm flipV="1">
                    <a:off x="9540720" y="2276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10" name="Line 2092"/>
                  <p:cNvSpPr/>
                  <p:nvPr/>
                </p:nvSpPr>
                <p:spPr>
                  <a:xfrm>
                    <a:off x="9558360" y="22867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11" name="Line 2093"/>
                  <p:cNvSpPr/>
                  <p:nvPr/>
                </p:nvSpPr>
                <p:spPr>
                  <a:xfrm>
                    <a:off x="9552600" y="22831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12" name="Line 2094"/>
                  <p:cNvSpPr/>
                  <p:nvPr/>
                </p:nvSpPr>
                <p:spPr>
                  <a:xfrm>
                    <a:off x="9546840" y="22798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13" name="Line 2095"/>
                  <p:cNvSpPr/>
                  <p:nvPr/>
                </p:nvSpPr>
                <p:spPr>
                  <a:xfrm flipV="1">
                    <a:off x="9564480" y="22899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314" name="Group 2096"/>
                <p:cNvGrpSpPr/>
                <p:nvPr/>
              </p:nvGrpSpPr>
              <p:grpSpPr>
                <a:xfrm>
                  <a:off x="9499680" y="2192040"/>
                  <a:ext cx="140760" cy="135360"/>
                  <a:chOff x="9499680" y="2192040"/>
                  <a:chExt cx="140760" cy="135360"/>
                </a:xfrm>
              </p:grpSpPr>
              <p:sp>
                <p:nvSpPr>
                  <p:cNvPr id="2315" name="CustomShape 2097"/>
                  <p:cNvSpPr/>
                  <p:nvPr/>
                </p:nvSpPr>
                <p:spPr>
                  <a:xfrm>
                    <a:off x="9499680" y="219204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16" name="Line 2098"/>
                  <p:cNvSpPr/>
                  <p:nvPr/>
                </p:nvSpPr>
                <p:spPr>
                  <a:xfrm>
                    <a:off x="9534960" y="2218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17" name="CustomShape 2099"/>
                  <p:cNvSpPr/>
                  <p:nvPr/>
                </p:nvSpPr>
                <p:spPr>
                  <a:xfrm>
                    <a:off x="9582120" y="22528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18" name="CustomShape 2100"/>
                  <p:cNvSpPr/>
                  <p:nvPr/>
                </p:nvSpPr>
                <p:spPr>
                  <a:xfrm>
                    <a:off x="9582120" y="225288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19" name="CustomShape 2101"/>
                  <p:cNvSpPr/>
                  <p:nvPr/>
                </p:nvSpPr>
                <p:spPr>
                  <a:xfrm>
                    <a:off x="9623160" y="230076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20" name="Line 2102"/>
                  <p:cNvSpPr/>
                  <p:nvPr/>
                </p:nvSpPr>
                <p:spPr>
                  <a:xfrm>
                    <a:off x="9528840" y="2215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21" name="Line 2103"/>
                  <p:cNvSpPr/>
                  <p:nvPr/>
                </p:nvSpPr>
                <p:spPr>
                  <a:xfrm>
                    <a:off x="9523080" y="2211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22" name="Line 2104"/>
                  <p:cNvSpPr/>
                  <p:nvPr/>
                </p:nvSpPr>
                <p:spPr>
                  <a:xfrm>
                    <a:off x="9517320" y="2208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23" name="Line 2105"/>
                  <p:cNvSpPr/>
                  <p:nvPr/>
                </p:nvSpPr>
                <p:spPr>
                  <a:xfrm>
                    <a:off x="9511200" y="2205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24" name="Line 2106"/>
                  <p:cNvSpPr/>
                  <p:nvPr/>
                </p:nvSpPr>
                <p:spPr>
                  <a:xfrm flipV="1">
                    <a:off x="9540720" y="22222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25" name="Line 2107"/>
                  <p:cNvSpPr/>
                  <p:nvPr/>
                </p:nvSpPr>
                <p:spPr>
                  <a:xfrm>
                    <a:off x="9558360" y="22323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26" name="Line 2108"/>
                  <p:cNvSpPr/>
                  <p:nvPr/>
                </p:nvSpPr>
                <p:spPr>
                  <a:xfrm>
                    <a:off x="9552600" y="22287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27" name="Line 2109"/>
                  <p:cNvSpPr/>
                  <p:nvPr/>
                </p:nvSpPr>
                <p:spPr>
                  <a:xfrm>
                    <a:off x="9546840" y="2225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28" name="Line 2110"/>
                  <p:cNvSpPr/>
                  <p:nvPr/>
                </p:nvSpPr>
                <p:spPr>
                  <a:xfrm flipV="1">
                    <a:off x="9564480" y="2235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329" name="Group 2111"/>
                <p:cNvGrpSpPr/>
                <p:nvPr/>
              </p:nvGrpSpPr>
              <p:grpSpPr>
                <a:xfrm>
                  <a:off x="9499680" y="2137320"/>
                  <a:ext cx="140760" cy="135360"/>
                  <a:chOff x="9499680" y="2137320"/>
                  <a:chExt cx="140760" cy="135360"/>
                </a:xfrm>
              </p:grpSpPr>
              <p:sp>
                <p:nvSpPr>
                  <p:cNvPr id="2330" name="CustomShape 2112"/>
                  <p:cNvSpPr/>
                  <p:nvPr/>
                </p:nvSpPr>
                <p:spPr>
                  <a:xfrm>
                    <a:off x="9499680" y="213732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31" name="Line 2113"/>
                  <p:cNvSpPr/>
                  <p:nvPr/>
                </p:nvSpPr>
                <p:spPr>
                  <a:xfrm>
                    <a:off x="9534960" y="2164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32" name="CustomShape 2114"/>
                  <p:cNvSpPr/>
                  <p:nvPr/>
                </p:nvSpPr>
                <p:spPr>
                  <a:xfrm>
                    <a:off x="9581760" y="21985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33" name="CustomShape 2115"/>
                  <p:cNvSpPr/>
                  <p:nvPr/>
                </p:nvSpPr>
                <p:spPr>
                  <a:xfrm>
                    <a:off x="9581760" y="219852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34" name="CustomShape 2116"/>
                  <p:cNvSpPr/>
                  <p:nvPr/>
                </p:nvSpPr>
                <p:spPr>
                  <a:xfrm>
                    <a:off x="9623160" y="224640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35" name="Line 2117"/>
                  <p:cNvSpPr/>
                  <p:nvPr/>
                </p:nvSpPr>
                <p:spPr>
                  <a:xfrm>
                    <a:off x="9528840" y="2161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36" name="Line 2118"/>
                  <p:cNvSpPr/>
                  <p:nvPr/>
                </p:nvSpPr>
                <p:spPr>
                  <a:xfrm>
                    <a:off x="9523080" y="2157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37" name="Line 2119"/>
                  <p:cNvSpPr/>
                  <p:nvPr/>
                </p:nvSpPr>
                <p:spPr>
                  <a:xfrm>
                    <a:off x="9517320" y="2154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38" name="Line 2120"/>
                  <p:cNvSpPr/>
                  <p:nvPr/>
                </p:nvSpPr>
                <p:spPr>
                  <a:xfrm>
                    <a:off x="9511200" y="2150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39" name="Line 2121"/>
                  <p:cNvSpPr/>
                  <p:nvPr/>
                </p:nvSpPr>
                <p:spPr>
                  <a:xfrm flipV="1">
                    <a:off x="9540720" y="2167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40" name="Line 2122"/>
                  <p:cNvSpPr/>
                  <p:nvPr/>
                </p:nvSpPr>
                <p:spPr>
                  <a:xfrm>
                    <a:off x="9558360" y="2178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41" name="Line 2123"/>
                  <p:cNvSpPr/>
                  <p:nvPr/>
                </p:nvSpPr>
                <p:spPr>
                  <a:xfrm>
                    <a:off x="9552600" y="2174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42" name="Line 2124"/>
                  <p:cNvSpPr/>
                  <p:nvPr/>
                </p:nvSpPr>
                <p:spPr>
                  <a:xfrm>
                    <a:off x="9546480" y="2171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43" name="Line 2125"/>
                  <p:cNvSpPr/>
                  <p:nvPr/>
                </p:nvSpPr>
                <p:spPr>
                  <a:xfrm flipV="1">
                    <a:off x="9564120" y="2181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344" name="Group 2126"/>
                <p:cNvGrpSpPr/>
                <p:nvPr/>
              </p:nvGrpSpPr>
              <p:grpSpPr>
                <a:xfrm>
                  <a:off x="9499680" y="2082960"/>
                  <a:ext cx="140760" cy="135360"/>
                  <a:chOff x="9499680" y="2082960"/>
                  <a:chExt cx="140760" cy="135360"/>
                </a:xfrm>
              </p:grpSpPr>
              <p:sp>
                <p:nvSpPr>
                  <p:cNvPr id="2345" name="CustomShape 2127"/>
                  <p:cNvSpPr/>
                  <p:nvPr/>
                </p:nvSpPr>
                <p:spPr>
                  <a:xfrm>
                    <a:off x="9499680" y="208296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46" name="Line 2128"/>
                  <p:cNvSpPr/>
                  <p:nvPr/>
                </p:nvSpPr>
                <p:spPr>
                  <a:xfrm>
                    <a:off x="9534960" y="2110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47" name="CustomShape 2129"/>
                  <p:cNvSpPr/>
                  <p:nvPr/>
                </p:nvSpPr>
                <p:spPr>
                  <a:xfrm>
                    <a:off x="9581760" y="21441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48" name="CustomShape 2130"/>
                  <p:cNvSpPr/>
                  <p:nvPr/>
                </p:nvSpPr>
                <p:spPr>
                  <a:xfrm>
                    <a:off x="9581760" y="214416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49" name="CustomShape 2131"/>
                  <p:cNvSpPr/>
                  <p:nvPr/>
                </p:nvSpPr>
                <p:spPr>
                  <a:xfrm>
                    <a:off x="9623160" y="219204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50" name="Line 2132"/>
                  <p:cNvSpPr/>
                  <p:nvPr/>
                </p:nvSpPr>
                <p:spPr>
                  <a:xfrm>
                    <a:off x="9528840" y="2107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51" name="Line 2133"/>
                  <p:cNvSpPr/>
                  <p:nvPr/>
                </p:nvSpPr>
                <p:spPr>
                  <a:xfrm>
                    <a:off x="9523080" y="2103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52" name="Line 2134"/>
                  <p:cNvSpPr/>
                  <p:nvPr/>
                </p:nvSpPr>
                <p:spPr>
                  <a:xfrm>
                    <a:off x="9517320" y="2100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53" name="Line 2135"/>
                  <p:cNvSpPr/>
                  <p:nvPr/>
                </p:nvSpPr>
                <p:spPr>
                  <a:xfrm>
                    <a:off x="9511200" y="2096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54" name="Line 2136"/>
                  <p:cNvSpPr/>
                  <p:nvPr/>
                </p:nvSpPr>
                <p:spPr>
                  <a:xfrm flipV="1">
                    <a:off x="9540720" y="2113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55" name="Line 2137"/>
                  <p:cNvSpPr/>
                  <p:nvPr/>
                </p:nvSpPr>
                <p:spPr>
                  <a:xfrm>
                    <a:off x="9558360" y="2124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56" name="Line 2138"/>
                  <p:cNvSpPr/>
                  <p:nvPr/>
                </p:nvSpPr>
                <p:spPr>
                  <a:xfrm>
                    <a:off x="9552600" y="2120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57" name="Line 2139"/>
                  <p:cNvSpPr/>
                  <p:nvPr/>
                </p:nvSpPr>
                <p:spPr>
                  <a:xfrm>
                    <a:off x="9546480" y="2117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58" name="Line 2140"/>
                  <p:cNvSpPr/>
                  <p:nvPr/>
                </p:nvSpPr>
                <p:spPr>
                  <a:xfrm flipV="1">
                    <a:off x="9564120" y="2127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359" name="Group 2141"/>
                <p:cNvGrpSpPr/>
                <p:nvPr/>
              </p:nvGrpSpPr>
              <p:grpSpPr>
                <a:xfrm>
                  <a:off x="9499680" y="2028600"/>
                  <a:ext cx="140760" cy="135360"/>
                  <a:chOff x="9499680" y="2028600"/>
                  <a:chExt cx="140760" cy="135360"/>
                </a:xfrm>
              </p:grpSpPr>
              <p:sp>
                <p:nvSpPr>
                  <p:cNvPr id="2360" name="CustomShape 2142"/>
                  <p:cNvSpPr/>
                  <p:nvPr/>
                </p:nvSpPr>
                <p:spPr>
                  <a:xfrm>
                    <a:off x="9499680" y="202860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61" name="Line 2143"/>
                  <p:cNvSpPr/>
                  <p:nvPr/>
                </p:nvSpPr>
                <p:spPr>
                  <a:xfrm>
                    <a:off x="9534960" y="20556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62" name="CustomShape 2144"/>
                  <p:cNvSpPr/>
                  <p:nvPr/>
                </p:nvSpPr>
                <p:spPr>
                  <a:xfrm>
                    <a:off x="9581760" y="20898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63" name="CustomShape 2145"/>
                  <p:cNvSpPr/>
                  <p:nvPr/>
                </p:nvSpPr>
                <p:spPr>
                  <a:xfrm>
                    <a:off x="9581760" y="208980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64" name="CustomShape 2146"/>
                  <p:cNvSpPr/>
                  <p:nvPr/>
                </p:nvSpPr>
                <p:spPr>
                  <a:xfrm>
                    <a:off x="9623160" y="213732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65" name="Line 2147"/>
                  <p:cNvSpPr/>
                  <p:nvPr/>
                </p:nvSpPr>
                <p:spPr>
                  <a:xfrm>
                    <a:off x="9528840" y="20520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66" name="Line 2148"/>
                  <p:cNvSpPr/>
                  <p:nvPr/>
                </p:nvSpPr>
                <p:spPr>
                  <a:xfrm>
                    <a:off x="9523080" y="20487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67" name="Line 2149"/>
                  <p:cNvSpPr/>
                  <p:nvPr/>
                </p:nvSpPr>
                <p:spPr>
                  <a:xfrm>
                    <a:off x="9517320" y="2045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68" name="Line 2150"/>
                  <p:cNvSpPr/>
                  <p:nvPr/>
                </p:nvSpPr>
                <p:spPr>
                  <a:xfrm>
                    <a:off x="9511200" y="2041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69" name="Line 2151"/>
                  <p:cNvSpPr/>
                  <p:nvPr/>
                </p:nvSpPr>
                <p:spPr>
                  <a:xfrm flipV="1">
                    <a:off x="9540720" y="20588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70" name="Line 2152"/>
                  <p:cNvSpPr/>
                  <p:nvPr/>
                </p:nvSpPr>
                <p:spPr>
                  <a:xfrm>
                    <a:off x="9558360" y="20692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71" name="Line 2153"/>
                  <p:cNvSpPr/>
                  <p:nvPr/>
                </p:nvSpPr>
                <p:spPr>
                  <a:xfrm>
                    <a:off x="9552600" y="20656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72" name="Line 2154"/>
                  <p:cNvSpPr/>
                  <p:nvPr/>
                </p:nvSpPr>
                <p:spPr>
                  <a:xfrm>
                    <a:off x="9546480" y="20624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73" name="Line 2155"/>
                  <p:cNvSpPr/>
                  <p:nvPr/>
                </p:nvSpPr>
                <p:spPr>
                  <a:xfrm flipV="1">
                    <a:off x="9564120" y="20725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374" name="Group 2156"/>
                <p:cNvGrpSpPr/>
                <p:nvPr/>
              </p:nvGrpSpPr>
              <p:grpSpPr>
                <a:xfrm>
                  <a:off x="9499680" y="1974240"/>
                  <a:ext cx="140760" cy="135360"/>
                  <a:chOff x="9499680" y="1974240"/>
                  <a:chExt cx="140760" cy="135360"/>
                </a:xfrm>
              </p:grpSpPr>
              <p:sp>
                <p:nvSpPr>
                  <p:cNvPr id="2375" name="CustomShape 2157"/>
                  <p:cNvSpPr/>
                  <p:nvPr/>
                </p:nvSpPr>
                <p:spPr>
                  <a:xfrm>
                    <a:off x="9499680" y="1974240"/>
                    <a:ext cx="140760" cy="135360"/>
                  </a:xfrm>
                  <a:custGeom>
                    <a:avLst/>
                    <a:gdLst/>
                    <a:ahLst/>
                    <a:rect l="l" t="t" r="r" b="b"/>
                    <a:pathLst>
                      <a:path w="394" h="379">
                        <a:moveTo>
                          <a:pt x="0" y="151"/>
                        </a:moveTo>
                        <a:lnTo>
                          <a:pt x="0" y="0"/>
                        </a:lnTo>
                        <a:lnTo>
                          <a:pt x="393" y="227"/>
                        </a:lnTo>
                        <a:lnTo>
                          <a:pt x="393" y="378"/>
                        </a:lnTo>
                        <a:lnTo>
                          <a:pt x="0" y="15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3333"/>
                      </a:gs>
                      <a:gs pos="100000">
                        <a:srgbClr val="999999"/>
                      </a:gs>
                    </a:gsLst>
                    <a:lin ang="0"/>
                  </a:gradFill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76" name="Line 2158"/>
                  <p:cNvSpPr/>
                  <p:nvPr/>
                </p:nvSpPr>
                <p:spPr>
                  <a:xfrm>
                    <a:off x="9534960" y="20012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77" name="CustomShape 2159"/>
                  <p:cNvSpPr/>
                  <p:nvPr/>
                </p:nvSpPr>
                <p:spPr>
                  <a:xfrm>
                    <a:off x="9581760" y="20354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b2b2b2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78" name="CustomShape 2160"/>
                  <p:cNvSpPr/>
                  <p:nvPr/>
                </p:nvSpPr>
                <p:spPr>
                  <a:xfrm>
                    <a:off x="9581760" y="2035440"/>
                    <a:ext cx="46440" cy="33120"/>
                  </a:xfrm>
                  <a:custGeom>
                    <a:avLst/>
                    <a:gdLst/>
                    <a:ahLst/>
                    <a:rect l="l" t="t" r="r" b="b"/>
                    <a:pathLst>
                      <a:path w="132" h="95">
                        <a:moveTo>
                          <a:pt x="131" y="94"/>
                        </a:moveTo>
                        <a:lnTo>
                          <a:pt x="13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4400">
                    <a:solidFill>
                      <a:srgbClr val="666666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79" name="CustomShape 2161"/>
                  <p:cNvSpPr/>
                  <p:nvPr/>
                </p:nvSpPr>
                <p:spPr>
                  <a:xfrm>
                    <a:off x="9623160" y="2082960"/>
                    <a:ext cx="5040" cy="9360"/>
                  </a:xfrm>
                  <a:custGeom>
                    <a:avLst/>
                    <a:gdLst/>
                    <a:ahLst/>
                    <a:rect l="l" t="t" r="r" b="b"/>
                    <a:pathLst>
                      <a:path w="17" h="29">
                        <a:moveTo>
                          <a:pt x="0" y="19"/>
                        </a:moveTo>
                        <a:lnTo>
                          <a:pt x="0" y="0"/>
                        </a:lnTo>
                        <a:lnTo>
                          <a:pt x="16" y="9"/>
                        </a:lnTo>
                        <a:lnTo>
                          <a:pt x="16" y="28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99ff66"/>
                  </a:solidFill>
                  <a:ln w="14400">
                    <a:solidFill>
                      <a:srgbClr val="3333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80" name="Line 2162"/>
                  <p:cNvSpPr/>
                  <p:nvPr/>
                </p:nvSpPr>
                <p:spPr>
                  <a:xfrm>
                    <a:off x="9528840" y="199764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81" name="Line 2163"/>
                  <p:cNvSpPr/>
                  <p:nvPr/>
                </p:nvSpPr>
                <p:spPr>
                  <a:xfrm>
                    <a:off x="9523080" y="199440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82" name="Line 2164"/>
                  <p:cNvSpPr/>
                  <p:nvPr/>
                </p:nvSpPr>
                <p:spPr>
                  <a:xfrm>
                    <a:off x="9517320" y="1991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83" name="Line 2165"/>
                  <p:cNvSpPr/>
                  <p:nvPr/>
                </p:nvSpPr>
                <p:spPr>
                  <a:xfrm>
                    <a:off x="9511200" y="19875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84" name="Line 2166"/>
                  <p:cNvSpPr/>
                  <p:nvPr/>
                </p:nvSpPr>
                <p:spPr>
                  <a:xfrm flipV="1">
                    <a:off x="9540720" y="20044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85" name="Line 2167"/>
                  <p:cNvSpPr/>
                  <p:nvPr/>
                </p:nvSpPr>
                <p:spPr>
                  <a:xfrm>
                    <a:off x="9558360" y="20149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86" name="Line 2168"/>
                  <p:cNvSpPr/>
                  <p:nvPr/>
                </p:nvSpPr>
                <p:spPr>
                  <a:xfrm>
                    <a:off x="9552600" y="201132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87" name="Line 2169"/>
                  <p:cNvSpPr/>
                  <p:nvPr/>
                </p:nvSpPr>
                <p:spPr>
                  <a:xfrm>
                    <a:off x="9546480" y="200808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88" name="Line 2170"/>
                  <p:cNvSpPr/>
                  <p:nvPr/>
                </p:nvSpPr>
                <p:spPr>
                  <a:xfrm flipV="1">
                    <a:off x="9564120" y="2018160"/>
                    <a:ext cx="360" cy="40680"/>
                  </a:xfrm>
                  <a:prstGeom prst="line">
                    <a:avLst/>
                  </a:prstGeom>
                  <a:ln w="14400">
                    <a:solidFill>
                      <a:srgbClr val="9999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2389" name="CustomShape 2171"/>
                <p:cNvSpPr/>
                <p:nvPr/>
              </p:nvSpPr>
              <p:spPr>
                <a:xfrm>
                  <a:off x="9487800" y="1936800"/>
                  <a:ext cx="152280" cy="128520"/>
                </a:xfrm>
                <a:custGeom>
                  <a:avLst/>
                  <a:gdLst/>
                  <a:ahLst/>
                  <a:rect l="l" t="t" r="r" b="b"/>
                  <a:pathLst>
                    <a:path w="426" h="360">
                      <a:moveTo>
                        <a:pt x="0" y="113"/>
                      </a:moveTo>
                      <a:lnTo>
                        <a:pt x="0" y="0"/>
                      </a:lnTo>
                      <a:lnTo>
                        <a:pt x="425" y="245"/>
                      </a:lnTo>
                      <a:lnTo>
                        <a:pt x="425" y="359"/>
                      </a:lnTo>
                      <a:lnTo>
                        <a:pt x="0" y="113"/>
                      </a:lnTo>
                    </a:path>
                  </a:pathLst>
                </a:custGeom>
                <a:gradFill rotWithShape="0">
                  <a:gsLst>
                    <a:gs pos="0">
                      <a:srgbClr val="333333"/>
                    </a:gs>
                    <a:gs pos="100000">
                      <a:srgbClr val="999999"/>
                    </a:gs>
                  </a:gsLst>
                  <a:lin ang="0"/>
                </a:gradFill>
                <a:ln w="14400">
                  <a:solidFill>
                    <a:srgbClr val="b2b2b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90" name="CustomShape 2172"/>
                <p:cNvSpPr/>
                <p:nvPr/>
              </p:nvSpPr>
              <p:spPr>
                <a:xfrm>
                  <a:off x="9470160" y="1818000"/>
                  <a:ext cx="375840" cy="923760"/>
                </a:xfrm>
                <a:custGeom>
                  <a:avLst/>
                  <a:gdLst/>
                  <a:ahLst/>
                  <a:rect l="l" t="t" r="r" b="b"/>
                  <a:pathLst>
                    <a:path w="1047" h="2569">
                      <a:moveTo>
                        <a:pt x="0" y="2266"/>
                      </a:moveTo>
                      <a:lnTo>
                        <a:pt x="0" y="302"/>
                      </a:lnTo>
                      <a:lnTo>
                        <a:pt x="523" y="0"/>
                      </a:lnTo>
                      <a:lnTo>
                        <a:pt x="1046" y="302"/>
                      </a:lnTo>
                      <a:lnTo>
                        <a:pt x="1046" y="2266"/>
                      </a:lnTo>
                      <a:lnTo>
                        <a:pt x="523" y="2568"/>
                      </a:lnTo>
                      <a:lnTo>
                        <a:pt x="0" y="2266"/>
                      </a:lnTo>
                    </a:path>
                  </a:pathLst>
                </a:custGeom>
                <a:noFill/>
                <a:ln w="144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391" name="Group 2173"/>
              <p:cNvGrpSpPr/>
              <p:nvPr/>
            </p:nvGrpSpPr>
            <p:grpSpPr>
              <a:xfrm>
                <a:off x="9517320" y="1899720"/>
                <a:ext cx="93600" cy="53640"/>
                <a:chOff x="9517320" y="1899720"/>
                <a:chExt cx="93600" cy="53640"/>
              </a:xfrm>
            </p:grpSpPr>
            <p:sp>
              <p:nvSpPr>
                <p:cNvPr id="2392" name="CustomShape 2174"/>
                <p:cNvSpPr/>
                <p:nvPr/>
              </p:nvSpPr>
              <p:spPr>
                <a:xfrm>
                  <a:off x="9517320" y="1899720"/>
                  <a:ext cx="93600" cy="53640"/>
                </a:xfrm>
                <a:custGeom>
                  <a:avLst/>
                  <a:gdLst/>
                  <a:ahLst/>
                  <a:rect l="l" t="t" r="r" b="b"/>
                  <a:pathLst>
                    <a:path w="263" h="152">
                      <a:moveTo>
                        <a:pt x="131" y="0"/>
                      </a:moveTo>
                      <a:lnTo>
                        <a:pt x="262" y="76"/>
                      </a:lnTo>
                      <a:lnTo>
                        <a:pt x="131" y="151"/>
                      </a:lnTo>
                      <a:lnTo>
                        <a:pt x="0" y="76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93" name="Line 2175"/>
                <p:cNvSpPr/>
                <p:nvPr/>
              </p:nvSpPr>
              <p:spPr>
                <a:xfrm>
                  <a:off x="9534600" y="19166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94" name="Line 2176"/>
                <p:cNvSpPr/>
                <p:nvPr/>
              </p:nvSpPr>
              <p:spPr>
                <a:xfrm>
                  <a:off x="9528480" y="191988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95" name="Line 2177"/>
                <p:cNvSpPr/>
                <p:nvPr/>
              </p:nvSpPr>
              <p:spPr>
                <a:xfrm>
                  <a:off x="9522720" y="192348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96" name="Line 2178"/>
                <p:cNvSpPr/>
                <p:nvPr/>
              </p:nvSpPr>
              <p:spPr>
                <a:xfrm>
                  <a:off x="9558000" y="19029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97" name="Line 2179"/>
                <p:cNvSpPr/>
                <p:nvPr/>
              </p:nvSpPr>
              <p:spPr>
                <a:xfrm>
                  <a:off x="9552240" y="19062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98" name="Line 2180"/>
                <p:cNvSpPr/>
                <p:nvPr/>
              </p:nvSpPr>
              <p:spPr>
                <a:xfrm>
                  <a:off x="9546480" y="19098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99" name="Line 2181"/>
                <p:cNvSpPr/>
                <p:nvPr/>
              </p:nvSpPr>
              <p:spPr>
                <a:xfrm>
                  <a:off x="9540360" y="19130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400" name="Group 2182"/>
              <p:cNvGrpSpPr/>
              <p:nvPr/>
            </p:nvGrpSpPr>
            <p:grpSpPr>
              <a:xfrm>
                <a:off x="9611280" y="1845360"/>
                <a:ext cx="93600" cy="53640"/>
                <a:chOff x="9611280" y="1845360"/>
                <a:chExt cx="93600" cy="53640"/>
              </a:xfrm>
            </p:grpSpPr>
            <p:sp>
              <p:nvSpPr>
                <p:cNvPr id="2401" name="CustomShape 2183"/>
                <p:cNvSpPr/>
                <p:nvPr/>
              </p:nvSpPr>
              <p:spPr>
                <a:xfrm>
                  <a:off x="9611280" y="1845360"/>
                  <a:ext cx="93600" cy="53640"/>
                </a:xfrm>
                <a:custGeom>
                  <a:avLst/>
                  <a:gdLst/>
                  <a:ahLst/>
                  <a:rect l="l" t="t" r="r" b="b"/>
                  <a:pathLst>
                    <a:path w="263" h="152">
                      <a:moveTo>
                        <a:pt x="131" y="0"/>
                      </a:moveTo>
                      <a:lnTo>
                        <a:pt x="262" y="76"/>
                      </a:lnTo>
                      <a:lnTo>
                        <a:pt x="131" y="151"/>
                      </a:lnTo>
                      <a:lnTo>
                        <a:pt x="0" y="76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02" name="Line 2184"/>
                <p:cNvSpPr/>
                <p:nvPr/>
              </p:nvSpPr>
              <p:spPr>
                <a:xfrm>
                  <a:off x="9628560" y="186228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03" name="Line 2185"/>
                <p:cNvSpPr/>
                <p:nvPr/>
              </p:nvSpPr>
              <p:spPr>
                <a:xfrm>
                  <a:off x="9622800" y="18655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04" name="Line 2186"/>
                <p:cNvSpPr/>
                <p:nvPr/>
              </p:nvSpPr>
              <p:spPr>
                <a:xfrm>
                  <a:off x="9617040" y="18691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05" name="Line 2187"/>
                <p:cNvSpPr/>
                <p:nvPr/>
              </p:nvSpPr>
              <p:spPr>
                <a:xfrm>
                  <a:off x="9652320" y="18486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06" name="Line 2188"/>
                <p:cNvSpPr/>
                <p:nvPr/>
              </p:nvSpPr>
              <p:spPr>
                <a:xfrm>
                  <a:off x="9646200" y="18518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07" name="Line 2189"/>
                <p:cNvSpPr/>
                <p:nvPr/>
              </p:nvSpPr>
              <p:spPr>
                <a:xfrm>
                  <a:off x="9640440" y="18554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08" name="Line 2190"/>
                <p:cNvSpPr/>
                <p:nvPr/>
              </p:nvSpPr>
              <p:spPr>
                <a:xfrm>
                  <a:off x="9634680" y="185868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409" name="Group 2191"/>
              <p:cNvGrpSpPr/>
              <p:nvPr/>
            </p:nvGrpSpPr>
            <p:grpSpPr>
              <a:xfrm>
                <a:off x="9611280" y="1954080"/>
                <a:ext cx="93600" cy="53640"/>
                <a:chOff x="9611280" y="1954080"/>
                <a:chExt cx="93600" cy="53640"/>
              </a:xfrm>
            </p:grpSpPr>
            <p:sp>
              <p:nvSpPr>
                <p:cNvPr id="2410" name="CustomShape 2192"/>
                <p:cNvSpPr/>
                <p:nvPr/>
              </p:nvSpPr>
              <p:spPr>
                <a:xfrm>
                  <a:off x="9611280" y="1954080"/>
                  <a:ext cx="93600" cy="53640"/>
                </a:xfrm>
                <a:custGeom>
                  <a:avLst/>
                  <a:gdLst/>
                  <a:ahLst/>
                  <a:rect l="l" t="t" r="r" b="b"/>
                  <a:pathLst>
                    <a:path w="263" h="152">
                      <a:moveTo>
                        <a:pt x="131" y="0"/>
                      </a:moveTo>
                      <a:lnTo>
                        <a:pt x="262" y="76"/>
                      </a:lnTo>
                      <a:lnTo>
                        <a:pt x="131" y="151"/>
                      </a:lnTo>
                      <a:lnTo>
                        <a:pt x="0" y="76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11" name="Line 2193"/>
                <p:cNvSpPr/>
                <p:nvPr/>
              </p:nvSpPr>
              <p:spPr>
                <a:xfrm>
                  <a:off x="9628560" y="19710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12" name="Line 2194"/>
                <p:cNvSpPr/>
                <p:nvPr/>
              </p:nvSpPr>
              <p:spPr>
                <a:xfrm>
                  <a:off x="9622800" y="19742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13" name="Line 2195"/>
                <p:cNvSpPr/>
                <p:nvPr/>
              </p:nvSpPr>
              <p:spPr>
                <a:xfrm>
                  <a:off x="9617040" y="19778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14" name="Line 2196"/>
                <p:cNvSpPr/>
                <p:nvPr/>
              </p:nvSpPr>
              <p:spPr>
                <a:xfrm>
                  <a:off x="9652320" y="19573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15" name="Line 2197"/>
                <p:cNvSpPr/>
                <p:nvPr/>
              </p:nvSpPr>
              <p:spPr>
                <a:xfrm>
                  <a:off x="9646200" y="196092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16" name="Line 2198"/>
                <p:cNvSpPr/>
                <p:nvPr/>
              </p:nvSpPr>
              <p:spPr>
                <a:xfrm>
                  <a:off x="9640440" y="19641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17" name="Line 2199"/>
                <p:cNvSpPr/>
                <p:nvPr/>
              </p:nvSpPr>
              <p:spPr>
                <a:xfrm>
                  <a:off x="9634680" y="19674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418" name="Group 2200"/>
              <p:cNvGrpSpPr/>
              <p:nvPr/>
            </p:nvGrpSpPr>
            <p:grpSpPr>
              <a:xfrm>
                <a:off x="9705600" y="1899720"/>
                <a:ext cx="93600" cy="53640"/>
                <a:chOff x="9705600" y="1899720"/>
                <a:chExt cx="93600" cy="53640"/>
              </a:xfrm>
            </p:grpSpPr>
            <p:sp>
              <p:nvSpPr>
                <p:cNvPr id="2419" name="CustomShape 2201"/>
                <p:cNvSpPr/>
                <p:nvPr/>
              </p:nvSpPr>
              <p:spPr>
                <a:xfrm>
                  <a:off x="9705600" y="1899720"/>
                  <a:ext cx="93600" cy="53640"/>
                </a:xfrm>
                <a:custGeom>
                  <a:avLst/>
                  <a:gdLst/>
                  <a:ahLst/>
                  <a:rect l="l" t="t" r="r" b="b"/>
                  <a:pathLst>
                    <a:path w="263" h="152">
                      <a:moveTo>
                        <a:pt x="131" y="0"/>
                      </a:moveTo>
                      <a:lnTo>
                        <a:pt x="262" y="76"/>
                      </a:lnTo>
                      <a:lnTo>
                        <a:pt x="131" y="151"/>
                      </a:lnTo>
                      <a:lnTo>
                        <a:pt x="0" y="76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20" name="Line 2202"/>
                <p:cNvSpPr/>
                <p:nvPr/>
              </p:nvSpPr>
              <p:spPr>
                <a:xfrm>
                  <a:off x="9722880" y="19166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21" name="Line 2203"/>
                <p:cNvSpPr/>
                <p:nvPr/>
              </p:nvSpPr>
              <p:spPr>
                <a:xfrm>
                  <a:off x="9716760" y="191988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22" name="Line 2204"/>
                <p:cNvSpPr/>
                <p:nvPr/>
              </p:nvSpPr>
              <p:spPr>
                <a:xfrm>
                  <a:off x="9711000" y="192348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23" name="Line 2205"/>
                <p:cNvSpPr/>
                <p:nvPr/>
              </p:nvSpPr>
              <p:spPr>
                <a:xfrm>
                  <a:off x="9746280" y="190296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24" name="Line 2206"/>
                <p:cNvSpPr/>
                <p:nvPr/>
              </p:nvSpPr>
              <p:spPr>
                <a:xfrm>
                  <a:off x="9740520" y="19062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25" name="Line 2207"/>
                <p:cNvSpPr/>
                <p:nvPr/>
              </p:nvSpPr>
              <p:spPr>
                <a:xfrm>
                  <a:off x="9734760" y="190980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26" name="Line 2208"/>
                <p:cNvSpPr/>
                <p:nvPr/>
              </p:nvSpPr>
              <p:spPr>
                <a:xfrm>
                  <a:off x="9728640" y="1913040"/>
                  <a:ext cx="47160" cy="27360"/>
                </a:xfrm>
                <a:prstGeom prst="line">
                  <a:avLst/>
                </a:prstGeom>
                <a:ln w="14400">
                  <a:solidFill>
                    <a:srgbClr val="9999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2427" name="CustomShape 2209"/>
          <p:cNvSpPr/>
          <p:nvPr/>
        </p:nvSpPr>
        <p:spPr>
          <a:xfrm>
            <a:off x="8503920" y="2743200"/>
            <a:ext cx="182736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6"/>
              </a:rPr>
              <a:t>ECN OKD ci-cluster-2</a:t>
            </a:r>
            <a:endParaRPr b="0" lang="en-US" sz="1300" spc="-1" strike="noStrike">
              <a:solidFill>
                <a:srgbClr val="1c99e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913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2019-04-23T15:12:54Z</dcterms:created>
  <dc:creator>ERICSSON</dc:creator>
  <dc:description/>
  <dc:language>en-US</dc:language>
  <cp:lastModifiedBy/>
  <dcterms:modified xsi:type="dcterms:W3CDTF">2021-04-07T10:56:25Z</dcterms:modified>
  <cp:revision>151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BCategory">
    <vt:lpwstr> </vt:lpwstr>
  </property>
  <property fmtid="{D5CDD505-2E9C-101B-9397-08002B2CF9AE}" pid="4" name="Bsubject">
    <vt:lpwstr> </vt:lpwstr>
  </property>
  <property fmtid="{D5CDD505-2E9C-101B-9397-08002B2CF9AE}" pid="5" name="ContentTypeId">
    <vt:lpwstr>0x0101002C8661F604A9A64C9627B875CBEE0D49</vt:lpwstr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115</vt:i4>
  </property>
  <property fmtid="{D5CDD505-2E9C-101B-9397-08002B2CF9AE}" pid="11" name="PresentationFormat">
    <vt:lpwstr>Widescreen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178</vt:i4>
  </property>
  <property fmtid="{D5CDD505-2E9C-101B-9397-08002B2CF9AE}" pid="15" name="TemplafyTimeStamp">
    <vt:lpwstr>2019-11-20T09:43:48.3532436</vt:lpwstr>
  </property>
  <property fmtid="{D5CDD505-2E9C-101B-9397-08002B2CF9AE}" pid="16" name="TemplateIdentity">
    <vt:lpwstr> </vt:lpwstr>
  </property>
</Properties>
</file>