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2356" autoAdjust="0"/>
    <p:restoredTop sz="94684" autoAdjust="0"/>
  </p:normalViewPr>
  <p:slideViewPr>
    <p:cSldViewPr snapToGrid="0" snapToObjects="1">
      <p:cViewPr varScale="1">
        <p:scale>
          <a:sx n="190" d="100"/>
          <a:sy n="190" d="100"/>
        </p:scale>
        <p:origin x="216" y="7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Source Sans 3" panose="020B0303030403020204" pitchFamily="34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ource Sans 3" panose="020B0303030403020204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Source Sans 3" panose="020B0303030403020204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Source Sans 3" panose="020B0303030403020204" pitchFamily="34" charset="0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Source Sans 3" panose="020B0303030403020204" pitchFamily="34" charset="0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Source Sans 3" panose="020B0303030403020204" pitchFamily="34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Source Sans 3</vt:lpstr>
      <vt:lpstr>Office Theme</vt:lpstr>
      <vt:lpstr>Presentation Title</vt:lpstr>
      <vt:lpstr>Slide Title</vt:lpstr>
      <vt:lpstr>Section header</vt:lpstr>
      <vt:lpstr>Slide Title for Two-Content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/>
  <cp:keywords/>
  <dc:description/>
  <cp:lastModifiedBy>Johnny Tran</cp:lastModifiedBy>
  <cp:revision>12</cp:revision>
  <dcterms:created xsi:type="dcterms:W3CDTF">2017-06-05T14:10:58Z</dcterms:created>
  <dcterms:modified xsi:type="dcterms:W3CDTF">2024-02-12T17:52:55Z</dcterms:modified>
  <cp:category/>
</cp:coreProperties>
</file>