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Le Fédéralisme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Par Johnny et Pedro</a:t>
            </a:r>
          </a:p>
        </p:txBody>
      </p:sp>
    </p:spTree>
    <p:extLst>
      <p:ext uri="{BB962C8B-B14F-4D97-AF65-F5344CB8AC3E}">
        <p14:creationId xmlns:p14="http://schemas.microsoft.com/office/powerpoint/2010/main" val="22104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BE598-63F4-4180-9FDF-7020BEA5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définitions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D7D63-97C7-4D47-B58C-1FA2CF61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Société</a:t>
            </a:r>
            <a:r>
              <a:rPr lang="es-ES" dirty="0"/>
              <a:t> : Vie en </a:t>
            </a:r>
            <a:r>
              <a:rPr lang="es-ES" dirty="0" err="1"/>
              <a:t>compagnie</a:t>
            </a:r>
            <a:r>
              <a:rPr lang="es-ES" dirty="0"/>
              <a:t> </a:t>
            </a:r>
            <a:r>
              <a:rPr lang="es-ES" dirty="0" err="1"/>
              <a:t>ou</a:t>
            </a:r>
            <a:r>
              <a:rPr lang="es-ES" dirty="0"/>
              <a:t> en </a:t>
            </a:r>
            <a:r>
              <a:rPr lang="es-ES" dirty="0" err="1"/>
              <a:t>groupe</a:t>
            </a:r>
            <a:endParaRPr lang="es-ES" dirty="0"/>
          </a:p>
          <a:p>
            <a:r>
              <a:rPr lang="es-ES" b="1" dirty="0" err="1"/>
              <a:t>Politique</a:t>
            </a:r>
            <a:r>
              <a:rPr lang="es-ES" dirty="0"/>
              <a:t> : </a:t>
            </a:r>
            <a:r>
              <a:rPr lang="es-ES" dirty="0" err="1"/>
              <a:t>Organisation</a:t>
            </a:r>
            <a:r>
              <a:rPr lang="es-ES" dirty="0"/>
              <a:t> du </a:t>
            </a:r>
            <a:r>
              <a:rPr lang="es-ES" dirty="0" err="1"/>
              <a:t>pouvoir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une </a:t>
            </a:r>
            <a:r>
              <a:rPr lang="es-ES" dirty="0" err="1"/>
              <a:t>société</a:t>
            </a:r>
            <a:endParaRPr lang="es-ES" dirty="0"/>
          </a:p>
          <a:p>
            <a:r>
              <a:rPr lang="es-ES" b="1" dirty="0" err="1" smtClean="0"/>
              <a:t>Fédéral</a:t>
            </a:r>
            <a:r>
              <a:rPr lang="es-ES" dirty="0" smtClean="0"/>
              <a:t> : Se </a:t>
            </a:r>
            <a:r>
              <a:rPr lang="es-ES" dirty="0" err="1" smtClean="0"/>
              <a:t>dit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</a:t>
            </a:r>
            <a:r>
              <a:rPr lang="es-ES" dirty="0" err="1" smtClean="0"/>
              <a:t>Etat</a:t>
            </a:r>
            <a:r>
              <a:rPr lang="es-ES" dirty="0" smtClean="0"/>
              <a:t> </a:t>
            </a:r>
            <a:r>
              <a:rPr lang="es-ES" dirty="0" err="1"/>
              <a:t>contenant</a:t>
            </a:r>
            <a:r>
              <a:rPr lang="es-ES" dirty="0"/>
              <a:t> </a:t>
            </a:r>
            <a:r>
              <a:rPr lang="es-ES" dirty="0" smtClean="0"/>
              <a:t>une </a:t>
            </a:r>
            <a:r>
              <a:rPr lang="es-ES" dirty="0" err="1" smtClean="0"/>
              <a:t>collectivité</a:t>
            </a:r>
            <a:r>
              <a:rPr lang="es-ES" dirty="0" smtClean="0"/>
              <a:t> de </a:t>
            </a:r>
            <a:r>
              <a:rPr lang="es-ES" dirty="0" err="1" smtClean="0"/>
              <a:t>politiques</a:t>
            </a:r>
            <a:r>
              <a:rPr lang="es-ES" dirty="0" smtClean="0"/>
              <a:t> </a:t>
            </a:r>
            <a:r>
              <a:rPr lang="es-ES" dirty="0" err="1" smtClean="0"/>
              <a:t>autonomes</a:t>
            </a:r>
            <a:r>
              <a:rPr lang="es-ES" dirty="0" smtClean="0"/>
              <a:t>. </a:t>
            </a:r>
            <a:r>
              <a:rPr lang="es-ES" dirty="0"/>
              <a:t> </a:t>
            </a:r>
            <a:r>
              <a:rPr lang="es-ES" dirty="0" err="1" smtClean="0"/>
              <a:t>L’état</a:t>
            </a:r>
            <a:r>
              <a:rPr lang="es-ES" dirty="0" smtClean="0"/>
              <a:t> </a:t>
            </a:r>
            <a:r>
              <a:rPr lang="es-ES" dirty="0" err="1" smtClean="0"/>
              <a:t>contient</a:t>
            </a:r>
            <a:r>
              <a:rPr lang="es-ES" dirty="0" smtClean="0"/>
              <a:t> un </a:t>
            </a:r>
            <a:r>
              <a:rPr lang="es-ES" dirty="0" err="1" smtClean="0"/>
              <a:t>gouvernement</a:t>
            </a:r>
            <a:r>
              <a:rPr lang="es-ES" dirty="0" smtClean="0"/>
              <a:t> central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1" y="4551408"/>
            <a:ext cx="2208207" cy="13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2189" y="772814"/>
            <a:ext cx="5907149" cy="773352"/>
          </a:xfrm>
        </p:spPr>
        <p:txBody>
          <a:bodyPr>
            <a:normAutofit fontScale="90000"/>
          </a:bodyPr>
          <a:lstStyle/>
          <a:p>
            <a:r>
              <a:rPr lang="fr-CH" sz="4400" b="1" dirty="0"/>
              <a:t>Définition </a:t>
            </a:r>
            <a:r>
              <a:rPr lang="fr-CH" sz="4400" b="1" dirty="0" smtClean="0"/>
              <a:t>du Fédéralisme</a:t>
            </a:r>
            <a:endParaRPr lang="fr-CH" sz="4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932190" y="1546166"/>
            <a:ext cx="6477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Le fédéralisme est une façon d’organiser un système politique fédéral dans lequel l’état fédéral et organisé en fédération. </a:t>
            </a:r>
          </a:p>
          <a:p>
            <a:endParaRPr lang="fr-CH" sz="2800" dirty="0"/>
          </a:p>
          <a:p>
            <a:endParaRPr lang="fr-CH" sz="2800" dirty="0"/>
          </a:p>
          <a:p>
            <a:r>
              <a:rPr lang="fr-CH" sz="2800" dirty="0"/>
              <a:t>L’état fédéral partage avec les états fédérés les pouvoirs : législative, juridictionnel.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419">
            <a:off x="7150568" y="1756694"/>
            <a:ext cx="4247631" cy="2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30FDE0B-4372-46D1-B9DB-D886B9E8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03990"/>
            <a:ext cx="9601196" cy="1303867"/>
          </a:xfrm>
        </p:spPr>
        <p:txBody>
          <a:bodyPr>
            <a:normAutofit/>
          </a:bodyPr>
          <a:lstStyle/>
          <a:p>
            <a:r>
              <a:rPr lang="fr-CH" dirty="0"/>
              <a:t>La Suisse un état </a:t>
            </a:r>
            <a:r>
              <a:rPr lang="fr-CH" dirty="0" smtClean="0"/>
              <a:t>fédéral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C69C0C-BD8B-40D6-867F-C38E00CE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16555"/>
            <a:ext cx="7260769" cy="3318936"/>
          </a:xfrm>
        </p:spPr>
        <p:txBody>
          <a:bodyPr>
            <a:normAutofit lnSpcReduction="10000"/>
          </a:bodyPr>
          <a:lstStyle/>
          <a:p>
            <a:r>
              <a:rPr lang="fr-CH" dirty="0"/>
              <a:t>Composé de 26 états fédérés</a:t>
            </a:r>
          </a:p>
          <a:p>
            <a:r>
              <a:rPr lang="fr-CH" dirty="0"/>
              <a:t>Les états fédérés sont des cantons</a:t>
            </a:r>
          </a:p>
          <a:p>
            <a:r>
              <a:rPr lang="fr-CH" dirty="0"/>
              <a:t> autorités politiques et citoyens sont proches</a:t>
            </a:r>
          </a:p>
          <a:p>
            <a:r>
              <a:rPr lang="fr-CH" dirty="0"/>
              <a:t>Les cantons s’adaptent à ces besoins =&gt; aide les minorités</a:t>
            </a:r>
          </a:p>
          <a:p>
            <a:r>
              <a:rPr lang="fr-CH" dirty="0"/>
              <a:t>Cantons soumis à l’autorité de la constitution fédéral</a:t>
            </a:r>
          </a:p>
          <a:p>
            <a:r>
              <a:rPr lang="fr-CH" dirty="0"/>
              <a:t>Il y a beaucoup de lois =&gt; ralentis les mises en place</a:t>
            </a:r>
          </a:p>
          <a:p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21" y="2616555"/>
            <a:ext cx="3702944" cy="24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D2D9-F6DA-49DA-B50D-13B5C428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98499"/>
            <a:ext cx="9472126" cy="1303867"/>
          </a:xfrm>
        </p:spPr>
        <p:txBody>
          <a:bodyPr>
            <a:normAutofit/>
          </a:bodyPr>
          <a:lstStyle/>
          <a:p>
            <a:r>
              <a:rPr lang="es-ES" dirty="0"/>
              <a:t>Les </a:t>
            </a:r>
            <a:r>
              <a:rPr lang="es-ES" dirty="0" err="1"/>
              <a:t>états</a:t>
            </a:r>
            <a:r>
              <a:rPr lang="es-ES" dirty="0"/>
              <a:t> </a:t>
            </a:r>
            <a:r>
              <a:rPr lang="es-ES" dirty="0" err="1"/>
              <a:t>fédérés</a:t>
            </a:r>
            <a:r>
              <a:rPr lang="es-ES" dirty="0"/>
              <a:t> </a:t>
            </a:r>
            <a:r>
              <a:rPr lang="es-ES" dirty="0" err="1"/>
              <a:t>sont</a:t>
            </a:r>
            <a:r>
              <a:rPr lang="es-ES" dirty="0"/>
              <a:t> des </a:t>
            </a:r>
            <a:r>
              <a:rPr lang="es-ES" dirty="0" err="1"/>
              <a:t>cantons</a:t>
            </a:r>
            <a:r>
              <a:rPr lang="es-ES" dirty="0"/>
              <a:t> 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904C-89C2-4256-87BD-01C67AC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103775" cy="331893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</a:t>
            </a:r>
            <a:r>
              <a:rPr lang="es-ES" dirty="0" err="1"/>
              <a:t>constitution</a:t>
            </a:r>
            <a:r>
              <a:rPr lang="es-ES" dirty="0"/>
              <a:t> </a:t>
            </a:r>
            <a:r>
              <a:rPr lang="es-ES" dirty="0" err="1"/>
              <a:t>Fédéral</a:t>
            </a:r>
            <a:r>
              <a:rPr lang="es-ES" dirty="0"/>
              <a:t> </a:t>
            </a:r>
            <a:r>
              <a:rPr lang="es-ES" dirty="0" err="1"/>
              <a:t>donne</a:t>
            </a:r>
            <a:r>
              <a:rPr lang="es-ES" dirty="0"/>
              <a:t> les </a:t>
            </a:r>
            <a:r>
              <a:rPr lang="es-ES" dirty="0" err="1"/>
              <a:t>tâches</a:t>
            </a:r>
            <a:r>
              <a:rPr lang="es-ES" dirty="0"/>
              <a:t> </a:t>
            </a:r>
            <a:r>
              <a:rPr lang="es-ES" dirty="0" err="1"/>
              <a:t>aux</a:t>
            </a:r>
            <a:r>
              <a:rPr lang="es-ES" dirty="0"/>
              <a:t> </a:t>
            </a:r>
            <a:r>
              <a:rPr lang="es-ES" dirty="0" err="1"/>
              <a:t>cantons</a:t>
            </a:r>
            <a:endParaRPr lang="es-ES" dirty="0"/>
          </a:p>
          <a:p>
            <a:r>
              <a:rPr lang="es-ES" dirty="0" err="1"/>
              <a:t>Définissent</a:t>
            </a:r>
            <a:r>
              <a:rPr lang="es-ES" dirty="0"/>
              <a:t> </a:t>
            </a:r>
            <a:r>
              <a:rPr lang="es-ES" dirty="0" err="1"/>
              <a:t>leurs</a:t>
            </a:r>
            <a:r>
              <a:rPr lang="es-ES" dirty="0"/>
              <a:t> </a:t>
            </a:r>
            <a:r>
              <a:rPr lang="es-ES" dirty="0" err="1"/>
              <a:t>propres</a:t>
            </a:r>
            <a:r>
              <a:rPr lang="es-ES" dirty="0"/>
              <a:t> </a:t>
            </a:r>
            <a:r>
              <a:rPr lang="es-ES" dirty="0" err="1"/>
              <a:t>lois</a:t>
            </a:r>
            <a:endParaRPr lang="es-ES" dirty="0"/>
          </a:p>
          <a:p>
            <a:r>
              <a:rPr lang="es-ES" dirty="0" err="1"/>
              <a:t>Ont</a:t>
            </a:r>
            <a:r>
              <a:rPr lang="es-ES" dirty="0"/>
              <a:t> un </a:t>
            </a:r>
            <a:r>
              <a:rPr lang="es-ES" dirty="0" err="1"/>
              <a:t>ou</a:t>
            </a:r>
            <a:r>
              <a:rPr lang="es-ES" dirty="0"/>
              <a:t> </a:t>
            </a:r>
            <a:r>
              <a:rPr lang="es-ES" dirty="0" err="1"/>
              <a:t>deux</a:t>
            </a:r>
            <a:r>
              <a:rPr lang="es-ES" dirty="0"/>
              <a:t> </a:t>
            </a:r>
            <a:r>
              <a:rPr lang="es-ES" dirty="0" err="1"/>
              <a:t>sièges</a:t>
            </a:r>
            <a:r>
              <a:rPr lang="es-ES" dirty="0"/>
              <a:t> </a:t>
            </a:r>
            <a:r>
              <a:rPr lang="es-ES" dirty="0" err="1"/>
              <a:t>au</a:t>
            </a:r>
            <a:r>
              <a:rPr lang="es-ES" dirty="0"/>
              <a:t> </a:t>
            </a:r>
            <a:r>
              <a:rPr lang="es-ES" dirty="0" err="1"/>
              <a:t>conseil</a:t>
            </a:r>
            <a:r>
              <a:rPr lang="es-ES" dirty="0"/>
              <a:t> des </a:t>
            </a:r>
            <a:r>
              <a:rPr lang="es-ES" dirty="0" err="1"/>
              <a:t>Etats</a:t>
            </a:r>
            <a:endParaRPr lang="es-ES" dirty="0"/>
          </a:p>
          <a:p>
            <a:r>
              <a:rPr lang="es-ES" dirty="0"/>
              <a:t>Mise en place des </a:t>
            </a:r>
            <a:r>
              <a:rPr lang="es-ES" dirty="0" err="1"/>
              <a:t>procédures</a:t>
            </a:r>
            <a:r>
              <a:rPr lang="es-ES" dirty="0"/>
              <a:t> de </a:t>
            </a:r>
            <a:r>
              <a:rPr lang="es-ES" dirty="0" err="1"/>
              <a:t>consultation</a:t>
            </a:r>
            <a:r>
              <a:rPr lang="es-ES" dirty="0"/>
              <a:t> : </a:t>
            </a:r>
            <a:r>
              <a:rPr lang="es-ES" dirty="0" err="1"/>
              <a:t>Quand</a:t>
            </a:r>
            <a:r>
              <a:rPr lang="es-ES" dirty="0"/>
              <a:t> </a:t>
            </a:r>
            <a:r>
              <a:rPr lang="es-ES" dirty="0" err="1"/>
              <a:t>l’Etat</a:t>
            </a:r>
            <a:r>
              <a:rPr lang="es-ES" dirty="0"/>
              <a:t> le demande</a:t>
            </a:r>
          </a:p>
          <a:p>
            <a:r>
              <a:rPr lang="es-ES" dirty="0" err="1"/>
              <a:t>Droit</a:t>
            </a:r>
            <a:r>
              <a:rPr lang="es-ES" dirty="0"/>
              <a:t> de </a:t>
            </a:r>
            <a:r>
              <a:rPr lang="es-ES" dirty="0" err="1"/>
              <a:t>référendum</a:t>
            </a:r>
            <a:r>
              <a:rPr lang="es-ES" dirty="0"/>
              <a:t> =&gt; 8 </a:t>
            </a:r>
            <a:r>
              <a:rPr lang="es-ES" dirty="0" err="1"/>
              <a:t>cantons</a:t>
            </a:r>
            <a:r>
              <a:rPr lang="es-ES" dirty="0"/>
              <a:t> mínimum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52" y="2556932"/>
            <a:ext cx="3984976" cy="28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D5D10-0016-4C07-A94D-7D799F9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L’alliance</a:t>
            </a:r>
            <a:r>
              <a:rPr lang="es-ES" dirty="0"/>
              <a:t> </a:t>
            </a:r>
            <a:r>
              <a:rPr lang="es-ES" dirty="0" err="1"/>
              <a:t>c’est</a:t>
            </a:r>
            <a:r>
              <a:rPr lang="es-ES" dirty="0"/>
              <a:t> </a:t>
            </a:r>
            <a:r>
              <a:rPr lang="es-ES" dirty="0" err="1"/>
              <a:t>quoi</a:t>
            </a:r>
            <a:r>
              <a:rPr lang="es-ES" dirty="0"/>
              <a:t>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562EF-D7E0-4A95-9B55-4FF6A4B9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Regroupement</a:t>
            </a:r>
            <a:r>
              <a:rPr lang="es-ES" dirty="0"/>
              <a:t> </a:t>
            </a:r>
            <a:r>
              <a:rPr lang="es-ES" dirty="0" err="1"/>
              <a:t>d’Etats</a:t>
            </a:r>
            <a:r>
              <a:rPr lang="es-ES" dirty="0"/>
              <a:t> </a:t>
            </a:r>
            <a:r>
              <a:rPr lang="es-ES" dirty="0" err="1"/>
              <a:t>contenant</a:t>
            </a:r>
            <a:r>
              <a:rPr lang="es-ES" dirty="0"/>
              <a:t> un </a:t>
            </a:r>
            <a:r>
              <a:rPr lang="es-ES" dirty="0" err="1"/>
              <a:t>intérêt</a:t>
            </a:r>
            <a:r>
              <a:rPr lang="es-ES" dirty="0"/>
              <a:t> </a:t>
            </a:r>
            <a:r>
              <a:rPr lang="es-ES" dirty="0" err="1"/>
              <a:t>commun</a:t>
            </a:r>
            <a:endParaRPr lang="es-ES" dirty="0"/>
          </a:p>
          <a:p>
            <a:r>
              <a:rPr lang="es-ES" dirty="0" err="1"/>
              <a:t>Sont</a:t>
            </a:r>
            <a:r>
              <a:rPr lang="es-ES" dirty="0"/>
              <a:t> </a:t>
            </a:r>
            <a:r>
              <a:rPr lang="es-ES" dirty="0" err="1"/>
              <a:t>indépendants</a:t>
            </a:r>
            <a:r>
              <a:rPr lang="es-ES" dirty="0"/>
              <a:t> des 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états</a:t>
            </a:r>
            <a:r>
              <a:rPr lang="es-ES" dirty="0"/>
              <a:t> =&gt; </a:t>
            </a:r>
            <a:r>
              <a:rPr lang="es-ES" dirty="0" err="1"/>
              <a:t>leurs</a:t>
            </a:r>
            <a:r>
              <a:rPr lang="es-ES" dirty="0"/>
              <a:t> </a:t>
            </a:r>
            <a:r>
              <a:rPr lang="es-ES" dirty="0" err="1"/>
              <a:t>institution</a:t>
            </a:r>
            <a:endParaRPr lang="es-ES" dirty="0"/>
          </a:p>
          <a:p>
            <a:r>
              <a:rPr lang="es-ES" dirty="0" err="1"/>
              <a:t>Temps</a:t>
            </a:r>
            <a:r>
              <a:rPr lang="es-ES" dirty="0"/>
              <a:t> </a:t>
            </a:r>
            <a:r>
              <a:rPr lang="es-ES" dirty="0" err="1"/>
              <a:t>limités</a:t>
            </a:r>
            <a:endParaRPr lang="es-ES" dirty="0"/>
          </a:p>
          <a:p>
            <a:r>
              <a:rPr lang="es-ES" dirty="0" err="1"/>
              <a:t>Peuvent</a:t>
            </a:r>
            <a:r>
              <a:rPr lang="es-ES" dirty="0"/>
              <a:t> </a:t>
            </a:r>
            <a:r>
              <a:rPr lang="es-ES" dirty="0" err="1"/>
              <a:t>quiter</a:t>
            </a:r>
            <a:r>
              <a:rPr lang="es-ES" dirty="0"/>
              <a:t> </a:t>
            </a:r>
            <a:r>
              <a:rPr lang="es-ES" dirty="0" err="1"/>
              <a:t>quand</a:t>
            </a:r>
            <a:r>
              <a:rPr lang="es-ES" dirty="0"/>
              <a:t> </a:t>
            </a:r>
            <a:r>
              <a:rPr lang="es-ES" dirty="0" err="1"/>
              <a:t>ils</a:t>
            </a:r>
            <a:r>
              <a:rPr lang="es-ES" dirty="0"/>
              <a:t> </a:t>
            </a:r>
            <a:r>
              <a:rPr lang="es-ES" dirty="0" err="1"/>
              <a:t>souhaitent</a:t>
            </a:r>
            <a:r>
              <a:rPr lang="es-ES" dirty="0"/>
              <a:t> </a:t>
            </a:r>
            <a:r>
              <a:rPr lang="es-ES" dirty="0" err="1"/>
              <a:t>l’alliance</a:t>
            </a:r>
            <a:endParaRPr lang="es-E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2" y="2687751"/>
            <a:ext cx="3013788" cy="33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D5D10-0016-4C07-A94D-7D799F9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confédération</a:t>
            </a:r>
            <a:r>
              <a:rPr lang="es-ES" dirty="0"/>
              <a:t> </a:t>
            </a:r>
            <a:r>
              <a:rPr lang="es-ES" dirty="0" err="1"/>
              <a:t>c’est</a:t>
            </a:r>
            <a:r>
              <a:rPr lang="es-ES" dirty="0"/>
              <a:t> </a:t>
            </a:r>
            <a:r>
              <a:rPr lang="es-ES" dirty="0" err="1"/>
              <a:t>quoi</a:t>
            </a:r>
            <a:r>
              <a:rPr lang="es-ES" dirty="0"/>
              <a:t>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562EF-D7E0-4A95-9B55-4FF6A4B9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Regroupement</a:t>
            </a:r>
            <a:r>
              <a:rPr lang="es-ES" dirty="0"/>
              <a:t> </a:t>
            </a:r>
            <a:r>
              <a:rPr lang="es-ES" dirty="0" err="1"/>
              <a:t>d’Etats</a:t>
            </a:r>
            <a:r>
              <a:rPr lang="es-ES" dirty="0"/>
              <a:t> </a:t>
            </a:r>
            <a:r>
              <a:rPr lang="es-ES" dirty="0" err="1"/>
              <a:t>contenant</a:t>
            </a:r>
            <a:r>
              <a:rPr lang="es-ES" dirty="0"/>
              <a:t> des </a:t>
            </a:r>
            <a:r>
              <a:rPr lang="es-ES" dirty="0" err="1"/>
              <a:t>intérêts</a:t>
            </a:r>
            <a:r>
              <a:rPr lang="es-ES" dirty="0"/>
              <a:t> </a:t>
            </a:r>
            <a:r>
              <a:rPr lang="es-ES" dirty="0" err="1"/>
              <a:t>communs</a:t>
            </a:r>
            <a:endParaRPr lang="es-ES" dirty="0"/>
          </a:p>
          <a:p>
            <a:r>
              <a:rPr lang="es-ES" dirty="0" err="1"/>
              <a:t>Sont</a:t>
            </a:r>
            <a:r>
              <a:rPr lang="es-ES" dirty="0"/>
              <a:t> </a:t>
            </a:r>
            <a:r>
              <a:rPr lang="es-ES" dirty="0" err="1"/>
              <a:t>indépendants</a:t>
            </a:r>
            <a:r>
              <a:rPr lang="es-ES" dirty="0"/>
              <a:t> des 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états</a:t>
            </a:r>
            <a:r>
              <a:rPr lang="es-ES" dirty="0"/>
              <a:t> =&gt; </a:t>
            </a:r>
            <a:r>
              <a:rPr lang="es-ES" dirty="0" err="1" smtClean="0"/>
              <a:t>leursé</a:t>
            </a:r>
            <a:r>
              <a:rPr lang="es-ES" dirty="0" smtClean="0"/>
              <a:t> </a:t>
            </a:r>
            <a:r>
              <a:rPr lang="es-ES" dirty="0" err="1"/>
              <a:t>institution</a:t>
            </a:r>
            <a:endParaRPr lang="es-ES" dirty="0"/>
          </a:p>
          <a:p>
            <a:r>
              <a:rPr lang="es-ES" dirty="0"/>
              <a:t>Les </a:t>
            </a:r>
            <a:r>
              <a:rPr lang="es-ES" dirty="0" err="1"/>
              <a:t>états</a:t>
            </a:r>
            <a:r>
              <a:rPr lang="es-ES" dirty="0"/>
              <a:t> </a:t>
            </a:r>
            <a:r>
              <a:rPr lang="es-ES" dirty="0" err="1"/>
              <a:t>peuvent</a:t>
            </a:r>
            <a:r>
              <a:rPr lang="es-ES" dirty="0"/>
              <a:t> </a:t>
            </a:r>
            <a:r>
              <a:rPr lang="es-ES" dirty="0" err="1"/>
              <a:t>difficilement</a:t>
            </a:r>
            <a:r>
              <a:rPr lang="es-ES" dirty="0"/>
              <a:t> </a:t>
            </a:r>
            <a:r>
              <a:rPr lang="es-ES" dirty="0" err="1"/>
              <a:t>quitter</a:t>
            </a:r>
            <a:r>
              <a:rPr lang="es-ES" dirty="0"/>
              <a:t> la </a:t>
            </a:r>
            <a:r>
              <a:rPr lang="es-ES" dirty="0" err="1"/>
              <a:t>confédération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269" r="269" b="4311"/>
          <a:stretch/>
        </p:blipFill>
        <p:spPr>
          <a:xfrm>
            <a:off x="931506" y="3077547"/>
            <a:ext cx="3463212" cy="33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344</TotalTime>
  <Words>231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Organique</vt:lpstr>
      <vt:lpstr>Le Fédéralisme</vt:lpstr>
      <vt:lpstr>définitions</vt:lpstr>
      <vt:lpstr>Définition du Fédéralisme</vt:lpstr>
      <vt:lpstr>La Suisse un état fédéral</vt:lpstr>
      <vt:lpstr>Les états fédérés sont des cantons ?</vt:lpstr>
      <vt:lpstr>L’alliance c’est quoi ?</vt:lpstr>
      <vt:lpstr>La confédération c’est quoi ?</vt:lpstr>
      <vt:lpstr>Questions 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Fédéralisme</dc:title>
  <dc:creator>VACA-JARAMILLO Johnny</dc:creator>
  <cp:lastModifiedBy>PINTO Pedro</cp:lastModifiedBy>
  <cp:revision>39</cp:revision>
  <dcterms:created xsi:type="dcterms:W3CDTF">2019-10-10T06:39:45Z</dcterms:created>
  <dcterms:modified xsi:type="dcterms:W3CDTF">2019-11-07T07:10:25Z</dcterms:modified>
</cp:coreProperties>
</file>