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4"/>
  </p:sldMasterIdLst>
  <p:notesMasterIdLst>
    <p:notesMasterId r:id="rId11"/>
  </p:notesMasterIdLst>
  <p:sldIdLst>
    <p:sldId id="2147375512" r:id="rId5"/>
    <p:sldId id="2147375513" r:id="rId6"/>
    <p:sldId id="2147375514" r:id="rId7"/>
    <p:sldId id="2147375515" r:id="rId8"/>
    <p:sldId id="2147375629" r:id="rId9"/>
    <p:sldId id="2147375630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42E71C-067B-47AE-BBD0-36F5F8E397E0}">
          <p14:sldIdLst>
            <p14:sldId id="2147375512"/>
            <p14:sldId id="2147375513"/>
            <p14:sldId id="2147375514"/>
            <p14:sldId id="2147375515"/>
          </p14:sldIdLst>
        </p14:section>
        <p14:section name="Untitled Section" id="{C7311520-A249-47AE-AE0E-0F1CAB761131}">
          <p14:sldIdLst>
            <p14:sldId id="2147375629"/>
            <p14:sldId id="21473756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A16D611-F422-5EB9-1F9F-D3DB0D9FDF81}" name="Tabel, Jessie II" initials="TJI" userId="S::jessie.ii.tabel@accenture.com::13915861-5a7b-4239-ab30-3964ca2dd2a8" providerId="AD"/>
  <p188:author id="{A81CC01B-17E9-A009-F9EF-B66C0FF0A704}" name="Ke Li Bao" initials="KLB" userId="S::ke.li.bao@accenture.com::770b04c0-2675-4c3c-934b-b95431d60691" providerId="AD"/>
  <p188:author id="{0950F321-A047-84D9-866D-395532EC09CB}" name="Goh, Jacintha" initials="GJ" userId="S::jacintha.goh@accenture.com::cebd759e-3d1b-48c1-80ef-04e269bd9bd7" providerId="AD"/>
  <p188:author id="{98EBAB94-40CE-6538-F63B-7BB899FB5E86}" name="Ju, Yuting" initials="JY" userId="S::yuting.ju@accenture.com::6bd8bf69-c6a9-4c52-96f9-54515c725b68" providerId="AD"/>
  <p188:author id="{4D32C1A0-EF1F-1ED7-D492-070F344E1074}" name="Chan, Marcus" initials="CM" userId="S::marcus.cjh@accenture.com::d0a1ed6f-c02e-4c78-91cb-c43922a5f928" providerId="AD"/>
  <p188:author id="{D88823FD-0E21-7D21-5266-85A9F70FB2C4}" name="Tjeng, Robbi" initials="TR" userId="S::robbi.tjeng@accenture.com::416ac63e-2184-462d-8afb-7abd2ed305b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D1D4DB"/>
    <a:srgbClr val="355B8A"/>
    <a:srgbClr val="0000FF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0C734-67C4-4E4A-9FD3-FF62A26934CC}" v="1" dt="2023-09-07T10:10:50.91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00" autoAdjust="0"/>
  </p:normalViewPr>
  <p:slideViewPr>
    <p:cSldViewPr snapToGrid="0">
      <p:cViewPr varScale="1">
        <p:scale>
          <a:sx n="112" d="100"/>
          <a:sy n="112" d="100"/>
        </p:scale>
        <p:origin x="516" y="13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J" userId="05fb0052ce78fe53" providerId="LiveId" clId="{D690C734-67C4-4E4A-9FD3-FF62A26934CC}"/>
    <pc:docChg chg="undo custSel addSld modSld addSection delSection modSection">
      <pc:chgData name="J J" userId="05fb0052ce78fe53" providerId="LiveId" clId="{D690C734-67C4-4E4A-9FD3-FF62A26934CC}" dt="2023-09-29T22:59:19.155" v="94" actId="1076"/>
      <pc:docMkLst>
        <pc:docMk/>
      </pc:docMkLst>
      <pc:sldChg chg="modSp mod">
        <pc:chgData name="J J" userId="05fb0052ce78fe53" providerId="LiveId" clId="{D690C734-67C4-4E4A-9FD3-FF62A26934CC}" dt="2023-09-29T22:59:19.155" v="94" actId="1076"/>
        <pc:sldMkLst>
          <pc:docMk/>
          <pc:sldMk cId="1135549162" sldId="2147375512"/>
        </pc:sldMkLst>
        <pc:spChg chg="mod">
          <ac:chgData name="J J" userId="05fb0052ce78fe53" providerId="LiveId" clId="{D690C734-67C4-4E4A-9FD3-FF62A26934CC}" dt="2023-09-29T22:59:14.641" v="92" actId="1076"/>
          <ac:spMkLst>
            <pc:docMk/>
            <pc:sldMk cId="1135549162" sldId="2147375512"/>
            <ac:spMk id="12" creationId="{AFB96913-52A8-DE9E-65B8-89208DC759C3}"/>
          </ac:spMkLst>
        </pc:spChg>
        <pc:picChg chg="mod">
          <ac:chgData name="J J" userId="05fb0052ce78fe53" providerId="LiveId" clId="{D690C734-67C4-4E4A-9FD3-FF62A26934CC}" dt="2023-09-29T22:59:19.155" v="94" actId="1076"/>
          <ac:picMkLst>
            <pc:docMk/>
            <pc:sldMk cId="1135549162" sldId="2147375512"/>
            <ac:picMk id="5" creationId="{CC0BBB54-6089-A277-EC39-4E163FE8277C}"/>
          </ac:picMkLst>
        </pc:picChg>
        <pc:picChg chg="mod">
          <ac:chgData name="J J" userId="05fb0052ce78fe53" providerId="LiveId" clId="{D690C734-67C4-4E4A-9FD3-FF62A26934CC}" dt="2023-09-29T22:59:17.811" v="93" actId="1076"/>
          <ac:picMkLst>
            <pc:docMk/>
            <pc:sldMk cId="1135549162" sldId="2147375512"/>
            <ac:picMk id="7" creationId="{704DBE2A-5F77-4DE0-1D8F-59870E8DF1DB}"/>
          </ac:picMkLst>
        </pc:picChg>
      </pc:sldChg>
      <pc:sldChg chg="addSp delSp mod">
        <pc:chgData name="J J" userId="05fb0052ce78fe53" providerId="LiveId" clId="{D690C734-67C4-4E4A-9FD3-FF62A26934CC}" dt="2023-09-07T10:10:12.434" v="13" actId="22"/>
        <pc:sldMkLst>
          <pc:docMk/>
          <pc:sldMk cId="1765384347" sldId="2147375629"/>
        </pc:sldMkLst>
        <pc:picChg chg="add del">
          <ac:chgData name="J J" userId="05fb0052ce78fe53" providerId="LiveId" clId="{D690C734-67C4-4E4A-9FD3-FF62A26934CC}" dt="2023-09-07T10:10:12.434" v="13" actId="22"/>
          <ac:picMkLst>
            <pc:docMk/>
            <pc:sldMk cId="1765384347" sldId="2147375629"/>
            <ac:picMk id="7" creationId="{E707750F-7EA3-6313-D7C5-FE2A9EB6C4A2}"/>
          </ac:picMkLst>
        </pc:picChg>
      </pc:sldChg>
      <pc:sldChg chg="addSp delSp modSp add mod">
        <pc:chgData name="J J" userId="05fb0052ce78fe53" providerId="LiveId" clId="{D690C734-67C4-4E4A-9FD3-FF62A26934CC}" dt="2023-09-07T10:11:08.651" v="79" actId="1076"/>
        <pc:sldMkLst>
          <pc:docMk/>
          <pc:sldMk cId="877139098" sldId="2147375630"/>
        </pc:sldMkLst>
        <pc:spChg chg="del mod">
          <ac:chgData name="J J" userId="05fb0052ce78fe53" providerId="LiveId" clId="{D690C734-67C4-4E4A-9FD3-FF62A26934CC}" dt="2023-09-07T10:10:33.800" v="26" actId="478"/>
          <ac:spMkLst>
            <pc:docMk/>
            <pc:sldMk cId="877139098" sldId="2147375630"/>
            <ac:spMk id="2" creationId="{00000000-0000-0000-0000-000000000000}"/>
          </ac:spMkLst>
        </pc:spChg>
        <pc:spChg chg="del mod">
          <ac:chgData name="J J" userId="05fb0052ce78fe53" providerId="LiveId" clId="{D690C734-67C4-4E4A-9FD3-FF62A26934CC}" dt="2023-09-07T10:10:31.938" v="24" actId="478"/>
          <ac:spMkLst>
            <pc:docMk/>
            <pc:sldMk cId="877139098" sldId="2147375630"/>
            <ac:spMk id="3" creationId="{93179CCE-6DB7-00A3-E231-7D6EADCB26CA}"/>
          </ac:spMkLst>
        </pc:spChg>
        <pc:spChg chg="add mod">
          <ac:chgData name="J J" userId="05fb0052ce78fe53" providerId="LiveId" clId="{D690C734-67C4-4E4A-9FD3-FF62A26934CC}" dt="2023-09-07T10:10:31.938" v="24" actId="478"/>
          <ac:spMkLst>
            <pc:docMk/>
            <pc:sldMk cId="877139098" sldId="2147375630"/>
            <ac:spMk id="7" creationId="{D445E0FC-97E8-4FE9-7306-ED6E447E2D1D}"/>
          </ac:spMkLst>
        </pc:spChg>
        <pc:spChg chg="add del mod">
          <ac:chgData name="J J" userId="05fb0052ce78fe53" providerId="LiveId" clId="{D690C734-67C4-4E4A-9FD3-FF62A26934CC}" dt="2023-09-07T10:10:35.987" v="27" actId="478"/>
          <ac:spMkLst>
            <pc:docMk/>
            <pc:sldMk cId="877139098" sldId="2147375630"/>
            <ac:spMk id="14" creationId="{D914E953-3083-401F-D577-B985960362B6}"/>
          </ac:spMkLst>
        </pc:spChg>
        <pc:spChg chg="add mod">
          <ac:chgData name="J J" userId="05fb0052ce78fe53" providerId="LiveId" clId="{D690C734-67C4-4E4A-9FD3-FF62A26934CC}" dt="2023-09-07T10:11:08.651" v="79" actId="1076"/>
          <ac:spMkLst>
            <pc:docMk/>
            <pc:sldMk cId="877139098" sldId="2147375630"/>
            <ac:spMk id="17" creationId="{9B6C8189-C3AE-3FAB-8EFB-7854591AFF3E}"/>
          </ac:spMkLst>
        </pc:spChg>
        <pc:picChg chg="del">
          <ac:chgData name="J J" userId="05fb0052ce78fe53" providerId="LiveId" clId="{D690C734-67C4-4E4A-9FD3-FF62A26934CC}" dt="2023-09-07T10:10:28.025" v="19" actId="478"/>
          <ac:picMkLst>
            <pc:docMk/>
            <pc:sldMk cId="877139098" sldId="2147375630"/>
            <ac:picMk id="4" creationId="{58CDD296-00E9-C2D7-60D7-FE014918521B}"/>
          </ac:picMkLst>
        </pc:picChg>
        <pc:picChg chg="del">
          <ac:chgData name="J J" userId="05fb0052ce78fe53" providerId="LiveId" clId="{D690C734-67C4-4E4A-9FD3-FF62A26934CC}" dt="2023-09-07T10:10:27.581" v="18" actId="478"/>
          <ac:picMkLst>
            <pc:docMk/>
            <pc:sldMk cId="877139098" sldId="2147375630"/>
            <ac:picMk id="6" creationId="{3FC6898A-6B2F-0F2D-6A44-62ADF71844EC}"/>
          </ac:picMkLst>
        </pc:picChg>
        <pc:picChg chg="del">
          <ac:chgData name="J J" userId="05fb0052ce78fe53" providerId="LiveId" clId="{D690C734-67C4-4E4A-9FD3-FF62A26934CC}" dt="2023-09-07T10:10:26.387" v="16" actId="478"/>
          <ac:picMkLst>
            <pc:docMk/>
            <pc:sldMk cId="877139098" sldId="2147375630"/>
            <ac:picMk id="8" creationId="{E1B08556-C689-F617-417A-190ADDB46BB7}"/>
          </ac:picMkLst>
        </pc:picChg>
        <pc:picChg chg="del">
          <ac:chgData name="J J" userId="05fb0052ce78fe53" providerId="LiveId" clId="{D690C734-67C4-4E4A-9FD3-FF62A26934CC}" dt="2023-09-07T10:10:27.117" v="17" actId="478"/>
          <ac:picMkLst>
            <pc:docMk/>
            <pc:sldMk cId="877139098" sldId="2147375630"/>
            <ac:picMk id="9" creationId="{612B7A29-85C3-4764-0329-4E227815D456}"/>
          </ac:picMkLst>
        </pc:picChg>
        <pc:picChg chg="del">
          <ac:chgData name="J J" userId="05fb0052ce78fe53" providerId="LiveId" clId="{D690C734-67C4-4E4A-9FD3-FF62A26934CC}" dt="2023-09-07T10:10:30.120" v="22" actId="478"/>
          <ac:picMkLst>
            <pc:docMk/>
            <pc:sldMk cId="877139098" sldId="2147375630"/>
            <ac:picMk id="10" creationId="{EA306C9A-75E9-B690-7536-10A58108498D}"/>
          </ac:picMkLst>
        </pc:picChg>
        <pc:picChg chg="del">
          <ac:chgData name="J J" userId="05fb0052ce78fe53" providerId="LiveId" clId="{D690C734-67C4-4E4A-9FD3-FF62A26934CC}" dt="2023-09-07T10:10:29.402" v="21" actId="478"/>
          <ac:picMkLst>
            <pc:docMk/>
            <pc:sldMk cId="877139098" sldId="2147375630"/>
            <ac:picMk id="12" creationId="{61F6C28D-E7A2-42A9-BD81-B99CE57DBD60}"/>
          </ac:picMkLst>
        </pc:picChg>
        <pc:picChg chg="del">
          <ac:chgData name="J J" userId="05fb0052ce78fe53" providerId="LiveId" clId="{D690C734-67C4-4E4A-9FD3-FF62A26934CC}" dt="2023-09-07T10:10:28.626" v="20" actId="478"/>
          <ac:picMkLst>
            <pc:docMk/>
            <pc:sldMk cId="877139098" sldId="2147375630"/>
            <ac:picMk id="13" creationId="{212BD35E-F386-0E2B-E3A1-A5F04226AD87}"/>
          </ac:picMkLst>
        </pc:picChg>
        <pc:picChg chg="add mod">
          <ac:chgData name="J J" userId="05fb0052ce78fe53" providerId="LiveId" clId="{D690C734-67C4-4E4A-9FD3-FF62A26934CC}" dt="2023-09-07T10:10:43.351" v="31" actId="1076"/>
          <ac:picMkLst>
            <pc:docMk/>
            <pc:sldMk cId="877139098" sldId="2147375630"/>
            <ac:picMk id="16" creationId="{597AF0D9-9830-4A46-E5E3-60A3F8B4C7C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1566B-2E51-4B6E-8480-51918BB1974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CFA18-C907-4D9C-B7B4-2A3E00C2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4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the requirement from SecOps to create auto flow to generate hash reports. </a:t>
            </a:r>
          </a:p>
          <a:p>
            <a:endParaRPr lang="en-US"/>
          </a:p>
          <a:p>
            <a:r>
              <a:rPr lang="en-US"/>
              <a:t>Since EDR is not supported on AL2, they request us to create the flow to run script inside instances. </a:t>
            </a:r>
          </a:p>
          <a:p>
            <a:endParaRPr lang="en-US"/>
          </a:p>
          <a:p>
            <a:r>
              <a:rPr lang="en-US"/>
              <a:t>The idea is we create shell script and run it from SSM to ec2 then send the reports to the centralized bucket</a:t>
            </a:r>
          </a:p>
          <a:p>
            <a:endParaRPr lang="en-US"/>
          </a:p>
          <a:p>
            <a:r>
              <a:rPr lang="en-US"/>
              <a:t>The report will show the value of each file path’s hashes in 3 options - </a:t>
            </a:r>
          </a:p>
          <a:p>
            <a:endParaRPr lang="en-US"/>
          </a:p>
          <a:p>
            <a:r>
              <a:rPr lang="en-US"/>
              <a:t>So Secops can easily download and check the report to see the hashes values.</a:t>
            </a:r>
          </a:p>
          <a:p>
            <a:endParaRPr lang="en-US"/>
          </a:p>
          <a:p>
            <a:r>
              <a:rPr lang="en-US"/>
              <a:t>So far we are done testing the script and SSM flow in ndi account and start onboarding the tenants to perform some requirements to include in the flow.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FA18-C907-4D9C-B7B4-2A3E00C23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1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the requirement from SecOps to create auto flow to generate hash reports. </a:t>
            </a:r>
          </a:p>
          <a:p>
            <a:endParaRPr lang="en-US"/>
          </a:p>
          <a:p>
            <a:r>
              <a:rPr lang="en-US"/>
              <a:t>Since EDR is not supported on AL2, they request us to create the flow to run script inside instances. </a:t>
            </a:r>
          </a:p>
          <a:p>
            <a:endParaRPr lang="en-US"/>
          </a:p>
          <a:p>
            <a:r>
              <a:rPr lang="en-US"/>
              <a:t>The idea is we create shell script and run it from SSM to ec2 then send the reports to the centralized bucket</a:t>
            </a:r>
          </a:p>
          <a:p>
            <a:endParaRPr lang="en-US"/>
          </a:p>
          <a:p>
            <a:r>
              <a:rPr lang="en-US"/>
              <a:t>The report will show the value of each file path’s hashes in 3 options - </a:t>
            </a:r>
          </a:p>
          <a:p>
            <a:endParaRPr lang="en-US"/>
          </a:p>
          <a:p>
            <a:r>
              <a:rPr lang="en-US"/>
              <a:t>So Secops can easily download and check the report to see the hashes values.</a:t>
            </a:r>
          </a:p>
          <a:p>
            <a:endParaRPr lang="en-US"/>
          </a:p>
          <a:p>
            <a:r>
              <a:rPr lang="en-US"/>
              <a:t>So far we are done testing the script and SSM flow in ndi account and start onboarding the tenants to perform some requirements to include in the flow.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FA18-C907-4D9C-B7B4-2A3E00C23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46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the requirement from SecOps to create auto flow to generate hash reports. </a:t>
            </a:r>
          </a:p>
          <a:p>
            <a:endParaRPr lang="en-US"/>
          </a:p>
          <a:p>
            <a:r>
              <a:rPr lang="en-US"/>
              <a:t>Since EDR is not supported on AL2, they request us to create the flow to run script inside instances. </a:t>
            </a:r>
          </a:p>
          <a:p>
            <a:endParaRPr lang="en-US"/>
          </a:p>
          <a:p>
            <a:r>
              <a:rPr lang="en-US"/>
              <a:t>The idea is we create shell script and run it from SSM to ec2 then send the reports to the centralized bucket</a:t>
            </a:r>
          </a:p>
          <a:p>
            <a:endParaRPr lang="en-US"/>
          </a:p>
          <a:p>
            <a:r>
              <a:rPr lang="en-US"/>
              <a:t>The report will show the value of each file path’s hashes in 3 options - </a:t>
            </a:r>
          </a:p>
          <a:p>
            <a:endParaRPr lang="en-US"/>
          </a:p>
          <a:p>
            <a:r>
              <a:rPr lang="en-US"/>
              <a:t>So Secops can easily download and check the report to see the hashes values.</a:t>
            </a:r>
          </a:p>
          <a:p>
            <a:endParaRPr lang="en-US"/>
          </a:p>
          <a:p>
            <a:r>
              <a:rPr lang="en-US"/>
              <a:t>So far we are done testing the script and SSM flow in ndi account and start onboarding the tenants to perform some requirements to include in the flow.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FA18-C907-4D9C-B7B4-2A3E00C231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77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the requirement from SecOps to create auto flow to generate hash reports. </a:t>
            </a:r>
          </a:p>
          <a:p>
            <a:endParaRPr lang="en-US"/>
          </a:p>
          <a:p>
            <a:r>
              <a:rPr lang="en-US"/>
              <a:t>Since EDR is not supported on AL2, they request us to create the flow to run script inside instances. </a:t>
            </a:r>
          </a:p>
          <a:p>
            <a:endParaRPr lang="en-US"/>
          </a:p>
          <a:p>
            <a:r>
              <a:rPr lang="en-US"/>
              <a:t>The idea is we create shell script and run it from SSM to ec2 then send the reports to the centralized bucket</a:t>
            </a:r>
          </a:p>
          <a:p>
            <a:endParaRPr lang="en-US"/>
          </a:p>
          <a:p>
            <a:r>
              <a:rPr lang="en-US"/>
              <a:t>The report will show the value of each file path’s hashes in 3 options - </a:t>
            </a:r>
          </a:p>
          <a:p>
            <a:endParaRPr lang="en-US"/>
          </a:p>
          <a:p>
            <a:r>
              <a:rPr lang="en-US"/>
              <a:t>So Secops can easily download and check the report to see the hashes values.</a:t>
            </a:r>
          </a:p>
          <a:p>
            <a:endParaRPr lang="en-US"/>
          </a:p>
          <a:p>
            <a:r>
              <a:rPr lang="en-US"/>
              <a:t>So far we are done testing the script and SSM flow in ndi account and start onboarding the tenants to perform some requirements to include in the flow.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FA18-C907-4D9C-B7B4-2A3E00C23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0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3106" y="96882"/>
            <a:ext cx="894969" cy="305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840723" y="0"/>
            <a:ext cx="3351529" cy="794385"/>
          </a:xfrm>
          <a:custGeom>
            <a:avLst/>
            <a:gdLst/>
            <a:ahLst/>
            <a:cxnLst/>
            <a:rect l="l" t="t" r="r" b="b"/>
            <a:pathLst>
              <a:path w="3351529" h="794385">
                <a:moveTo>
                  <a:pt x="3351276" y="0"/>
                </a:moveTo>
                <a:lnTo>
                  <a:pt x="0" y="0"/>
                </a:lnTo>
                <a:lnTo>
                  <a:pt x="0" y="794003"/>
                </a:lnTo>
                <a:lnTo>
                  <a:pt x="3351276" y="794003"/>
                </a:lnTo>
                <a:lnTo>
                  <a:pt x="33512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79919" y="4707229"/>
            <a:ext cx="5212080" cy="215076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82378" y="268224"/>
            <a:ext cx="2114550" cy="83362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18132" y="539495"/>
            <a:ext cx="1542288" cy="406908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642872" y="234695"/>
            <a:ext cx="0" cy="1017269"/>
          </a:xfrm>
          <a:custGeom>
            <a:avLst/>
            <a:gdLst/>
            <a:ahLst/>
            <a:cxnLst/>
            <a:rect l="l" t="t" r="r" b="b"/>
            <a:pathLst>
              <a:path h="1017269">
                <a:moveTo>
                  <a:pt x="0" y="0"/>
                </a:moveTo>
                <a:lnTo>
                  <a:pt x="0" y="10172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0121" y="205740"/>
            <a:ext cx="812702" cy="1028504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1883664"/>
            <a:ext cx="12192000" cy="2161540"/>
          </a:xfrm>
          <a:custGeom>
            <a:avLst/>
            <a:gdLst/>
            <a:ahLst/>
            <a:cxnLst/>
            <a:rect l="l" t="t" r="r" b="b"/>
            <a:pathLst>
              <a:path w="12192000" h="2161540">
                <a:moveTo>
                  <a:pt x="12192000" y="0"/>
                </a:moveTo>
                <a:lnTo>
                  <a:pt x="0" y="0"/>
                </a:lnTo>
                <a:lnTo>
                  <a:pt x="0" y="2161032"/>
                </a:lnTo>
                <a:lnTo>
                  <a:pt x="12192000" y="2161032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tx2">
              <a:lumMod val="75000"/>
              <a:alpha val="8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1304" y="1995364"/>
            <a:ext cx="1162939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4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1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Align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434" y="48486"/>
            <a:ext cx="11581130" cy="553998"/>
          </a:xfrm>
        </p:spPr>
        <p:txBody>
          <a:bodyPr lIns="0" tIns="0" rIns="0" bIns="0"/>
          <a:lstStyle>
            <a:lvl1pPr>
              <a:defRPr sz="3600" b="1" i="0" cap="all" baseline="0">
                <a:solidFill>
                  <a:srgbClr val="585858"/>
                </a:solidFill>
                <a:latin typeface="Arial Black" panose="020B0A04020102020204" pitchFamily="34" charset="0"/>
                <a:cs typeface="Arial"/>
              </a:defRPr>
            </a:lvl1pPr>
          </a:lstStyle>
          <a:p>
            <a:endParaRPr lang="en-SG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637ED701-6CCE-6319-0A45-31EF9F446AD7}"/>
              </a:ext>
            </a:extLst>
          </p:cNvPr>
          <p:cNvSpPr/>
          <p:nvPr userDrawn="1"/>
        </p:nvSpPr>
        <p:spPr>
          <a:xfrm>
            <a:off x="0" y="193547"/>
            <a:ext cx="134620" cy="492759"/>
          </a:xfrm>
          <a:custGeom>
            <a:avLst/>
            <a:gdLst/>
            <a:ahLst/>
            <a:cxnLst/>
            <a:rect l="l" t="t" r="r" b="b"/>
            <a:pathLst>
              <a:path w="134620" h="492759">
                <a:moveTo>
                  <a:pt x="134112" y="0"/>
                </a:moveTo>
                <a:lnTo>
                  <a:pt x="0" y="0"/>
                </a:lnTo>
                <a:lnTo>
                  <a:pt x="0" y="492251"/>
                </a:lnTo>
                <a:lnTo>
                  <a:pt x="134112" y="492251"/>
                </a:lnTo>
                <a:lnTo>
                  <a:pt x="13411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bg object 16">
            <a:extLst>
              <a:ext uri="{FF2B5EF4-FFF2-40B4-BE49-F238E27FC236}">
                <a16:creationId xmlns:a16="http://schemas.microsoft.com/office/drawing/2014/main" id="{486A0694-01F1-2679-E283-28A8521FF9BE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43106" y="96882"/>
            <a:ext cx="894969" cy="30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Align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16424" y="48486"/>
            <a:ext cx="9556376" cy="553998"/>
          </a:xfrm>
        </p:spPr>
        <p:txBody>
          <a:bodyPr lIns="0" tIns="0" rIns="0" bIns="0"/>
          <a:lstStyle>
            <a:lvl1pPr>
              <a:defRPr sz="3600" b="1" i="0" cap="all" baseline="0">
                <a:solidFill>
                  <a:srgbClr val="585858"/>
                </a:solidFill>
                <a:latin typeface="Arial Black" panose="020B0A04020102020204" pitchFamily="34" charset="0"/>
                <a:cs typeface="Arial"/>
              </a:defRPr>
            </a:lvl1pPr>
          </a:lstStyle>
          <a:p>
            <a:endParaRPr lang="en-SG"/>
          </a:p>
        </p:txBody>
      </p:sp>
      <p:pic>
        <p:nvPicPr>
          <p:cNvPr id="9" name="bg object 16">
            <a:extLst>
              <a:ext uri="{FF2B5EF4-FFF2-40B4-BE49-F238E27FC236}">
                <a16:creationId xmlns:a16="http://schemas.microsoft.com/office/drawing/2014/main" id="{EAA76620-2BFE-2900-7DE9-97BF7B27A37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4451" y="96882"/>
            <a:ext cx="894969" cy="3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3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802495" cy="6858000"/>
          </a:xfrm>
          <a:custGeom>
            <a:avLst/>
            <a:gdLst/>
            <a:ahLst/>
            <a:cxnLst/>
            <a:rect l="l" t="t" r="r" b="b"/>
            <a:pathLst>
              <a:path w="9802495" h="6858000">
                <a:moveTo>
                  <a:pt x="0" y="6858000"/>
                </a:moveTo>
                <a:lnTo>
                  <a:pt x="9802368" y="6858000"/>
                </a:lnTo>
                <a:lnTo>
                  <a:pt x="980236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802368" y="0"/>
            <a:ext cx="2390140" cy="6858000"/>
          </a:xfrm>
          <a:custGeom>
            <a:avLst/>
            <a:gdLst/>
            <a:ahLst/>
            <a:cxnLst/>
            <a:rect l="l" t="t" r="r" b="b"/>
            <a:pathLst>
              <a:path w="2390140" h="6858000">
                <a:moveTo>
                  <a:pt x="2389631" y="0"/>
                </a:moveTo>
                <a:lnTo>
                  <a:pt x="0" y="0"/>
                </a:lnTo>
                <a:lnTo>
                  <a:pt x="0" y="6858000"/>
                </a:lnTo>
                <a:lnTo>
                  <a:pt x="2389631" y="6858000"/>
                </a:lnTo>
                <a:lnTo>
                  <a:pt x="23896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4800" y="2330553"/>
            <a:ext cx="9197788" cy="107846"/>
          </a:xfrm>
          <a:custGeom>
            <a:avLst/>
            <a:gdLst/>
            <a:ahLst/>
            <a:cxnLst/>
            <a:rect l="l" t="t" r="r" b="b"/>
            <a:pathLst>
              <a:path w="6522720" h="45719">
                <a:moveTo>
                  <a:pt x="6522720" y="0"/>
                </a:moveTo>
                <a:lnTo>
                  <a:pt x="0" y="0"/>
                </a:lnTo>
                <a:lnTo>
                  <a:pt x="0" y="45720"/>
                </a:lnTo>
                <a:lnTo>
                  <a:pt x="6522720" y="45720"/>
                </a:lnTo>
                <a:lnTo>
                  <a:pt x="6522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24998" y="201168"/>
            <a:ext cx="1991741" cy="784859"/>
          </a:xfrm>
          <a:prstGeom prst="rect">
            <a:avLst/>
          </a:prstGeom>
        </p:spPr>
      </p:pic>
      <p:sp>
        <p:nvSpPr>
          <p:cNvPr id="5" name="Holder 2">
            <a:extLst>
              <a:ext uri="{FF2B5EF4-FFF2-40B4-BE49-F238E27FC236}">
                <a16:creationId xmlns:a16="http://schemas.microsoft.com/office/drawing/2014/main" id="{85F111F4-DFC7-F15F-BBED-1A740DB0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96527"/>
            <a:ext cx="9197788" cy="553998"/>
          </a:xfrm>
        </p:spPr>
        <p:txBody>
          <a:bodyPr lIns="0" tIns="0" rIns="0" bIns="0"/>
          <a:lstStyle>
            <a:lvl1pPr algn="ctr">
              <a:defRPr sz="3600" b="1" i="0">
                <a:solidFill>
                  <a:schemeClr val="bg1"/>
                </a:solidFill>
                <a:latin typeface="Arial Black" panose="020B0A04020102020204" pitchFamily="34" charset="0"/>
                <a:cs typeface="Arial"/>
              </a:defRPr>
            </a:lvl1pPr>
          </a:lstStyle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904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er Divider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671457-F39A-4628-869E-F8F7FFA7792D}"/>
              </a:ext>
            </a:extLst>
          </p:cNvPr>
          <p:cNvSpPr/>
          <p:nvPr userDrawn="1"/>
        </p:nvSpPr>
        <p:spPr>
          <a:xfrm>
            <a:off x="9802906" y="0"/>
            <a:ext cx="23890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00"/>
          </a:p>
        </p:txBody>
      </p:sp>
      <p:pic>
        <p:nvPicPr>
          <p:cNvPr id="7" name="Picture 2" descr="NDI.sg – Medium">
            <a:extLst>
              <a:ext uri="{FF2B5EF4-FFF2-40B4-BE49-F238E27FC236}">
                <a16:creationId xmlns:a16="http://schemas.microsoft.com/office/drawing/2014/main" id="{476EB512-6AFE-3C46-B799-A04C50696C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6" t="30335" r="466" b="30441"/>
          <a:stretch/>
        </p:blipFill>
        <p:spPr bwMode="auto">
          <a:xfrm>
            <a:off x="10015202" y="201601"/>
            <a:ext cx="2001599" cy="78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bg object 18">
            <a:extLst>
              <a:ext uri="{FF2B5EF4-FFF2-40B4-BE49-F238E27FC236}">
                <a16:creationId xmlns:a16="http://schemas.microsoft.com/office/drawing/2014/main" id="{A9C8084C-6C37-EC88-6FFB-6B4AA82DD3AB}"/>
              </a:ext>
            </a:extLst>
          </p:cNvPr>
          <p:cNvSpPr/>
          <p:nvPr userDrawn="1"/>
        </p:nvSpPr>
        <p:spPr>
          <a:xfrm>
            <a:off x="304800" y="2330553"/>
            <a:ext cx="9197788" cy="107846"/>
          </a:xfrm>
          <a:custGeom>
            <a:avLst/>
            <a:gdLst/>
            <a:ahLst/>
            <a:cxnLst/>
            <a:rect l="l" t="t" r="r" b="b"/>
            <a:pathLst>
              <a:path w="6522720" h="45719">
                <a:moveTo>
                  <a:pt x="6522720" y="0"/>
                </a:moveTo>
                <a:lnTo>
                  <a:pt x="0" y="0"/>
                </a:lnTo>
                <a:lnTo>
                  <a:pt x="0" y="45720"/>
                </a:lnTo>
                <a:lnTo>
                  <a:pt x="6522720" y="45720"/>
                </a:lnTo>
                <a:lnTo>
                  <a:pt x="6522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Holder 2">
            <a:extLst>
              <a:ext uri="{FF2B5EF4-FFF2-40B4-BE49-F238E27FC236}">
                <a16:creationId xmlns:a16="http://schemas.microsoft.com/office/drawing/2014/main" id="{E8614A3D-10A8-02EB-9431-F7F5DC354B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222557"/>
            <a:ext cx="9197788" cy="1107996"/>
          </a:xfrm>
        </p:spPr>
        <p:txBody>
          <a:bodyPr lIns="0" tIns="0" rIns="0" bIns="0"/>
          <a:lstStyle>
            <a:lvl1pPr algn="l">
              <a:defRPr sz="3600" b="1" i="0">
                <a:solidFill>
                  <a:schemeClr val="bg1"/>
                </a:solidFill>
                <a:latin typeface="Arial Black" panose="020B0A04020102020204" pitchFamily="34" charset="0"/>
                <a:cs typeface="Arial"/>
              </a:defRPr>
            </a:lvl1pPr>
          </a:lstStyle>
          <a:p>
            <a:r>
              <a:rPr lang="en-US"/>
              <a:t>Put your</a:t>
            </a:r>
            <a:br>
              <a:rPr lang="en-US"/>
            </a:br>
            <a:r>
              <a:rPr lang="en-US"/>
              <a:t>item name here</a:t>
            </a:r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13F79D-B9B3-525C-332A-1A3C86F2BAFA}"/>
              </a:ext>
            </a:extLst>
          </p:cNvPr>
          <p:cNvSpPr txBox="1"/>
          <p:nvPr userDrawn="1"/>
        </p:nvSpPr>
        <p:spPr>
          <a:xfrm>
            <a:off x="304800" y="5997387"/>
            <a:ext cx="198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all" baseline="0">
                <a:solidFill>
                  <a:schemeClr val="bg1"/>
                </a:solidFill>
                <a:latin typeface="Arial Black" panose="020B0A04020102020204" pitchFamily="34" charset="0"/>
              </a:rPr>
              <a:t>Prepared by</a:t>
            </a:r>
            <a:endParaRPr lang="en-SG" cap="all" baseline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64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3106" y="96882"/>
            <a:ext cx="894969" cy="305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840723" y="0"/>
            <a:ext cx="3351529" cy="794385"/>
          </a:xfrm>
          <a:custGeom>
            <a:avLst/>
            <a:gdLst/>
            <a:ahLst/>
            <a:cxnLst/>
            <a:rect l="l" t="t" r="r" b="b"/>
            <a:pathLst>
              <a:path w="3351529" h="794385">
                <a:moveTo>
                  <a:pt x="3351276" y="0"/>
                </a:moveTo>
                <a:lnTo>
                  <a:pt x="0" y="0"/>
                </a:lnTo>
                <a:lnTo>
                  <a:pt x="0" y="794003"/>
                </a:lnTo>
                <a:lnTo>
                  <a:pt x="3351276" y="794003"/>
                </a:lnTo>
                <a:lnTo>
                  <a:pt x="33512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79919" y="4707229"/>
            <a:ext cx="5212080" cy="215076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82378" y="268224"/>
            <a:ext cx="2114550" cy="83362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18132" y="539495"/>
            <a:ext cx="1542288" cy="406908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642872" y="234695"/>
            <a:ext cx="0" cy="1017269"/>
          </a:xfrm>
          <a:custGeom>
            <a:avLst/>
            <a:gdLst/>
            <a:ahLst/>
            <a:cxnLst/>
            <a:rect l="l" t="t" r="r" b="b"/>
            <a:pathLst>
              <a:path h="1017269">
                <a:moveTo>
                  <a:pt x="0" y="0"/>
                </a:moveTo>
                <a:lnTo>
                  <a:pt x="0" y="10172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0121" y="205740"/>
            <a:ext cx="812702" cy="1028504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1883664"/>
            <a:ext cx="12192000" cy="2161540"/>
          </a:xfrm>
          <a:custGeom>
            <a:avLst/>
            <a:gdLst/>
            <a:ahLst/>
            <a:cxnLst/>
            <a:rect l="l" t="t" r="r" b="b"/>
            <a:pathLst>
              <a:path w="12192000" h="2161540">
                <a:moveTo>
                  <a:pt x="12192000" y="0"/>
                </a:moveTo>
                <a:lnTo>
                  <a:pt x="0" y="0"/>
                </a:lnTo>
                <a:lnTo>
                  <a:pt x="0" y="2161032"/>
                </a:lnTo>
                <a:lnTo>
                  <a:pt x="12192000" y="2161032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tx2">
              <a:lumMod val="75000"/>
              <a:alpha val="8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1304" y="1995364"/>
            <a:ext cx="1162939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Align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434" y="48486"/>
            <a:ext cx="11581130" cy="553998"/>
          </a:xfrm>
        </p:spPr>
        <p:txBody>
          <a:bodyPr lIns="0" tIns="0" rIns="0" bIns="0"/>
          <a:lstStyle>
            <a:lvl1pPr>
              <a:defRPr sz="3600" b="1" i="0" cap="all" baseline="0">
                <a:solidFill>
                  <a:srgbClr val="585858"/>
                </a:solidFill>
                <a:latin typeface="Arial Black" panose="020B0A04020102020204" pitchFamily="34" charset="0"/>
                <a:cs typeface="Arial"/>
              </a:defRPr>
            </a:lvl1pPr>
          </a:lstStyle>
          <a:p>
            <a:endParaRPr lang="en-SG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637ED701-6CCE-6319-0A45-31EF9F446AD7}"/>
              </a:ext>
            </a:extLst>
          </p:cNvPr>
          <p:cNvSpPr/>
          <p:nvPr userDrawn="1"/>
        </p:nvSpPr>
        <p:spPr>
          <a:xfrm>
            <a:off x="0" y="193547"/>
            <a:ext cx="134620" cy="492759"/>
          </a:xfrm>
          <a:custGeom>
            <a:avLst/>
            <a:gdLst/>
            <a:ahLst/>
            <a:cxnLst/>
            <a:rect l="l" t="t" r="r" b="b"/>
            <a:pathLst>
              <a:path w="134620" h="492759">
                <a:moveTo>
                  <a:pt x="134112" y="0"/>
                </a:moveTo>
                <a:lnTo>
                  <a:pt x="0" y="0"/>
                </a:lnTo>
                <a:lnTo>
                  <a:pt x="0" y="492251"/>
                </a:lnTo>
                <a:lnTo>
                  <a:pt x="134112" y="492251"/>
                </a:lnTo>
                <a:lnTo>
                  <a:pt x="13411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bg object 16">
            <a:extLst>
              <a:ext uri="{FF2B5EF4-FFF2-40B4-BE49-F238E27FC236}">
                <a16:creationId xmlns:a16="http://schemas.microsoft.com/office/drawing/2014/main" id="{486A0694-01F1-2679-E283-28A8521FF9BE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43106" y="96882"/>
            <a:ext cx="894969" cy="30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Align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16424" y="48486"/>
            <a:ext cx="9556376" cy="553998"/>
          </a:xfrm>
        </p:spPr>
        <p:txBody>
          <a:bodyPr lIns="0" tIns="0" rIns="0" bIns="0"/>
          <a:lstStyle>
            <a:lvl1pPr>
              <a:defRPr sz="3600" b="1" i="0" cap="all" baseline="0">
                <a:solidFill>
                  <a:srgbClr val="585858"/>
                </a:solidFill>
                <a:latin typeface="Arial Black" panose="020B0A04020102020204" pitchFamily="34" charset="0"/>
                <a:cs typeface="Arial"/>
              </a:defRPr>
            </a:lvl1pPr>
          </a:lstStyle>
          <a:p>
            <a:endParaRPr lang="en-SG"/>
          </a:p>
        </p:txBody>
      </p:sp>
      <p:pic>
        <p:nvPicPr>
          <p:cNvPr id="9" name="bg object 16">
            <a:extLst>
              <a:ext uri="{FF2B5EF4-FFF2-40B4-BE49-F238E27FC236}">
                <a16:creationId xmlns:a16="http://schemas.microsoft.com/office/drawing/2014/main" id="{EAA76620-2BFE-2900-7DE9-97BF7B27A37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4451" y="96882"/>
            <a:ext cx="894969" cy="3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3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802495" cy="6858000"/>
          </a:xfrm>
          <a:custGeom>
            <a:avLst/>
            <a:gdLst/>
            <a:ahLst/>
            <a:cxnLst/>
            <a:rect l="l" t="t" r="r" b="b"/>
            <a:pathLst>
              <a:path w="9802495" h="6858000">
                <a:moveTo>
                  <a:pt x="0" y="6858000"/>
                </a:moveTo>
                <a:lnTo>
                  <a:pt x="9802368" y="6858000"/>
                </a:lnTo>
                <a:lnTo>
                  <a:pt x="980236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802368" y="0"/>
            <a:ext cx="2390140" cy="6858000"/>
          </a:xfrm>
          <a:custGeom>
            <a:avLst/>
            <a:gdLst/>
            <a:ahLst/>
            <a:cxnLst/>
            <a:rect l="l" t="t" r="r" b="b"/>
            <a:pathLst>
              <a:path w="2390140" h="6858000">
                <a:moveTo>
                  <a:pt x="2389631" y="0"/>
                </a:moveTo>
                <a:lnTo>
                  <a:pt x="0" y="0"/>
                </a:lnTo>
                <a:lnTo>
                  <a:pt x="0" y="6858000"/>
                </a:lnTo>
                <a:lnTo>
                  <a:pt x="2389631" y="6858000"/>
                </a:lnTo>
                <a:lnTo>
                  <a:pt x="23896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4800" y="2330553"/>
            <a:ext cx="9197788" cy="107846"/>
          </a:xfrm>
          <a:custGeom>
            <a:avLst/>
            <a:gdLst/>
            <a:ahLst/>
            <a:cxnLst/>
            <a:rect l="l" t="t" r="r" b="b"/>
            <a:pathLst>
              <a:path w="6522720" h="45719">
                <a:moveTo>
                  <a:pt x="6522720" y="0"/>
                </a:moveTo>
                <a:lnTo>
                  <a:pt x="0" y="0"/>
                </a:lnTo>
                <a:lnTo>
                  <a:pt x="0" y="45720"/>
                </a:lnTo>
                <a:lnTo>
                  <a:pt x="6522720" y="45720"/>
                </a:lnTo>
                <a:lnTo>
                  <a:pt x="6522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24998" y="201168"/>
            <a:ext cx="1991741" cy="784859"/>
          </a:xfrm>
          <a:prstGeom prst="rect">
            <a:avLst/>
          </a:prstGeom>
        </p:spPr>
      </p:pic>
      <p:sp>
        <p:nvSpPr>
          <p:cNvPr id="5" name="Holder 2">
            <a:extLst>
              <a:ext uri="{FF2B5EF4-FFF2-40B4-BE49-F238E27FC236}">
                <a16:creationId xmlns:a16="http://schemas.microsoft.com/office/drawing/2014/main" id="{85F111F4-DFC7-F15F-BBED-1A740DB0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96527"/>
            <a:ext cx="9197788" cy="553998"/>
          </a:xfrm>
        </p:spPr>
        <p:txBody>
          <a:bodyPr lIns="0" tIns="0" rIns="0" bIns="0"/>
          <a:lstStyle>
            <a:lvl1pPr algn="ctr">
              <a:defRPr sz="3600" b="1" i="0">
                <a:solidFill>
                  <a:schemeClr val="bg1"/>
                </a:solidFill>
                <a:latin typeface="Arial Black" panose="020B0A04020102020204" pitchFamily="34" charset="0"/>
                <a:cs typeface="Arial"/>
              </a:defRPr>
            </a:lvl1pPr>
          </a:lstStyle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904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434" y="48486"/>
            <a:ext cx="1158113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 lang="en-SG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9" r:id="rId3"/>
    <p:sldLayoutId id="2147483680" r:id="rId4"/>
    <p:sldLayoutId id="2147483681" r:id="rId5"/>
    <p:sldLayoutId id="2147483676" r:id="rId6"/>
    <p:sldLayoutId id="2147483662" r:id="rId7"/>
    <p:sldLayoutId id="2147483668" r:id="rId8"/>
    <p:sldLayoutId id="2147483669" r:id="rId9"/>
    <p:sldLayoutId id="2147483670" r:id="rId10"/>
    <p:sldLayoutId id="2147483682" r:id="rId11"/>
  </p:sldLayoutIdLst>
  <p:txStyles>
    <p:titleStyle>
      <a:lvl1pPr>
        <a:defRPr sz="3600" cap="all" baseline="0">
          <a:latin typeface="Arial Black" panose="020B0A04020102020204" pitchFamily="34" charset="0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63224D9B-A96E-4445-39C7-7A56CE032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7" y="1781418"/>
            <a:ext cx="6000615" cy="4662330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704DBE2A-5F77-4DE0-1D8F-59870E8DF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809" y="873589"/>
            <a:ext cx="5236877" cy="2555411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AF2467FB-021B-3CC4-5002-9D0C4E2BBEA4}"/>
              </a:ext>
            </a:extLst>
          </p:cNvPr>
          <p:cNvSpPr txBox="1">
            <a:spLocks/>
          </p:cNvSpPr>
          <p:nvPr/>
        </p:nvSpPr>
        <p:spPr>
          <a:xfrm>
            <a:off x="305434" y="48486"/>
            <a:ext cx="11581130" cy="553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3600" b="1" i="0" cap="all" baseline="0">
                <a:solidFill>
                  <a:srgbClr val="585858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n-US" dirty="0"/>
              <a:t>Pipeline enhancement (1)</a:t>
            </a:r>
          </a:p>
          <a:p>
            <a:r>
              <a:rPr lang="en-US" sz="1600" b="0" i="0" dirty="0">
                <a:effectLst/>
                <a:latin typeface="Arial Black" panose="020B0A04020102020204" pitchFamily="34" charset="0"/>
              </a:rPr>
              <a:t>auto pull request creation after deployment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B96913-52A8-DE9E-65B8-89208DC759C3}"/>
              </a:ext>
            </a:extLst>
          </p:cNvPr>
          <p:cNvSpPr txBox="1"/>
          <p:nvPr/>
        </p:nvSpPr>
        <p:spPr>
          <a:xfrm>
            <a:off x="305433" y="986205"/>
            <a:ext cx="1102247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cs typeface="Calibri"/>
              </a:rPr>
              <a:t>Benefits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Ensure our documentation is up-to-date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Consistent with deployment version</a:t>
            </a: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BBB54-6089-A277-EC39-4E163FE82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3275" y="3124855"/>
            <a:ext cx="6186355" cy="373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4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AF2467FB-021B-3CC4-5002-9D0C4E2BBEA4}"/>
              </a:ext>
            </a:extLst>
          </p:cNvPr>
          <p:cNvSpPr txBox="1">
            <a:spLocks/>
          </p:cNvSpPr>
          <p:nvPr/>
        </p:nvSpPr>
        <p:spPr>
          <a:xfrm>
            <a:off x="305434" y="48486"/>
            <a:ext cx="11581130" cy="553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3600" b="1" i="0" cap="all" baseline="0">
                <a:solidFill>
                  <a:srgbClr val="585858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n-US" dirty="0"/>
              <a:t>Pipeline enhancement (2)</a:t>
            </a:r>
          </a:p>
          <a:p>
            <a:r>
              <a:rPr lang="en-US" sz="1600" b="0" i="0" dirty="0">
                <a:effectLst/>
                <a:latin typeface="Arial Black" panose="020B0A04020102020204" pitchFamily="34" charset="0"/>
              </a:rPr>
              <a:t>Document publis</a:t>
            </a:r>
            <a:r>
              <a:rPr lang="en-US" sz="1600" b="0" dirty="0"/>
              <a:t>hed FOR </a:t>
            </a:r>
            <a:r>
              <a:rPr lang="en-US" sz="1600" b="0" dirty="0" err="1"/>
              <a:t>iam</a:t>
            </a:r>
            <a:endParaRPr lang="en-US" sz="1600" b="0" i="0" dirty="0">
              <a:effectLst/>
              <a:latin typeface="Arial Black" panose="020B0A04020102020204" pitchFamily="34" charset="0"/>
            </a:endParaRPr>
          </a:p>
        </p:txBody>
      </p:sp>
      <p:pic>
        <p:nvPicPr>
          <p:cNvPr id="2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81D3B07-419A-19EE-1FE6-B6E32A085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34" y="1987529"/>
            <a:ext cx="8924291" cy="45904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C937DE-3A3D-2AB4-056E-41BC37F51497}"/>
              </a:ext>
            </a:extLst>
          </p:cNvPr>
          <p:cNvSpPr txBox="1"/>
          <p:nvPr/>
        </p:nvSpPr>
        <p:spPr>
          <a:xfrm>
            <a:off x="305433" y="986205"/>
            <a:ext cx="1102247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1600" b="1">
                <a:solidFill>
                  <a:schemeClr val="tx1"/>
                </a:solidFill>
                <a:cs typeface="Calibri"/>
              </a:rPr>
              <a:t>Benefits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600">
                <a:solidFill>
                  <a:schemeClr val="tx1"/>
                </a:solidFill>
                <a:cs typeface="Calibri"/>
              </a:rPr>
              <a:t>Global view of infra roles</a:t>
            </a:r>
          </a:p>
          <a:p>
            <a:pPr marL="285750" indent="-285750">
              <a:buFont typeface="Arial,Sans-Serif"/>
              <a:buChar char="•"/>
              <a:defRPr/>
            </a:pPr>
            <a:r>
              <a:rPr lang="en-US" sz="1600">
                <a:solidFill>
                  <a:schemeClr val="tx1"/>
                </a:solidFill>
                <a:cs typeface="Calibri"/>
              </a:rPr>
              <a:t>Up-to-date documentation </a:t>
            </a:r>
          </a:p>
        </p:txBody>
      </p:sp>
    </p:spTree>
    <p:extLst>
      <p:ext uri="{BB962C8B-B14F-4D97-AF65-F5344CB8AC3E}">
        <p14:creationId xmlns:p14="http://schemas.microsoft.com/office/powerpoint/2010/main" val="192330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AF2467FB-021B-3CC4-5002-9D0C4E2BBEA4}"/>
              </a:ext>
            </a:extLst>
          </p:cNvPr>
          <p:cNvSpPr txBox="1">
            <a:spLocks/>
          </p:cNvSpPr>
          <p:nvPr/>
        </p:nvSpPr>
        <p:spPr>
          <a:xfrm>
            <a:off x="305434" y="48486"/>
            <a:ext cx="11581130" cy="553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3600" b="1" i="0" cap="all" baseline="0">
                <a:solidFill>
                  <a:srgbClr val="585858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n-US" dirty="0"/>
              <a:t>Pipeline enhancement (3)</a:t>
            </a:r>
          </a:p>
          <a:p>
            <a:r>
              <a:rPr lang="en-US" sz="1600" b="0" i="0" dirty="0">
                <a:effectLst/>
                <a:latin typeface="Arial Black" panose="020B0A04020102020204" pitchFamily="34" charset="0"/>
              </a:rPr>
              <a:t>Document publis</a:t>
            </a:r>
            <a:r>
              <a:rPr lang="en-US" sz="1600" b="0" dirty="0"/>
              <a:t>h repo how-to</a:t>
            </a:r>
            <a:endParaRPr lang="en-US" sz="1600" b="0" i="0" dirty="0">
              <a:effectLst/>
              <a:latin typeface="Arial Black" panose="020B0A04020102020204" pitchFamily="34" charset="0"/>
            </a:endParaRPr>
          </a:p>
        </p:txBody>
      </p:sp>
      <p:pic>
        <p:nvPicPr>
          <p:cNvPr id="4" name="Picture 7" descr="Text&#10;&#10;Description automatically generated">
            <a:extLst>
              <a:ext uri="{FF2B5EF4-FFF2-40B4-BE49-F238E27FC236}">
                <a16:creationId xmlns:a16="http://schemas.microsoft.com/office/drawing/2014/main" id="{361AB721-C1F1-A240-E1F4-842F58A4F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33" y="1987529"/>
            <a:ext cx="7621978" cy="40805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5AC680-9293-50F6-B5C2-243D1EDC6D99}"/>
              </a:ext>
            </a:extLst>
          </p:cNvPr>
          <p:cNvSpPr txBox="1"/>
          <p:nvPr/>
        </p:nvSpPr>
        <p:spPr>
          <a:xfrm>
            <a:off x="305433" y="986205"/>
            <a:ext cx="1102247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1600" b="1">
                <a:solidFill>
                  <a:schemeClr val="tx1"/>
                </a:solidFill>
                <a:cs typeface="Calibri"/>
              </a:rPr>
              <a:t>Benefits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600">
                <a:solidFill>
                  <a:schemeClr val="tx1"/>
                </a:solidFill>
                <a:cs typeface="Calibri"/>
              </a:rPr>
              <a:t>Version controlled documentation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600">
                <a:solidFill>
                  <a:schemeClr val="tx1"/>
                </a:solidFill>
                <a:cs typeface="Calibri"/>
              </a:rPr>
              <a:t>Easy rollback </a:t>
            </a:r>
          </a:p>
        </p:txBody>
      </p:sp>
    </p:spTree>
    <p:extLst>
      <p:ext uri="{BB962C8B-B14F-4D97-AF65-F5344CB8AC3E}">
        <p14:creationId xmlns:p14="http://schemas.microsoft.com/office/powerpoint/2010/main" val="258869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AF2467FB-021B-3CC4-5002-9D0C4E2BBEA4}"/>
              </a:ext>
            </a:extLst>
          </p:cNvPr>
          <p:cNvSpPr txBox="1">
            <a:spLocks/>
          </p:cNvSpPr>
          <p:nvPr/>
        </p:nvSpPr>
        <p:spPr>
          <a:xfrm>
            <a:off x="305434" y="48486"/>
            <a:ext cx="11581130" cy="553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3600" b="1" i="0" cap="all" baseline="0">
                <a:solidFill>
                  <a:srgbClr val="585858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n-US" dirty="0"/>
              <a:t>Pipeline enhancement (3)</a:t>
            </a:r>
          </a:p>
          <a:p>
            <a:r>
              <a:rPr lang="en-US" sz="1600" b="0" i="0" dirty="0">
                <a:effectLst/>
                <a:latin typeface="Arial Black" panose="020B0A04020102020204" pitchFamily="34" charset="0"/>
              </a:rPr>
              <a:t>Document publis</a:t>
            </a:r>
            <a:r>
              <a:rPr lang="en-US" sz="1600" b="0" dirty="0"/>
              <a:t>h repo </a:t>
            </a:r>
            <a:r>
              <a:rPr lang="en-US" sz="1600" b="0" dirty="0" err="1"/>
              <a:t>db</a:t>
            </a:r>
            <a:r>
              <a:rPr lang="en-US" sz="1600" b="0" dirty="0"/>
              <a:t> schema</a:t>
            </a:r>
            <a:endParaRPr lang="en-US" sz="1600" b="0" i="0" dirty="0">
              <a:effectLst/>
              <a:latin typeface="Arial Black" panose="020B0A04020102020204" pitchFamily="34" charset="0"/>
            </a:endParaRPr>
          </a:p>
        </p:txBody>
      </p:sp>
      <p:pic>
        <p:nvPicPr>
          <p:cNvPr id="2" name="Picture 8" descr="Table&#10;&#10;Description automatically generated">
            <a:extLst>
              <a:ext uri="{FF2B5EF4-FFF2-40B4-BE49-F238E27FC236}">
                <a16:creationId xmlns:a16="http://schemas.microsoft.com/office/drawing/2014/main" id="{7A543D37-FE6F-3D7E-135C-BC46AEFD0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33" y="1987529"/>
            <a:ext cx="8912090" cy="4392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EA79F2-8AF4-A379-3FFC-46E66FC43B35}"/>
              </a:ext>
            </a:extLst>
          </p:cNvPr>
          <p:cNvSpPr txBox="1"/>
          <p:nvPr/>
        </p:nvSpPr>
        <p:spPr>
          <a:xfrm>
            <a:off x="305433" y="986205"/>
            <a:ext cx="1102247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1600" b="1">
                <a:solidFill>
                  <a:schemeClr val="tx1"/>
                </a:solidFill>
                <a:cs typeface="Calibri"/>
              </a:rPr>
              <a:t>Benefits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600">
                <a:solidFill>
                  <a:schemeClr val="tx1"/>
                </a:solidFill>
                <a:cs typeface="Calibri"/>
              </a:rPr>
              <a:t>Automated error detection in table schema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600">
                <a:solidFill>
                  <a:schemeClr val="tx1"/>
                </a:solidFill>
                <a:cs typeface="Calibri"/>
              </a:rPr>
              <a:t>Up-to-date documentation </a:t>
            </a:r>
          </a:p>
        </p:txBody>
      </p:sp>
    </p:spTree>
    <p:extLst>
      <p:ext uri="{BB962C8B-B14F-4D97-AF65-F5344CB8AC3E}">
        <p14:creationId xmlns:p14="http://schemas.microsoft.com/office/powerpoint/2010/main" val="242040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C6898A-6B2F-0F2D-6A44-62ADF7184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538" y="909108"/>
            <a:ext cx="2642717" cy="2519892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38231" y="337063"/>
            <a:ext cx="9328636" cy="849620"/>
          </a:xfrm>
        </p:spPr>
        <p:txBody>
          <a:bodyPr>
            <a:normAutofit fontScale="90000"/>
          </a:bodyPr>
          <a:lstStyle/>
          <a:p>
            <a:r>
              <a:rPr lang="en-US" sz="3200" kern="100" cap="all">
                <a:solidFill>
                  <a:srgbClr val="7030A0"/>
                </a:solidFill>
                <a:latin typeface="Arial Black" panose="020B0A04020102020204" pitchFamily="34" charset="0"/>
                <a:cs typeface="Arial" pitchFamily="34" charset="0"/>
              </a:rPr>
              <a:t>document first for integration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CDD296-00E9-C2D7-60D7-FE0149185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229" y="1010632"/>
            <a:ext cx="3271668" cy="2280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B08556-C689-F617-417A-190ADDB46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24988"/>
            <a:ext cx="8455645" cy="3550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306C9A-75E9-B690-7536-10A581084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653" y="2001453"/>
            <a:ext cx="859279" cy="2662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F6C28D-E7A2-42A9-BD81-B99CE57DB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8150586" y="5402347"/>
            <a:ext cx="676275" cy="209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2BD35E-F386-0E2B-E3A1-A5F04226A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9990158" y="3683525"/>
            <a:ext cx="659677" cy="204407"/>
          </a:xfrm>
          <a:prstGeom prst="rect">
            <a:avLst/>
          </a:prstGeom>
        </p:spPr>
      </p:pic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93179CCE-6DB7-00A3-E231-7D6EADCB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42" y="1522954"/>
            <a:ext cx="4617498" cy="122325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en-US" sz="1600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 each action to rest style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 Definition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directly, decouple from SNS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 first approach 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2B7A29-85C3-4764-0329-4E227815D4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6862" y="4264088"/>
            <a:ext cx="3174422" cy="203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8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45E0FC-97E8-4FE9-7306-ED6E447E2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7AF0D9-9830-4A46-E5E3-60A3F8B4C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79" y="1156995"/>
            <a:ext cx="9979688" cy="5289141"/>
          </a:xfrm>
          <a:prstGeom prst="rect">
            <a:avLst/>
          </a:prstGeom>
        </p:spPr>
      </p:pic>
      <p:sp>
        <p:nvSpPr>
          <p:cNvPr id="17" name="Title 2">
            <a:extLst>
              <a:ext uri="{FF2B5EF4-FFF2-40B4-BE49-F238E27FC236}">
                <a16:creationId xmlns:a16="http://schemas.microsoft.com/office/drawing/2014/main" id="{9B6C8189-C3AE-3FAB-8EFB-7854591AFF3E}"/>
              </a:ext>
            </a:extLst>
          </p:cNvPr>
          <p:cNvSpPr txBox="1">
            <a:spLocks/>
          </p:cNvSpPr>
          <p:nvPr/>
        </p:nvSpPr>
        <p:spPr>
          <a:xfrm>
            <a:off x="305435" y="134865"/>
            <a:ext cx="11581130" cy="553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3600" b="1" i="0" cap="all" baseline="0">
                <a:solidFill>
                  <a:srgbClr val="585858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n-US" dirty="0"/>
              <a:t>Document first for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87713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7BEC3A62B473449B8B7F26BC217E37" ma:contentTypeVersion="4" ma:contentTypeDescription="Create a new document." ma:contentTypeScope="" ma:versionID="143cfed15e26a850262f35170b42ba5b">
  <xsd:schema xmlns:xsd="http://www.w3.org/2001/XMLSchema" xmlns:xs="http://www.w3.org/2001/XMLSchema" xmlns:p="http://schemas.microsoft.com/office/2006/metadata/properties" xmlns:ns2="e15d4a6a-0ddf-4891-80c9-0217c5f0edd5" xmlns:ns3="813cabbb-e936-4228-8d04-d5eed13c2a6a" targetNamespace="http://schemas.microsoft.com/office/2006/metadata/properties" ma:root="true" ma:fieldsID="f18393fae5e3d24571d8242f3887bdd2" ns2:_="" ns3:_="">
    <xsd:import namespace="e15d4a6a-0ddf-4891-80c9-0217c5f0edd5"/>
    <xsd:import namespace="813cabbb-e936-4228-8d04-d5eed13c2a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5d4a6a-0ddf-4891-80c9-0217c5f0ed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3cabbb-e936-4228-8d04-d5eed13c2a6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F7672-0DBF-4A75-9454-CAB278DD6AE2}">
  <ds:schemaRefs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813cabbb-e936-4228-8d04-d5eed13c2a6a"/>
    <ds:schemaRef ds:uri="e15d4a6a-0ddf-4891-80c9-0217c5f0edd5"/>
  </ds:schemaRefs>
</ds:datastoreItem>
</file>

<file path=customXml/itemProps2.xml><?xml version="1.0" encoding="utf-8"?>
<ds:datastoreItem xmlns:ds="http://schemas.openxmlformats.org/officeDocument/2006/customXml" ds:itemID="{5BC81D88-E7E6-456F-9BC7-97F02F8F89BE}">
  <ds:schemaRefs>
    <ds:schemaRef ds:uri="813cabbb-e936-4228-8d04-d5eed13c2a6a"/>
    <ds:schemaRef ds:uri="e15d4a6a-0ddf-4891-80c9-0217c5f0ed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9980066-2235-4FAA-973F-618DEE5487F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571</Words>
  <Application>Microsoft Office PowerPoint</Application>
  <PresentationFormat>Widescreen</PresentationFormat>
  <Paragraphs>85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Arial,Sans-Serif</vt:lpstr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document first for integration layer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Jhaveri, Karan</dc:creator>
  <cp:lastModifiedBy>J J</cp:lastModifiedBy>
  <cp:revision>5</cp:revision>
  <dcterms:created xsi:type="dcterms:W3CDTF">2022-06-29T08:33:48Z</dcterms:created>
  <dcterms:modified xsi:type="dcterms:W3CDTF">2023-09-29T22:59:22Z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2022-06-29T00:00:00Z</vt:filetime>
  </property>
  <property fmtid="{D5CDD505-2E9C-101B-9397-08002B2CF9AE}" pid="5" name="MSIP_Label_5434c4c7-833e-41e4-b0ab-cdb227a2f6f7_Enabled">
    <vt:lpwstr>true</vt:lpwstr>
  </property>
  <property fmtid="{D5CDD505-2E9C-101B-9397-08002B2CF9AE}" pid="6" name="MSIP_Label_5434c4c7-833e-41e4-b0ab-cdb227a2f6f7_SetDate">
    <vt:lpwstr>2022-10-06T14:29:08Z</vt:lpwstr>
  </property>
  <property fmtid="{D5CDD505-2E9C-101B-9397-08002B2CF9AE}" pid="7" name="MSIP_Label_5434c4c7-833e-41e4-b0ab-cdb227a2f6f7_Method">
    <vt:lpwstr>Privileged</vt:lpwstr>
  </property>
  <property fmtid="{D5CDD505-2E9C-101B-9397-08002B2CF9AE}" pid="8" name="MSIP_Label_5434c4c7-833e-41e4-b0ab-cdb227a2f6f7_Name">
    <vt:lpwstr>Official (Open)</vt:lpwstr>
  </property>
  <property fmtid="{D5CDD505-2E9C-101B-9397-08002B2CF9AE}" pid="9" name="MSIP_Label_5434c4c7-833e-41e4-b0ab-cdb227a2f6f7_SiteId">
    <vt:lpwstr>0b11c524-9a1c-4e1b-84cb-6336aefc2243</vt:lpwstr>
  </property>
  <property fmtid="{D5CDD505-2E9C-101B-9397-08002B2CF9AE}" pid="10" name="MSIP_Label_5434c4c7-833e-41e4-b0ab-cdb227a2f6f7_ActionId">
    <vt:lpwstr>2f8ded04-48a3-4b6e-9709-e7fab84ef8b3</vt:lpwstr>
  </property>
  <property fmtid="{D5CDD505-2E9C-101B-9397-08002B2CF9AE}" pid="11" name="MSIP_Label_5434c4c7-833e-41e4-b0ab-cdb227a2f6f7_ContentBits">
    <vt:lpwstr>0</vt:lpwstr>
  </property>
  <property fmtid="{D5CDD505-2E9C-101B-9397-08002B2CF9AE}" pid="12" name="ContentTypeId">
    <vt:lpwstr>0x010100AC7BEC3A62B473449B8B7F26BC217E37</vt:lpwstr>
  </property>
</Properties>
</file>