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07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outlineViewPr>
    <p:cViewPr>
      <p:scale>
        <a:sx n="33" d="100"/>
        <a:sy n="33" d="100"/>
      </p:scale>
      <p:origin x="0" y="-2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ywind89427@gmail.com" userId="17262b6728b5b865" providerId="LiveId" clId="{D00F0501-2221-4C12-95B3-0346074425FE}"/>
    <pc:docChg chg="modSld">
      <pc:chgData name="flywind89427@gmail.com" userId="17262b6728b5b865" providerId="LiveId" clId="{D00F0501-2221-4C12-95B3-0346074425FE}" dt="2019-01-04T08:00:12.267" v="17"/>
      <pc:docMkLst>
        <pc:docMk/>
      </pc:docMkLst>
      <pc:sldChg chg="modSp">
        <pc:chgData name="flywind89427@gmail.com" userId="17262b6728b5b865" providerId="LiveId" clId="{D00F0501-2221-4C12-95B3-0346074425FE}" dt="2019-01-04T08:00:12.267" v="17"/>
        <pc:sldMkLst>
          <pc:docMk/>
          <pc:sldMk cId="611932138" sldId="257"/>
        </pc:sldMkLst>
        <pc:spChg chg="mod">
          <ac:chgData name="flywind89427@gmail.com" userId="17262b6728b5b865" providerId="LiveId" clId="{D00F0501-2221-4C12-95B3-0346074425FE}" dt="2019-01-04T08:00:12.267" v="17"/>
          <ac:spMkLst>
            <pc:docMk/>
            <pc:sldMk cId="611932138" sldId="257"/>
            <ac:spMk id="3" creationId="{9F611044-B36F-47B8-95DE-67E475245329}"/>
          </ac:spMkLst>
        </pc:spChg>
      </pc:sldChg>
      <pc:sldChg chg="addSp">
        <pc:chgData name="flywind89427@gmail.com" userId="17262b6728b5b865" providerId="LiveId" clId="{D00F0501-2221-4C12-95B3-0346074425FE}" dt="2019-01-04T07:59:33.191" v="0"/>
        <pc:sldMkLst>
          <pc:docMk/>
          <pc:sldMk cId="3949514055" sldId="260"/>
        </pc:sldMkLst>
        <pc:inkChg chg="add">
          <ac:chgData name="flywind89427@gmail.com" userId="17262b6728b5b865" providerId="LiveId" clId="{D00F0501-2221-4C12-95B3-0346074425FE}" dt="2019-01-04T07:59:33.191" v="0"/>
          <ac:inkMkLst>
            <pc:docMk/>
            <pc:sldMk cId="3949514055" sldId="260"/>
            <ac:inkMk id="9" creationId="{1A4A6822-DE24-4A3F-8ADB-B1FF91DBA96D}"/>
          </ac:inkMkLst>
        </pc:inkChg>
      </pc:sldChg>
      <pc:sldChg chg="addSp">
        <pc:chgData name="flywind89427@gmail.com" userId="17262b6728b5b865" providerId="LiveId" clId="{D00F0501-2221-4C12-95B3-0346074425FE}" dt="2019-01-04T07:59:33.191" v="0"/>
        <pc:sldMkLst>
          <pc:docMk/>
          <pc:sldMk cId="900029690" sldId="261"/>
        </pc:sldMkLst>
        <pc:inkChg chg="add">
          <ac:chgData name="flywind89427@gmail.com" userId="17262b6728b5b865" providerId="LiveId" clId="{D00F0501-2221-4C12-95B3-0346074425FE}" dt="2019-01-04T07:59:33.191" v="0"/>
          <ac:inkMkLst>
            <pc:docMk/>
            <pc:sldMk cId="900029690" sldId="261"/>
            <ac:inkMk id="9" creationId="{512E21F4-8414-4691-806B-200DD641288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7:16.0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8132 11042 0,'-89'35'265,"-69"-17"-265,140-18 16,-211 0-1,193 17 1,1-17 15,0 0-15,17 0 0,-17 0-1,17 0 1,-70 0-1,70 0 1,-17 0 0,-18 0-1,0 0 1,18 0 0,17 0-1,-35 0 1,-17 0-1,35 0 17,17 0-32,0 0 31,1 0-15,-1 0-1,-17 0 16,17 0-15,-17 0 0,17 0-1,1 0 1,-1 0 0,0-17-1,1 17 1,-19 0-16,19 0 31,-36 0 0,35 0-31,-17 0 16,0-18 0,17 18-1,0 0 16,1 0-31,-124 0 32,123 0-17,0 0 1,-87 0 0,87 0-1,0 0 1,1 0-16,-1 0 31,0 0-31,-88-17 31,89 17-15,-1 0 0,1 0-1,-1 0-15,-106 0 16,107 0-1,-1 0 1,1 0 0,-1 0-16,0 0 15,-52 0 1,52 0 0,0 0-1,-140 0 1,122 0-1,19 0 1,-1 0 15,1 0 1,-19 0-17,19 0-15,-1 0 16,0 0-1,1 0 1,-1 0 0,-17 0-1,-1 0 1,1 0 0,-106 0-1,106 17 1,17-17 15,1 0-15,-1 0-1,0 0 17,1 0-17,-19 0 1,-17 0-1,36 0 1,-1 0-16,-158 18 16,158-18-1,0 0 1,1 0 0,-18 0 15,17 0-16,0 0 1,-35 17 15,36-17-15,-107 18 0,107-18-1,-1 0-15,0 0 16,1 0 15,-19 0-15,19 0-1,-1 0 17,1 0-1,34 0 172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49:10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14746 0,'230'53'172,"-54"0"-172,0-35 16,-34 17-1,-107-18 1,0 19-16,0-19 16,-17 1-1,17-18 1,1 18 15,-19-18-15,1 0-1,-18 17 17,0 1-17,0 0 32,0-1-31,0 1-1,0 17 17,0-17-1,0-1-15,0 1-1,0 0 16,-18-1 1,18 1-1,-17-18-15,-1 0 15,-17 35-16,17-17 1,18 0-16,-53 52 16,18-35-1,0-17 1,-1 17 0,1-17-1,17 0 1,-17-1-1,17 1 17,-34-18-17,34 0 1,-17 18 0,17-1-1,0-17 1,-370 212-1,353-212 1,17 17 0,-264 89-1,247-106 1,17 18 0,1-18-1,-125 0 16,125-18-31,-1 1 32,1 17-17,-1-36 1,0 1 0,-17-18-1,17-17 1,18 34-1,0 19 1,0-1 0,0 0-1,0 1-15,0-18 32,0-1-17,0 19 1,0-1-1,36 0 1,-19 1 15,1-1-15,0 0 0,-1 1-1,-17-19 1,18 19-1,105-107 1,-123 71 0,18 36-1,-18-1 1,18 18 0,-1 0-16,-17-17 15,18 17 1,-1-18 15,19 18-15,-36-18-1,17 18 1,1 0 0,0 0 15,-18-17 0,17 17-31,-34 0 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58:56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9701 1852 0,'0'18'234,"18"35"-218,53 105-16,-36 160 15,0 52 1,-35-334-1,0 17 1,0-36 0,0 1-1,-18-18 32,-158-194-47,-18 17 16,18-211-1,52 124 1,71-160 0,36 283-1,-1 106 1,18 17 0,0 1-16,0 34 62,18-17-46,52 141-16,89 106 15,-230-211 313,19-1-328,16-17 0,-87 52 32,-36 71-17,106-105 1,18 16 0,0-34-1,17 0 1</inkml:trace>
  <inkml:trace contextRef="#ctx0" brushRef="#br0" timeOffset="9278.665">8837 1676 0,'-123'35'157,"-230"53"-157,88-17 15,-17 17-15,-88-53 16,158 0-1,159-35 1,0 0 0,35 0-1,-34 0 1,34 0 0,18 18 30,123 0-14,-70-18-17,335 17 1,-194 1 0,-88-18-1,-18 0-15,-52 0 16,-19 0 15,19 0-15,-19 0-1,1-35 1,17-71 0,-35 53-1,-17-53 1,-19 89-1,-34-54 1,-36 18 0,71 18-16,17 35 15,0-18 1,-17 1 0,35-1-1,-35 18 1,35-18 15,176 1-15,230-89-1,-195 106 1,-175 0-16,17 0 16,-18 0-1,-17 0 1,-1 0-1,1 0 1,0 0 15,-71 53 1,-212 17-1,177-52-31,-18-18 0,0 0 31,36 0-15,34 0-1,19 0 1,-1 0 15,18 18 0,0-1-31,35 124 16,18-53 0,-35-70-1,0 17 1,-18-17 0,17-18 15,-17-18 0,0-17-15,0 0-1,0 17 1,0-17 0,0 17-1,0 1 16,18 17-15,35 0-16,-36 0 16,54 17-1,-53 1 1,17-18 0,-35 18 15,-71 34 0,-70 1-15,-18 0-1,-35 18-15,141-18 16,-17-53 0,52 17-1,1-17 1,-1 0-1,0 18 1,18 0 15,318-18-15,-177 0-16,53 0 16,-123 0 15,-19 0-31,-16 0 31,-19 0-31,1-18 31,-18 0-15,0-35 0,-88-70-1,35 35-15,0 35 16,18 18-1,35 17 1,-53-17 0,35 17-1,18 0 1,-17 18 0,-19 0 15,-264 247-16,18-70 1,176-124 0,71-53-16,0 17 31,-1 19-15,19-36 15,123-36 0,511-175-15,-70 34-1,-194 89 1,-318 88 0,-17 0-1,-1 0 1,1 0-1,-159 0 32,-18-18-31,-194-34 0,265 16-16,-35 1 15,105 35 1,0-18 15,159 18 0,-88 0-15,282 106 0,-193-53-16,-72 18 15,-35-54 1,-35 1 15,-317 176-15,-159-106-1,158-88 1,159 0 0,124 0-1,0 0 1,35-18-1,17 18 17,548 53-17,-265 18 1,-177-53 0,-88-1-1,-17-17 1,0 18-1,35-18 1,-53-18 15,-36-52-15,-17-54 0,-35-17-1,35-18 1,71 124-1,-18 0 1,18 35 0,52-53-1,124 35 1,-176 18 0,0 0-1,-54 18 32,-334 123-31,-1-35-1,266-71 1,69-35 0,1 0-1,17 0 1,18 18 15,89-18-15,87 35-16,53-17 15,1-1 1,-36 1 0,-177-18-1,36 0-15,-35 18 16,-1-18 15,1 0-15,-18-18 15,-18-88-15,1 71-1,17 0 1,-18 17-1,18 0-15,0 1 16,-17-19 0,34 36-1,54-17 17,-1 17-17,-52 0 1,0 0-1,-1 0 1,1 0 15,-1-18-15,-17-17 0,-52 0-1,-142-89 1,105 89-1,72 35 1,-19 0 0,107 53 46,88 17-46,-18-17-16,123 53 31,-228-88-15,-19-18-1,1 35 1,17-35-16,-52 0 16,-54 18-1,-246-36 1,52-106-1,89 72 1,87 16-16,54 19 16,17-1-1,1 18 1,-1 0 0,18-18-1,141 18 32,0 53-47,-52-35 16,-1 0-1,-53-18 1,-17 0 0,17 0-1,-17 0 1,-71 0 31,-35-71-47,17 53 31,36 18-31,-1-17 0,1 17 16,-18-18-1,36 0 16,-1 18-31,-35-35 16,-53-18 0,71 36-1,17-1 1,71 18 62,88 70-78,-88-52 0,53 0 16,-35-1-1,-1 1-15,212 141 16,-193-106-16,34-18 16,-52 0-1,17-17 1,-53 0 15,-17-18-31,35 35 16,35-18-1,-35 1 1,-36-18 0,19 0-1,-1 0 1,-88 0 31,-229-123-32,141 87 1,105 19 0,1 17-1,18 0 16,-1 0 1,71 17-1,-18 1-15,18 35-1,-18-35 1,-17-1-1,0 1 1,-1-18 0,-34 0 15,-1-18-15,-106-70-1,107 70 16,-18-17-15,17 17 0,0 18-1,18-17-15,18 17 78,0 0-78,-1 0 16,1 0 0,-18-18 62,-18-17-78,1 35 15,-1 0 1,0-18 0,18 1-1,-17 17 1,17 17 62,0 160-78,-53 122 31,53-157-31,35 16 0,-35-87 16,0-36 0,18 0-1,-18-123 32,0 18-47,53-124 16,-53 88-1,35-35 1,18 17 0,0 54-1,-53 52 1,0-17-1,17 17 1,-17 1 15,-106 52 1,-193 124-17,52-89 1,211-52-1,-70-1 1,71-17 0,0 0-1,0 0 1,17 0-16,71 0 78,35 0-78,53 0 0,-88 0 16,-35 18-1,35-18 1,-36 0 0,1 0-1,-18-18 32,-71-17-31,1 0-1,52 17-15,1 1 16,-19-1 0,19 0-1,17 1-15,-18-1 16,0 18-1,1-18 1,-1 18 0,18-17-1,18 17 63,-18 17-15,-18-17-47,-52 0-1,-72 18-15,1-18 16,36 0-16,-142-18 15,88-17 1,71 17 0,70 18-1,-17-35 1,17 35 0,18 18 62,106-1-78,-18 19 15,-53-36 1,124 70-16,-124-70 16,124 36-1,-18-1 1,-17 0-1,52-35-15,-105 0 16,193 0 0,-158 18-1,-35-18 1,-54 0 0,1 0 15,0 0-31,-18-18 31,-106-70-15,-88 0-1,53 17 1,70 71 0,36 0-1,17 0-15,0 0 31,107 0 16,193 0-31,-53 0 0,-35 35-1,-88-17 1,-18 17-1,-17-17 1,-36 0 0,0-18-1,-17 0 1,-18 17 0,0 19-1,-88 52 1,-371-18-1,336-70 1,52 0-16,54 0 16,-1-17-1,0 17 1,1 0 0,-1 0 15,18-18 63,-18 18-94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49:16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11536 0,'18'17'219,"-18"1"-203,18 0-1,-1-1 1,-17 1-1,0 0 1,18-1 0,-18 19-1,0-19 17,0 1-1,0 0-31,0-1 31,0 1-15,-18-18-1,1 17 1,-19 19 0,1 87-1,17-88 1,1-17-1,17 0-15,0-1 16,-18 1 0,18 0-1,0-1 1,-53 1 0,53 17-1,-18-17 1,1-18-1,-1 0 17,1 0-17,-1 0 1,0 0 0,-35 0-1,36-35 1,-1 35-1,0 0 1,-17-36 0,18 19-1,-1-19 1,0 19 0,1 17-1,17-36 1,0 19-1,0-1 17,0 1-17,35-19 1,0 19 15,-17-1-15,17-17-1,-35 17 1,18 0 0,35 1-1,-53-1 1,35 18 0,-17-17-1,-1-1 1,1 0 15,-18-17-31,17 35 31,-17-18-15,18 18 0,-18-17-1,35 17 1</inkml:trace>
  <inkml:trace contextRef="#ctx0" brushRef="#br0" timeOffset="3031.189">9543 10989 0,'17'0'203,"1"0"-188,0 0-15,34 18 16,-16-18 0,-1 17-1,18-17 1,-35 18 0,17-18-1,0 18 16,-17-18-15,17 17 0,-17-17-1,-1 18 1,-17-1 0,18-17-1,0 36 1,-18-19 15,35 1-15,-35 0-1,18-1 1,-18 1 0,17-18-1,-17 18 16,0-1 16,0 19-15,0-19-1,0 1 0,-17-18-15,-19 0-1,19 0 17,17 17-17,-18-17 1,18 18-1,0 0 1,-18-18 0,1 17-1,-1 19 1,-17-19 0,17-17-1,-17 0 1,17 0-1,-17 18 17,17-18-17,1 18 1,-19-18 0,1 17-1,17-17 1,1 18-1,-1-1 1,1-17 0,-1 18-1,-17 0 1,17-18 0,0 0 15,1 0-16,-1 0 1,0 0 0,-17 0-1,35-18 17,-17 0-17,17 1 1,0-18-1,0 17 1,0 0 0,0-17 15,0 17-15,0 1 15,0-1-16,0 0 1,0 1 31,0-1-16,0 1-15,35 17-1,-18-36 1,-17 19 0,18-1-1,0 18 1,-1 0 15,1-18-15,0 1-1,-18-1 1,17 18 0,1-18-1,-18-17 1,0 17 0,18 18-1,-18-17 1,17-1-1,1 18 1,-18-35 0,17 17-1,-17 1 48</inkml:trace>
  <inkml:trace contextRef="#ctx0" brushRef="#br0" timeOffset="6708.891">13758 12577 0,'71'0'266,"52"0"-266,-70 0 15,18 0 1,-1 0 0,-52 0-1,0 0 1,17 0 0,-17 0-1,17 0 16,-35 17-31,0 1 32,18-18-17,-18 17 1,17-17 0,-17 18-1,18 0 1,17 88-1,-17-36 1,-18-17 0,17-35-16,-17-1 15,0 19 17,0-19-17,0 1 1,0 0-1,0-1 17,0 1-17,-17-18 1,17 17 0,0 1 15,-18-18 0,18 18-31,-18-18 31,18 17-15,-17-17 0,17 18-1,-35-18 1,17 18-1,0-18 1,1 0 31,-1 0-31,0 0-1,1 0 1,-19 0 15,19 0 0,-1 0-15,0 0 0,1 0-1,-1 0 1,1 0-1,-36 17 1,0 19 0,-18-36-1,54 17 1,-19-17 0,1 18-1,17-18 1,1 0-1,-19 0 1,19 0 0,-1 0-16,0 0 15,-17 0 17,18 0-17,-19 0 16,19-18-15,-1-17 15,0 17-15,1 18 0,17-17-1,-18 17 1,18-36-1,-18 36 1,18-17 0,0-1-1,-17 18-15,17-18 32,0 1-17,0-18 1,-18 35-1,18-36 1,0 19 0,0-1 15,0 0-15,0 1-1,0-36 1,35 35-1,-35 0 1,18 1 0,-18-1-1,18-17 1,-1 0 0,1-1 15,-18 19-31,0-1 15,18 18 1,-18-18 0,0 1 15,17 17-15,1 0-1,17 0 16,-17 0 1,-1 0-17,1 0 17,0 0 14,-1 0-14,1 0 15,0 0-16,17 0 0,-35 17-31,18-17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55:48.1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6950 12735 0,'352'-123'188,"-210"105"-172,-54 1-16,-53-1 15,0 18 1,18 0-16,-17 0 31,-19 0-15,1 0-1,-1 0-15,1 0 32,0 0-32,17 0 31,18 18-16,-35-18-15,-1 0 16,19 17 0,-19-17 15,1 0-15,-1 0 15,-17 18 16,0-1-16,0 1 16,0 0-16,-17-1-15,-1-17-1,18 18 1,-35-18 0,17 0-1,-141 53 1,124-53-1,-159 0 1,106 0 0,0-35-1,35 17 1,0 0 0,-53-17 15,71 17-16,17 18 1,-17 0 0,17 0-1,1 0-15,-1 0 32,0 0-1,18 18 47,0 0-47,0-1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55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6738 13229 0,'0'-53'250,"0"0"-234,0-35-16,0-124 31,0 160-15,18 16-1,-18 1 17,0 17-32,17 18 15,-17-17 1,0-1-1,18 0 17,-18 1-32,0-1 0,18 18 15,-18-17 1,17-19 0,-17 19 15,18 17-16,35-18 1,0 18 0,88-35-1,-88 35 1,-36-18 0,1 18-1,35 0 1,0-18-1,88 1 1,-70 17 0,-19 0-1,-16 0 1,-19 0 0,19 0 15,-1 0 0,18 17-15,-18 1-1,-17-18-15,17 18 16,-17-1 0,-1-17-1,1 18 1,0 35-1,17 17 1,-17 19 0,-1 105-1,-17-124 1,0-17 0,0-18-1,0 1 16,0-19-15,0 19 0,0-19 15,-35 1-15,0 35-1,-1 17 1,1-52-1,-53 53 1,35-36 0,18-18-1,-1 1 1,-69-18 15,87 0-15,-17 0-16,-18 0 31,35-18-15,-17 18-1,-1-17 1,1 17 0,0-18-1,17 1-15,-17-1 16,0 0-1,-1 1 1,1-36 0,0 0-1,17 35 1,18-17 15,-17 35-15,17-18-1</inkml:trace>
  <inkml:trace contextRef="#ctx0" brushRef="#br0" timeOffset="1238.744">1094 10072 0</inkml:trace>
  <inkml:trace contextRef="#ctx0" brushRef="#br0" timeOffset="3312.284">917 9842 0,'-70'-17'188,"52"17"-173,-35-18-15,18 1 16,17-1-1,1 18-15,-19-18 16,1 18 0,17-17-1,-35-36 17,36 35-32,-18-17 15,-1-36 16,1-70-15,35 0 0,0 35-1,35-17 1,-17 70 0,-18 18-1,0 17 1,0 0-1,18 18 1,-1-17 0,1 17-1,70-36 1,0 1 0,-17 0 15,-36 35-16,-17-35 1,-1 35 0,1-18-1,52 18 1,-34 0 0,34 0-1,1 0 1,-36 0-1,-17 0 1,17 0 0,18 35 15,-53-17-31,35-1 16,1 1 15,-19 0 0,1-18-15,-1 0-1,-17 17 1,18 1 0,-18 0-1,0-1 1,18 54-1,-18 17 1,0 18 0,0-71-1,-18-17 1,18-1-16,0 19 16,-35-19-1,35 19 1,-18-19 15,1 19-15,-54 69-1,36-34 1,-36-1 0,36-17-1,17-35 1,1-18-1,-54 35 1,36-35 0,-1 18-1,1 0 1,18-18 0,-19 0-1,19 0 1,-1 0 15,0 0-15,1 0-1,-19 0 17</inkml:trace>
  <inkml:trace contextRef="#ctx0" brushRef="#br0" timeOffset="5228.921">1393 2381 0,'-17'-35'297,"17"17"-297,-88-140 16,17-72 15,18-105-15,53 318-1,0-1 1,0 0 0,0-17-1,0 17 1,0 1 31,0-1-16,18 18-31,17 0 47,-17 0-32,-1 0 17,1 18-17,0-18 17,-1 17-1,1-17-31,0 36 15,17-19 1,-18-17 0,54 36-1,-36-19 1,-17 1 0,0-1-1,-18 1 1,53 106 15,-36-1-15,-17-17-1,0 0 1,0-36 0,-17-35-1,17 18 1,-18-35-1,18 17 1,-18-17-16,18 17 16,0-17-1,0 0 17,-17-1-17,17 1 16</inkml:trace>
  <inkml:trace contextRef="#ctx0" brushRef="#br0" timeOffset="8416.702">16686 14676 0,'71'0'187,"-18"0"-171,88 0-1,-88 17 1,17-17 0,-52 0-1,17 0 1,71 0-16,35 0 15,0 0 1,-52 0 0,-72 0-1,1 0 1,0 0 0,17 0-1,0 0 16,0 0 1,-17 0-17,0 0 17,-18-17-1,0-1-16,0 0 1,0 1 15,0-1-15,-18 18 15,18-18-31,-35 1 16,35-19 15,0 19-15,0-1 15,-18-88-15,18-17-16,-18 88 31,18 17-16,-17 0 1,17-17 0,-18 35-1,18-18 1,0-17 0,0 0-1,0 17 1,0 1-1,0-1 1,-17-17 0,17 17-1,-18 0 1,18 1 15,-18 17 0,-17 0-15,17 0 0,1-18-1,-1 18 1,-53-18 0,1 1-1,52 17 16,1-35-31,-1 35 16,0 0 0,-70 0-1,35 0 1,-141-36 0,177 36 15,-19 0-16,-17 0 1,36 0 0,-1 0-1,1-17 1,-19 17 0,19 0-1,-1 0 1,0 0 15,1 0-15,17 17 62,17-17-63,-17 36-15,0-19 32,18 1-32,0 88 15,-18 35 1,17 18 0,-17 52-1,18-158 1,-18 106-1,0-106 1,0-36 0,0 36-1,0-35 17,0 0-17,0-1 16,0 1 1</inkml:trace>
  <inkml:trace contextRef="#ctx0" brushRef="#br0" timeOffset="12131.197">11289 10989 0,'-88'0'172,"-71"0"-172,71 0 16,35 18-1,35-18 1,-17 0-1,17 0 1,1 0-16,-1 0 16,-35 0-1,0 0 1,36 0-16,-72-36 16,36 1-1,36 17 1,-1 18 15,1 0-15,-1-17-1,-17 17 1,17-18 0,0 1 15,18-19-16,0-17 1,106-194 0,-88 177-1,-1 17 1,-17 35 0,18 1-1,-18-1 1,0 0-1,0 1 17,18-1-17,-18-17-15,17 0 16,1-18 0,-18 35-1,35-17 1,-35-1-1,0 19 1,18-1 15,0 1 1,-18-1-32,17 18 0,1 0 15,17-18 16,18 1 1,-18 17-17,53 0 1,142 53 0,-142-18-1,18 35 1,-36-34-1,-17 17 1,-17-53 0,-19 17-1,1 1 1,17-1 0,-17-17 30,-18 36-14,35-36-17,-35 17 17,0 1-17,-18 88 1,1 35-1,-36 35 1,18 1 0,17-107-1,0-34 1,1-19 0,17 1-1,0-1 1,0 1-1,-18-18 1,18 18 0,-18-18-1,1 0 32,-1 0-31,0 0 15,1 0 0,17-18 1,-18 18-17,1-18 1,17 1-1,-18-1 17,18 1-17,-18 17 1</inkml:trace>
  <inkml:trace contextRef="#ctx0" brushRef="#br0" timeOffset="17362.962">18027 12030 0,'-106'53'219,"-53"0"-219,89-1 16,17-52-1,-35 0 1,-1 36-1,19-54 1,52 18 0,-17 0-1,17 0 1,1-18-16,-54 18 16,18 0 15,18 0-16,0 0 1,-1 0 15,19 0-15,-18-17 0,17-1-1,-35 1 1,35-1-1,-35-53 1,18 1 0,0-1-1,17 1 1,1 17 0,17 0-16,0 35 15,0-35 1,0-35 15,0 53-15,0 17-1,17 1 1,-17-1 0,18 18-1,-18-18 1,18 1-1,-1-19 1,1 19 0,-1 17-1,1-18 17,0 18-17,35-18 16,-36 18-31,36-17 16,18 17 0,-18 0-1,17-18 1,1 18 0,-54 0-1,1 0 1,17 0-1,1 18 1,16-1 0,1 1-1,-35-18 1,35 71 0,-35-54-1,17 1 1,-17 0 15,-1 17-15,1-18-1,-18 19 1,17-19 0,-17 1-1,0 0 16,0-1-15,0 1 0,0 0-1,0-1 1,0 19 0,0-19-1,0 1 1,0 17-1,0-17 17,0-1-1,18-17 0,-18 18-15,0 70-16,53 106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7:21.7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8149 10513 0,'-88'0'235,"-106"0"-220,-71 0 1,71 0 0,177 0-1,-36 0 1,35 0 0,-52 0-1,17 0 1,-36 17-1,-34 19 1,88-36 0,-106 53-1,88-36 17,35-17-32,-35 0 31,36 0-16,-1 0 1,-106 36 0,89-36-1,17 17 1,1-17 0,-18 0-1,-18 0 1,-159 35-1,177-35 1,-1 0 0,-175 0-1,175 0 17,1 0-32,18 0 31,-1-35-16,0 35 1,1 0 0,-89-17-1,88-1 1,1 18 0,-1 0-1,-17 0 1,-54 0-1,1 0 1,71 0 0,-266-18 15,248 18-31,17 0 31,1-17-15,-18 17-16,-124 0 15,141 0 1,0 0 0,-193-18-1,193 18 1,-17 0 0,17 0-1,-88-18 1,36 1-1,52 17 17,1-18-17,-1 18 1,0-18 15,1 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7:25.2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3916 4692 0,'106'18'250,"70"-1"-250,-88 1 15,-35-18 1,-35 0 0,-1 0-1,142 0 1,-88 0-1,35 0 1,-71 0 0,18 0-1,-18 0 1,-17 0 0,-1 0 15,19 0-16,34 0 1,18-18 0,-35 18-1,71 0 1,-89-17 0,53 17-1,-17-18 1,-1 0-1,-52 18-15,17 0 16,-17-17 15,17 17-15,-17 0 15,-1 0-15,54-18-1,0 0 1,-54 1 0,71 17-1,-52 0 1,17 0 0,-53-18-16,70 18 15,-35 0 1,36-18-1,-36 18 1,1 0 0,-19 0-1,18-35 17,-17 35-17,35 0 1,18 0-1,34 0 1,-34 0 0,35 18-1,-89-18 1,36 0 0,-35 0-1,17 0 1,18 0-1,-35 17 1,17-17 0,18 0 15,18 0-15,-36 0-1,0 0 1,18 0-1,-35 0 1,-1 0 15,54 0-15,-54 18 0,36 0-1,-35-18 1,-18 17-1,18-17-15,-1 0 16,1 18 0,-18 17 15,18-35-15,-1 0 15,19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7:45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5697 8819 0,'71'0'266,"-53"0"-266,34 0 15,37 0 1,-54 18-16,141-18 16,-17 0-1,-71 0 1,-17 0-1,-36 0 1,-17 0 0,17 0 15,-17 0-15,-1 0-1,19 0-15,-19 0 31,1 0-15,105 18 0,-87-18-1,52 17 1,-71-17 0,1 0-1,17 0 1,1 0-1,-19 0 1,1 0 0,35 0-1,-36 0 1,1 0 0,0 0-1,-1 0 16,19 0-15,34 0 0,-35 0-1,-17 0 1,0 0 0,17 0-1,0 0 16,-17 0 1,0 0-17,-1 0 1,1 0 0,0 0 15,-1 0-16,-17 18 1,18-18 0,17 0-1,-17 0 1,-1 0 0,1 18-16,17-18 31,1 17-16,-1-17 1,-18 0-16,1 18 16,17-18-1,1 18 1,17-18 15,-18 35-15,-17-35-16,34 0 31,1 0-15,18 0-1,-53 17 1,17-17 0,0 0-1,0 0 1,1 0-1,-19 0 1,1 0 0,88 0 15,-36 0-31,1 0 16,-54 0 15,19 0-16,-19 0 1,1 0 0,17 0-1,-17 0 1,35 0 0,35 0-1,-17-17 1,-36 17-1,-17-35 1,52 35 0,-52 0-1,35 0 1,35-18 0,-53 18-1,0 0 16,1 0-15,17 0 0,0 0-1,-36-18 1,18 18 0,-17 0-1,0 0 1,-1 0-1,1 0 1,0 0 15,-1 0 1,1-17-17,0 17 1,17 0-1,0 0 1,-35-18-16,18 18 16,-1 0 15,1 0-15,0 0 15,-1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7:52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18292 14340 0,'0'18'312,"-18"0"-296,0-18-16,-17 17 15,17-17 17,18 18-32,-35-18 31,17 18-15,-17-18-1,18 17 16,-1-17 1,0 0 61,18 18-61,18-18 77,0 0-62,-18 18-47,17-18 16,-17 17 15,35-17-16,-35 18 17,18-18-17,0 17 17,-18 1-1,0 0 0,0-1 16,-18-17-47,18 18 16,-35-18-1,35 18-15,-18 17 31,18-17-31,0 17 32,-17-18-17,17 1-15,0 17 32,0 1-17,0-1 1,0-17-1,0 34 1,0 37 0,17-72-1,-17 19 1,0-1 0,18-17-1,-18 17 1,35-18 15,-35 1-15,0 0-1,18 17 1,-18-17 0,0 17-1,0-17 16,0-1 1,0 1-1,17-1-31,-17 1 31,0 0 16,0-1-31,0 19-1,0-1 1,18-17 0,-18-1-1,18 1 1,-18 0-1,0-1 1,17-17 0,-17 35-1,18-17 63,-18 0-15,35-18-47,-35 17-1,0 1 16,18-18-31,-18 18 32,17-18-32,213-53 250,-19-53-235,54-18-15,-18 36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38:01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18309 14570 0,'88'0'266,"18"0"-251,-88 0-15,17 0 31,0 0-31,124 0 32,18 17-17,52 1 1,-35 0 0,-88-18-1,-71 17 1,0-17-1,36 18 1,52 0 0,-52-18-16,140 17 15,72 36 1,-177-35 0,-36-18-1,1 0 1,-1 17-1,54 19 1,-18-19 0,193 1-1,-52-18 1,-17 18 0,-54-1-1,-52 1 1,52 35-1,-35-36 1,-35-17 0,17 18-1,36-18 1,0 0 0,35 18-1,-53-1 1,124 19 15,-195-1-15,-35-35-1,-17 0 1,-18 35 0,35-35-1,-52 0 1,-1 0 15,0 0-15,1-17-16,-36-1 15,-35 0 1,-248-52 0,107 17-1,35 53 1,141 0 15,0 0 0,-35 0-15,-141-18 0,0 18-1,211 18 1,-35-18-1,35 0-15,1 17 16,-266 1 0,266 0-1,-89-1 1,-282-17 0,18 18-1,334-18 16,-123 0-15,-52 0 0,193 0-1,-299 0 1,299 0 0,-352-53-1,352 53 1,-229-18-1,229 18 1,-211 0 0,176 0-1,18 0 1,-177-17 0,195 17-1,-213-18 1,195 18 15,0 0-15,17 0-1,0 0 17,36 0 61,35 18-93,18 17 0,-19 0 16,54 36 15,-70-53-31,-19-1 16,1 1 15,35-18-31,53 53 31,70-36-15,-70 36 0,-53-35-1,-36-18-15,36 18 16,18-1-1,-1 1 1,-17-18 0,88 17-1,-52 1 1,52 17 0,17-17-1,37 35 16,-72-35-15,53 17 0,1-17-1,34 34 1,-87-52 0,-54 18-1,-52-18 1,106 0-1,-107 0 1,18 0-16,1 0 16,17 0-1,123 18 1,-88-1 0,53-17-1,36 0 1,-124 0 15,-18 0-15,-17 0-1,17 0 1,71 0 0,17 0-1,-88-17 16,-17 17-31,0 0 32,17-18-17,-17 18 1,-18-18 15,0 1 0,-36 17 1,-17-18-17,-105-35 1,70 36-16,-230-19 16,300 19-1,1 17-15,-36 0 16,35 0 15,1 0-15,-1 0-16,-211 0 31,193 0-31,-52-18 16,-159 18 15,230 0-31,-19-18 15,1 18-15,0 0 32,-283 0-17,283 0 1,-353 0 0,370 0-1,-370 0 1,335 0-1,36 0-15,-248 36 16,230-36 0,17 0-1,-405 53 1,-71-53 0,476 0-1,-370 0 16,353 0-15,-36-18 0,36 18-1,17 0 1,18-18 0,18 18 46,0 0-46,-1 0-16,1-17 15,0 17 1,17-18 0,-17 0 15,17 1-31,-17-1 31,-1 0-15,36-52-1,141-159 1,-194 211 0,106-106-1,-53 107 1,-36-1-1,19 1 1,-36-1 0,17-17-1,1 17 1,0 0 15,-1 1-15,1-1-16,-18 0 15,18-17 1,-18 18 0,0-1-1,0 0 1,0 1 0,0-1-1,0 0 1,-18 18-1,0-17 1,1 17 0,-1-18-1,0-35 1,1 36 15,-1-1-15,36 18 46,-1 0-30,1 0-17,0 0 1,-1 0-1,195 18 1,53-18 0,-54 0-1,-52-18 1,-124 18 0,36 0-1,-54-18 1,36 18-1,36 0 17,157-35-17,-16 35 1,-36-18 0,-35 18-1,-54 0 1,-69 0-1,-19 0-15,1 0 32,35 0-17,-18 0-15,18 18 16,71-18 0,-54 18-1,71-18 16,-123 0-31,158 17 16,-88-17 0,-17 0-1,0 0 1,-19 0 0,1 0-1,-17 0 1,-19 0-1,19 0 1,-19 0 0,19 0-1,-19 0 1,18-17 15,36 17-15,0-18-1,-1 18 1,-17 0 0,-18 0-1,-17 0 1,0 0 0,-1 0-1,1 0 1,105-18-1,18 1 1,1-36 0,-72 53-1,-35-18 1,1 18 0,52 0 15,-53 0-16,18 0 1,0-17 0,0 17-1,-35 0 17,-1 0-17,1 0 1,17 0-16,-17 0 15,-1 0 17,1 0-17,0 0 1,-1 0 15,-17 17-15,18-17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58:4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1640 0,'-88'0'312,"18"0"-312,52 18 0,0-18 16,-17 0-1,-18 0 1,-35 18 0,35-18-1,35 0 1,1 0 0,-1 0-1,0 0 1,1 0 15,-1 0-15,1 0-1,-1 0 1,18 17 0,0 1 30,-18-18 33,1 0-64,-1 0-15,-141 18 16,-176 35-1,-18-1 1,300-52 0,36 0-1,-36 0 1,18 0 0,17 0-1,-17 0 16,52 0-15,1 0 0,123-35-1,159 18 1,-71 17 0,-52 0 15,34 70-16,-34 1 1,-142-71 0,-35 17-16,18-17 15,-1 0 1,19 0 0,-89 0 46,-36-17-46,-16-1-16,-301-70 15,35 35 1,142 0 15,212 53-15,-1 0-1,-17 0 1,17-18 0,53 18 46,-17 0-62,0 0 16,-1 0-16,212 36 15,-70-36 1,-53 17 0,194 1-1,-230-18 1,-52 0 0,17 0-1,-17 0 16,0 0-15,-1 0 0,-34-18 31,-1 18-32,-17 0-15,35-17 16,-18-1-1,-17 0 1,17 18 0,-17-17-1,0 17 17,17 0-32,0 0 15,1 0 16,-1 0-15,-52-36 0,17 19-1,53-1 1,-18 18 0,0 0-16,1 0 31,-1 0-16,-17 0 1,17 0-16,-17 0 16,-18 0-1,35 0 1,-35 0 0,36 0 15,-1 0-16,0 0 1,1 0 15,34 0 1,1 0-17,0 18 1,35-18-1,-36 17 1,177 19 0,-88-19-1,-53-17 1,0 18 15,-35-18-31,17 0 31,0 0-15,0 0 0,1 0-1,-19 0 1,1 0-16,-18 18 16,18-18-1,-142-36 32,-440-211-31,264 106-1,265 141 1,35-17 0,-36 17-1,19-18 1,-1 18-1,36 18 32,-1-1-31,230 124 0,-159-123-16,54 35 15,-1-18 1,-124-17-1,54-18 1,52 18 0,-87-1-1,-19-17 1,1 0 0,0 0 15,-1 0-16,1 0 1,-36 0 31,-282-70-31,0-72-1,283 142 1,-1 0-16,-17-35 15,53 35 32,564 141-31,-53-35 0,-282-18-1,-177-70 16,-52-18-31,0 0 16,-1 0 0,1 0-1,-36 0 17,-193-71-17,-89-17 1,88 0-1,194 88-15,1-18 16,-1 18 0,36 0 31,599 247-16,-370-158-31,0 69 31,-194-140-31,70 35 16,-105-36-1,0-17 1,-1 0 0,-140-70 15,-512-283-16,194 177 1,370 140 0,18 36-1,36 0 17,34 0 14,371 230-30,-176-54 0,-194-176-16,-18 35 15,17-17 1,1 0 0,-230-18 15,89-36-31,-71 1 15,141 18 1,-123-54 0,140 71-1,19-18 1,-1 18 0,-53-35-16,54 17 15,34 36 63,160 88-62,-89-71-16,71 18 16,-36 88-1,-17-88 1,-106-35-1,18-18-15,-18 17 16,-177-122 31,160 105-47,-195-124 31,194 124-31,-140-70 31,105 17-15,35 53 0,0-18-16,-17 18 15,53 0 17,-1 0-1,1 0-31,158 53 15,107-35 1,228-1 0,-440-17-1,-54 0 1,1 0 0,17-17 15,-35-19-16,-17 36 1,-71-70 0,-142-54-1,-17-17 1,159 71 0,35 52-1,35 0 1,1 18-16,-1-17 15,18 34 17,0 1-17,35 17 1,371 212 0,-194-106 15,-159-88-31,-18-35 31,-17-1-15,-1-17-1,-34 0 17,-248-88-17,1 35 1,87 18-1,54 0 1,87 35 0,19 0 15,34 17 16,107 36-47,193 230 15,-158-89 1,106 70 0,-195-211-16,-70-35 15,18-1 1,0 19 0,-1-19-1,-34-17 16,-248-282-15,-17 88 0,176 88-16,71 89 15,17-19 1,0 19 0,1-1 15,34 18 0,336 71-15,-141-1-1,-195-70 1,1 0 0,35 18-1,-35-18 1,-18-18 31,-106-52-47,-229-283 15,246 265 1,-122-212 0,175 229-16,1 71 31,18-17-16,17-1 1,52 53 15,178 142-15,87 70 0,-264-212-16,71 18 15,-89-18 1,-17-35-1,-1 18 1,-17-1 0,-17-17 15,-477-123-15,476 123-1,-158-53 1,140 35-1,19 18 1,-1-17 0,18 34 15,159 71-15,-18-52-1,-53-1-15,89 18 16,-54 17-1,-70-52 1,-35-18 0,17 18-1,-17-18 17,-36 0-1,-35-53-16,-247-35 1,124 17 0,88 36-1,88 17 1,-18 18 0,18-17-1,53 34 32,370 124-31,-370-123-1,71 35-15,-1 70 16,-88-105 15,-17 0-31,-18-1 47,0-34-16,-124-36-31,107 53 16,-301-159 0,177 124-1,88 17 1,36 0-1,211 18 48,-124 0-63,71 0 16,-88 18-1,18-18 1,-36 18-1,-17-18 1,-1 0 0,1 0-1,-71 0 17,-123-71-17,-248-52 1,160 70-1,211 17 1,35 36 0,389 159 46,-107-35-46,-87-19-1,-1 19 1,-105-89 0,-54-17-16,1-18 15,-1 17 1,1-17-16,0 0 16,-36 0 15,-123-70-16,-864-318 1,828 335 0,142 35-1,-177-70 1,195 70 0,-1 18-1,71 18 48,458 211-63,-123-70 15,142 141 1,-178-88 0,-246-159-1,-88-53 1,0 0-1,-18-36 1,0 1 0,-195-424-16,178 407 15,-1 34 1,18-17 0,-35-1 15,-141-105-16,-177-35 1,318 176 0,-248 0-1,266 0 1,-1 0 0,0 0-1,-17 0 1,0 0-1,35 17 1,-18-17 0,1 18-1,17 0 17,0 17-1,0-17-16,105 88 1,-52-36 0,-35-52-1,-18-1 1,18 1-16,-36 0 31,-353 70-15,36-88-1,124 0 1,193 0 0,18-18-1,-18 18 1,18-17 15,89-19-15,87 36-16,230-17 31,-300 17-31,140 35 16,-69 53-1,-124-88 1,-36 18 0,1-18-1,17 17 1,-17-17-1,-53 0 32,-336-176-47,160 88 16,193 70 0,-123-70-1,123 70 1,1 18-1,-1 0-15,18-17 16,-18 17 0,36 0 15,158 53-15,230 123-1,-106-88 1,-194 18-16,52-35 15,-140-54 1,17 1 0,-17 17-1,0-35 17,-71-35-1,-177-71-16,-140-53 1,35 71 0,211 35-1,107 53-15,-1 0 16,-17-17 0,52 17 62,-17 17-63,177 36-15,52 18 16,-105 17 0,17-71-1,0 19 1,35-19-1,-105-17 1,-36 0 15,-17 0-15,-1-17 0,-17-1-1,0-70 1,-70 0-1,-1 35 1,-70-53 0,106 106-16,17-18 15,1-17 1,-1 35 0,36 18 30,-1-1-30,19 19 0,16-1-16,-34-17 15,17 17 1,-35-18 0,18 1-1,0-18-15,-18 18 16,17-1-1,-34-17 17,-1 0-17,-70-17-15,17-1 32,1 0-17,-54-34-15,-70 16 31,177 19-15,-1 17 0,0 17 15,18 1-15,18 0-1,0-1 1,-1 1 15,-17-1 0,35-17-15,-35 18 0,18-18-1,0 0 16,-36 0 1,-17 0-17,17 0 1,-211-88 0,88 17-1,17 36-15,-17-18 16,35-35-1,89 70 1,-1 18 0,-17 0-1,35 18 17,17 0-17,19 17 16,34 106-15,36-18 0,-88-87-1,-1-1 1,-17-17 0,0-1-1,-17 1 16,-1-18-15,-35-18 0,18 18-1,17-35 1,1 17 0,-1 18-1,0 0-15,18-17 31,-17 17-15,17 17 15,17-17-15,19 36 0,-19-19-1,19-17 1,-36 18-1,17 0 1,18-18-16,-52 0 63,-1 0-48,-17 0 1,0-18-1,17 18 1,-158-18-16,-18 18 31,176-17-15,0 17 0,-35 0-1,18 0 1,17 17 15,1 1 0,-1-18-15,1 18 0,-19-18-1,19 0 16,17 17-31,0 18 32,0-17-17,0 0-15,-36 70 16,19-18 0,-19-34 15,19-19-16,-18-17-15,-1 53 16,19-53 0,-54 18-1,18-18 17,35 0-17,18 18 1,18-18 15,35 0-15,-35 0-1,70 0 1,18 0 0,-71-36-16,18 19 15,-18-1 1,18-17-1,-18-1 1,-17 1 0,0 0-1,-1 17 1,19 1 0,-36-1-1,-18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48:50.8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3157 15064 0,'-17'0'266,"17"17"-251,-18-17 17,18 18-17,-18-18 1,18 18-1,0-1 17,18-17-1,0 0-15,-1 0-1,1 0 1,-18 18 15,18-18 0,-1 0-15,1 0-16,17 0 31,0 0-31,-17 0 31,0 0-15,-1 0 0,1 0-1,-18 17 1,18-17 0,-1 0-1,1 0 1,0 0-1,-1 0 1,1 0 15,-1 0-15,1 0 0,-18 36 30,18-36-30,-1 0 0,1 0-1,-18 17-15,35-17 32,-17 0-17,0 0 16,-18 18-15,17-18-16,1 0 16,0 18-1,70-18 1,-71 0 15,1 0-31,0 0 31,-1 0-15,1 17 0,0-17-1,-1 0 1,1 0 0,-1 0 15,1 0 109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1-04T07:48:54.2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3157 15222 0,'18'0'453,"0"0"-437,52 0 0,36 0-1,106-17 1,-124 17-16,0-18 15,-53 0 1,-17 18 0,0 0-1,17 0 1,35 0 15,19 0-15,34 0-1,-70 0 1,-35 0 0,-1 0-1,19 0 1,-54 0 78,0 0-79,1 0-15,-1 0 16,0 0-16,1 0 31,-230-17-15,53 17-1,0 0 1,158 0 0,-158 0-16,177 0 15,-18 0 1,17 0 0,0 0-1,1 0-15,-19 0 16,19 0-1,-1 0 1,0 0 0,1 0 15,-1 0-15,36 0 15,-1 0-16,1 0 1,-18 17 0,53-17-1,282 36 1,-229-1 0,17-17-1,-70-18 1,-35 17-1,0-17-15,17 0 16,-17 0 0,-1 18-1,1 0 17,-1-1-1,-17 1-16,0 17 17,0-17-17,0-1 17,0 1-17,0 17 1,-17-17-1,17 0 1,-18-18-16,-35 17 16,36-17-1,-1 0 1,-35 18 15,-247 17-15,212-35-1,-53-35 1,106 0 0,17 35-1,18-18 1,-18-17 0,18 17-1,0-17 1,0-1-1,0 19 1,18-1 0,-18 1-1,35-1 1,-17 18 0,17 0 15,0 0-16,-17-18 1,0 18 0,17 0-1,-17 0 1,-1 0-16,1 0 16,0 0-1,17-17 1,18 17-1,-36 0 17,1 0-17,0 17 1,-18 1 15,0 17-15,0-17 15,0 17-31,0-17 16,0-1-1,0 36 1,0-17 0,0-1-1,-18 0 1,0 0-1,1-35 1,-54 36 0,54-1-1,-19-17 1,1-18 0,0 0 15,17 0-16,-17-36 1,17 19 0,-105-160-1,87 124 1,36 36 0,-17-1-1,17-17 1,0-18-1,17 53 1,-17-18 0,18 18-1,0-17-15,-1 17 16,19-18 0,-19 18 15,1 0-16,0 0 1,-1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3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18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74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21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80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0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0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4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6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4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42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1A14-12EA-4BF1-B320-784965D71561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D68B-14C1-4FCA-8C99-1CF05F51C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8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12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emf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9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3.emf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971A5-282F-4969-89EA-B03D9DC9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548" y="754308"/>
            <a:ext cx="9448800" cy="1825096"/>
          </a:xfrm>
        </p:spPr>
        <p:txBody>
          <a:bodyPr/>
          <a:lstStyle/>
          <a:p>
            <a:r>
              <a:rPr lang="zh-TW" altLang="en-US" dirty="0"/>
              <a:t>程式語言</a:t>
            </a:r>
            <a:r>
              <a:rPr lang="en-US" altLang="zh-TW" dirty="0"/>
              <a:t>-</a:t>
            </a:r>
            <a:r>
              <a:rPr lang="zh-TW" altLang="en-US" dirty="0"/>
              <a:t>資工一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0FB82F-FF30-40AB-8316-26B58652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9" y="749664"/>
            <a:ext cx="4001589" cy="5137330"/>
          </a:xfrm>
        </p:spPr>
        <p:txBody>
          <a:bodyPr>
            <a:normAutofit/>
          </a:bodyPr>
          <a:lstStyle/>
          <a:p>
            <a:r>
              <a:rPr lang="zh-TW" altLang="en-US" sz="5000" dirty="0"/>
              <a:t>第六組</a:t>
            </a:r>
            <a:endParaRPr lang="en-US" altLang="zh-TW" sz="5000" dirty="0"/>
          </a:p>
          <a:p>
            <a:r>
              <a:rPr lang="zh-TW" altLang="en-US" sz="5000" dirty="0"/>
              <a:t>組長</a:t>
            </a:r>
            <a:r>
              <a:rPr lang="en-US" altLang="zh-TW" sz="5000" dirty="0"/>
              <a:t>:</a:t>
            </a:r>
            <a:r>
              <a:rPr lang="zh-TW" altLang="en-US" sz="5000" dirty="0"/>
              <a:t>楊耀鈞</a:t>
            </a:r>
            <a:endParaRPr lang="en-US" altLang="zh-TW" sz="5000" dirty="0"/>
          </a:p>
          <a:p>
            <a:r>
              <a:rPr lang="zh-TW" altLang="en-US" sz="5000" dirty="0"/>
              <a:t>組員</a:t>
            </a:r>
            <a:r>
              <a:rPr lang="en-US" altLang="zh-TW" sz="5000" dirty="0"/>
              <a:t>:</a:t>
            </a:r>
            <a:r>
              <a:rPr lang="zh-TW" altLang="en-US" sz="5000" dirty="0"/>
              <a:t>李天文</a:t>
            </a:r>
            <a:endParaRPr lang="en-US" altLang="zh-TW" sz="5000" dirty="0"/>
          </a:p>
          <a:p>
            <a:r>
              <a:rPr lang="zh-TW" altLang="en-US" sz="5000" dirty="0"/>
              <a:t>        陳彥廷</a:t>
            </a:r>
            <a:endParaRPr lang="en-US" altLang="zh-TW" sz="5000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15333E-E3CD-4C72-A938-080FC07585EE}"/>
              </a:ext>
            </a:extLst>
          </p:cNvPr>
          <p:cNvSpPr txBox="1">
            <a:spLocks/>
          </p:cNvSpPr>
          <p:nvPr/>
        </p:nvSpPr>
        <p:spPr>
          <a:xfrm>
            <a:off x="418012" y="2516452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規劃蛋大學生座位</a:t>
            </a:r>
          </a:p>
        </p:txBody>
      </p:sp>
    </p:spTree>
    <p:extLst>
      <p:ext uri="{BB962C8B-B14F-4D97-AF65-F5344CB8AC3E}">
        <p14:creationId xmlns:p14="http://schemas.microsoft.com/office/powerpoint/2010/main" val="267618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81B37-7E1E-41BC-8CFD-23939168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規劃學生座位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11044-B36F-47B8-95DE-67E47524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動機與目的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800" dirty="0"/>
              <a:t>發想是為了更便利的去安排座位給學生</a:t>
            </a:r>
            <a:endParaRPr lang="en-US" altLang="zh-TW" sz="2800" dirty="0"/>
          </a:p>
          <a:p>
            <a:pPr lvl="1"/>
            <a:r>
              <a:rPr lang="zh-TW" altLang="en-US" sz="2800" dirty="0"/>
              <a:t>也能指定學生位子去避免不利上課之因素</a:t>
            </a:r>
            <a:endParaRPr lang="en-US" altLang="zh-TW" sz="2800" dirty="0"/>
          </a:p>
          <a:p>
            <a:r>
              <a:rPr lang="zh-TW" altLang="en-US" sz="2800" dirty="0"/>
              <a:t>功能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800" dirty="0"/>
              <a:t>A.</a:t>
            </a:r>
            <a:r>
              <a:rPr lang="zh-TW" altLang="en-US" sz="2800" dirty="0"/>
              <a:t>隨機排位子</a:t>
            </a:r>
            <a:endParaRPr lang="en-US" altLang="zh-TW" sz="2800" dirty="0"/>
          </a:p>
          <a:p>
            <a:pPr lvl="1"/>
            <a:r>
              <a:rPr lang="en-US" altLang="zh-TW" sz="2800" dirty="0"/>
              <a:t>B.</a:t>
            </a:r>
            <a:r>
              <a:rPr lang="zh-TW" altLang="en-US" sz="2800" dirty="0"/>
              <a:t>先指定某號碼之位子，結束後座隨機排位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9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3015D-23FF-46C6-96ED-69701836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5DFB8-081F-4C1E-A6F9-51556F4E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2018/12/17  </a:t>
            </a:r>
            <a:r>
              <a:rPr lang="zh-TW" altLang="en-US" dirty="0"/>
              <a:t>進度</a:t>
            </a:r>
            <a:r>
              <a:rPr lang="en-US" altLang="zh-TW" dirty="0"/>
              <a:t>:10%</a:t>
            </a:r>
          </a:p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抽座位</a:t>
            </a:r>
          </a:p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能夠多種有效的，快速的方法幫同學排位子。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先輸入人數</a:t>
            </a:r>
            <a:r>
              <a:rPr lang="en-US" altLang="zh-TW" dirty="0"/>
              <a:t>,</a:t>
            </a:r>
            <a:r>
              <a:rPr lang="zh-TW" altLang="en-US" dirty="0"/>
              <a:t>找最適合的正方形大小建立儲存同學位子的二維陣列</a:t>
            </a:r>
          </a:p>
          <a:p>
            <a:pPr lvl="1"/>
            <a:r>
              <a:rPr lang="zh-TW" altLang="en-US" dirty="0"/>
              <a:t>	</a:t>
            </a:r>
            <a:r>
              <a:rPr lang="en-US" altLang="zh-TW" dirty="0"/>
              <a:t>A.  </a:t>
            </a:r>
            <a:r>
              <a:rPr lang="zh-TW" altLang="en-US" dirty="0"/>
              <a:t>亂數</a:t>
            </a:r>
          </a:p>
          <a:p>
            <a:pPr lvl="1"/>
            <a:r>
              <a:rPr lang="zh-TW" altLang="en-US" dirty="0"/>
              <a:t>	</a:t>
            </a:r>
            <a:r>
              <a:rPr lang="en-US" altLang="zh-TW" dirty="0"/>
              <a:t>B.</a:t>
            </a:r>
            <a:r>
              <a:rPr lang="zh-TW" altLang="en-US" dirty="0"/>
              <a:t>指定</a:t>
            </a:r>
          </a:p>
          <a:p>
            <a:pPr lvl="1"/>
            <a:r>
              <a:rPr lang="zh-TW" altLang="en-US" dirty="0"/>
              <a:t>	</a:t>
            </a:r>
            <a:r>
              <a:rPr lang="en-US" altLang="zh-TW" dirty="0"/>
              <a:t>C.</a:t>
            </a:r>
            <a:r>
              <a:rPr lang="zh-TW" altLang="en-US" dirty="0"/>
              <a:t>離開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3D2E8E-1CC2-4E2B-9488-C16D8C13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53" y="2057401"/>
            <a:ext cx="2581956" cy="45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4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3742F8-21C6-4AE1-B58C-F1764F69F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3" y="373022"/>
            <a:ext cx="10002271" cy="420768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5264FA0-044E-4046-9849-9B60BD17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246" y="928045"/>
            <a:ext cx="2470022" cy="102365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最大困難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9F826A-7228-474D-B30A-A45957E8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618"/>
            <a:ext cx="5683485" cy="408328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F85A97CE-6D5A-43EF-BA49-10A65E4B5556}"/>
              </a:ext>
            </a:extLst>
          </p:cNvPr>
          <p:cNvSpPr txBox="1">
            <a:spLocks/>
          </p:cNvSpPr>
          <p:nvPr/>
        </p:nvSpPr>
        <p:spPr>
          <a:xfrm>
            <a:off x="773592" y="4420450"/>
            <a:ext cx="5322408" cy="1376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/>
              <a:t>↑隨機排位       指定</a:t>
            </a:r>
            <a:r>
              <a:rPr lang="en-US" altLang="zh-TW" dirty="0"/>
              <a:t>--&gt;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E9756BAF-572C-4F18-81F0-763CE9898977}"/>
                  </a:ext>
                </a:extLst>
              </p14:cNvPr>
              <p14:cNvContentPartPr/>
              <p14:nvPr/>
            </p14:nvContentPartPr>
            <p14:xfrm>
              <a:off x="1486080" y="3975120"/>
              <a:ext cx="1441800" cy="320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E9756BAF-572C-4F18-81F0-763CE98989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0240" y="3911760"/>
                <a:ext cx="1473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A7873F7-D52D-4276-B707-91946658400B}"/>
                  </a:ext>
                </a:extLst>
              </p14:cNvPr>
              <p14:cNvContentPartPr/>
              <p14:nvPr/>
            </p14:nvContentPartPr>
            <p14:xfrm>
              <a:off x="1517760" y="3784680"/>
              <a:ext cx="1416240" cy="7632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A7873F7-D52D-4276-B707-9194665840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20" y="3721320"/>
                <a:ext cx="14475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2F022306-6043-4352-A85E-C0C618D67E62}"/>
                  </a:ext>
                </a:extLst>
              </p14:cNvPr>
              <p14:cNvContentPartPr/>
              <p14:nvPr/>
            </p14:nvContentPartPr>
            <p14:xfrm>
              <a:off x="1409760" y="1631880"/>
              <a:ext cx="1289520" cy="7668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2F022306-6043-4352-A85E-C0C618D67E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3920" y="1568520"/>
                <a:ext cx="13208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54E175B4-4AC4-4FF4-A15E-0F390DAA2780}"/>
                  </a:ext>
                </a:extLst>
              </p14:cNvPr>
              <p14:cNvContentPartPr/>
              <p14:nvPr/>
            </p14:nvContentPartPr>
            <p14:xfrm>
              <a:off x="2050920" y="3174840"/>
              <a:ext cx="1460880" cy="7020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54E175B4-4AC4-4FF4-A15E-0F390DAA27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5080" y="3111480"/>
                <a:ext cx="1492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383B4BB-6619-4354-854D-E2C06228AE9B}"/>
                  </a:ext>
                </a:extLst>
              </p14:cNvPr>
              <p14:cNvContentPartPr/>
              <p14:nvPr/>
            </p14:nvContentPartPr>
            <p14:xfrm>
              <a:off x="6502320" y="5162400"/>
              <a:ext cx="444960" cy="48960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383B4BB-6619-4354-854D-E2C06228AE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6480" y="5099040"/>
                <a:ext cx="4762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61D2D553-A0CC-41EF-B2C6-2AF71C5BF7B4}"/>
                  </a:ext>
                </a:extLst>
              </p14:cNvPr>
              <p14:cNvContentPartPr/>
              <p14:nvPr/>
            </p14:nvContentPartPr>
            <p14:xfrm>
              <a:off x="6445080" y="5143680"/>
              <a:ext cx="2026080" cy="49536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61D2D553-A0CC-41EF-B2C6-2AF71C5BF7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9240" y="5080320"/>
                <a:ext cx="2057400" cy="6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32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9A361-75C6-413C-8082-BFBF290C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21F416-0D19-4B0D-8BE9-9B87A651D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3" y="493063"/>
            <a:ext cx="4925293" cy="587187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2A031B-F5CF-46CF-A71C-A83B86F0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21" y="578206"/>
            <a:ext cx="5144762" cy="5701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A4A6822-DE24-4A3F-8ADB-B1FF91DBA96D}"/>
                  </a:ext>
                </a:extLst>
              </p14:cNvPr>
              <p14:cNvContentPartPr/>
              <p14:nvPr/>
            </p14:nvContentPartPr>
            <p14:xfrm>
              <a:off x="2628720" y="406440"/>
              <a:ext cx="984960" cy="5209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A4A6822-DE24-4A3F-8ADB-B1FF91DBA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360" y="397080"/>
                <a:ext cx="100368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5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7C877-F6CC-4C9B-A71A-BACA259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1140B-28E8-4345-B307-7247F518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2"/>
            <a:ext cx="5410200" cy="416128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測試</a:t>
            </a:r>
            <a:r>
              <a:rPr lang="en-US" altLang="zh-TW" dirty="0"/>
              <a:t>1: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人數</a:t>
            </a:r>
            <a:r>
              <a:rPr lang="en-US" altLang="zh-TW" dirty="0"/>
              <a:t>:24</a:t>
            </a:r>
            <a:r>
              <a:rPr lang="zh-TW" altLang="en-US" dirty="0"/>
              <a:t>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最小方陣為</a:t>
            </a:r>
            <a:r>
              <a:rPr lang="en-US" altLang="zh-TW" i="1" dirty="0"/>
              <a:t>==(5*5)</a:t>
            </a:r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做第 </a:t>
            </a:r>
            <a:r>
              <a:rPr lang="en-US" altLang="zh-TW" i="1" dirty="0"/>
              <a:t>1</a:t>
            </a:r>
            <a:r>
              <a:rPr lang="zh-TW" altLang="en-US" i="1" dirty="0"/>
              <a:t>種方法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會有格空位，座位排位正常。</a:t>
            </a:r>
            <a:endParaRPr lang="en-US" altLang="zh-TW" i="1" dirty="0"/>
          </a:p>
          <a:p>
            <a:pPr marL="0" indent="0">
              <a:buNone/>
            </a:pPr>
            <a:endParaRPr lang="en-US" altLang="zh-TW" i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6A9ADD-7060-4E92-82CC-F8577895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3" y="493063"/>
            <a:ext cx="4925293" cy="58718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641D4D38-256F-47CF-A71A-07F7D291C530}"/>
                  </a:ext>
                </a:extLst>
              </p14:cNvPr>
              <p14:cNvContentPartPr/>
              <p14:nvPr/>
            </p14:nvContentPartPr>
            <p14:xfrm>
              <a:off x="1117440" y="5423040"/>
              <a:ext cx="305280" cy="763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641D4D38-256F-47CF-A71A-07F7D291C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0" y="5359680"/>
                <a:ext cx="3366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C22E3AD-FF19-4352-8FB4-F2329C0A112E}"/>
                  </a:ext>
                </a:extLst>
              </p14:cNvPr>
              <p14:cNvContentPartPr/>
              <p14:nvPr/>
            </p14:nvContentPartPr>
            <p14:xfrm>
              <a:off x="1104840" y="5454720"/>
              <a:ext cx="432360" cy="1972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C22E3AD-FF19-4352-8FB4-F2329C0A11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9000" y="5391360"/>
                <a:ext cx="463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23F59DD-B1BB-4FE2-A652-8DE945507C70}"/>
                  </a:ext>
                </a:extLst>
              </p14:cNvPr>
              <p14:cNvContentPartPr/>
              <p14:nvPr/>
            </p14:nvContentPartPr>
            <p14:xfrm>
              <a:off x="1066680" y="5308560"/>
              <a:ext cx="572040" cy="42588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23F59DD-B1BB-4FE2-A652-8DE945507C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7320" y="5299200"/>
                <a:ext cx="5907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512E21F4-8414-4691-806B-200DD6412882}"/>
                  </a:ext>
                </a:extLst>
              </p14:cNvPr>
              <p14:cNvContentPartPr/>
              <p14:nvPr/>
            </p14:nvContentPartPr>
            <p14:xfrm>
              <a:off x="2533680" y="444600"/>
              <a:ext cx="1016280" cy="5972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512E21F4-8414-4691-806B-200DD64128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4320" y="435240"/>
                <a:ext cx="103500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02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B9C0F-EC04-4036-A632-84D87C61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8EE9-8A3D-414E-9EA5-FEA9A08E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810" y="2238103"/>
            <a:ext cx="4687389" cy="398058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測試</a:t>
            </a:r>
            <a:r>
              <a:rPr lang="en-US" altLang="zh-TW" dirty="0"/>
              <a:t>2: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人數</a:t>
            </a:r>
            <a:r>
              <a:rPr lang="en-US" altLang="zh-TW" dirty="0"/>
              <a:t>:24</a:t>
            </a:r>
            <a:r>
              <a:rPr lang="zh-TW" altLang="en-US" dirty="0"/>
              <a:t>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最小方陣為</a:t>
            </a:r>
            <a:r>
              <a:rPr lang="en-US" altLang="zh-TW" i="1" dirty="0"/>
              <a:t>==(5*5)</a:t>
            </a:r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做第 </a:t>
            </a:r>
            <a:r>
              <a:rPr lang="en-US" altLang="zh-TW" i="1" dirty="0"/>
              <a:t>2</a:t>
            </a:r>
            <a:r>
              <a:rPr lang="zh-TW" altLang="en-US" i="1" dirty="0"/>
              <a:t>種方法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指定</a:t>
            </a:r>
            <a:r>
              <a:rPr lang="en-US" altLang="zh-TW" i="1" dirty="0"/>
              <a:t>4</a:t>
            </a:r>
            <a:r>
              <a:rPr lang="zh-TW" altLang="en-US" i="1" dirty="0"/>
              <a:t>號 在</a:t>
            </a:r>
            <a:r>
              <a:rPr lang="en-US" altLang="zh-TW" i="1" dirty="0"/>
              <a:t>(0,0)</a:t>
            </a:r>
            <a:r>
              <a:rPr lang="zh-TW" altLang="en-US" i="1" dirty="0"/>
              <a:t>座位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不繼續指定，作隨機</a:t>
            </a:r>
            <a:endParaRPr lang="en-US" altLang="zh-TW" i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E874DA-5E3C-43F5-A531-2E1684DD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9" y="578206"/>
            <a:ext cx="5144762" cy="57015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12CD45-8AF7-4516-B98A-62B839A04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2" y="3610789"/>
            <a:ext cx="3657788" cy="2019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FD163610-B813-4506-8BE1-99374211C492}"/>
                  </a:ext>
                </a:extLst>
              </p14:cNvPr>
              <p14:cNvContentPartPr/>
              <p14:nvPr/>
            </p14:nvContentPartPr>
            <p14:xfrm>
              <a:off x="692280" y="3956040"/>
              <a:ext cx="4489560" cy="81324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D163610-B813-4506-8BE1-99374211C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20" y="3946680"/>
                <a:ext cx="450828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86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65737-3886-4438-854A-17AF88DA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AE9116-A560-457D-B05B-4057FC30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" y="142599"/>
            <a:ext cx="3523134" cy="5239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E32F93-5BA3-4881-B326-B56680C1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24" y="3065499"/>
            <a:ext cx="5107352" cy="3170702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A436F9C-BED4-4D9F-8360-00F8FDC1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811" y="2255619"/>
            <a:ext cx="4687389" cy="3980582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測試</a:t>
            </a:r>
            <a:r>
              <a:rPr lang="en-US" altLang="zh-TW" dirty="0"/>
              <a:t>3: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人數</a:t>
            </a:r>
            <a:r>
              <a:rPr lang="en-US" altLang="zh-TW" dirty="0"/>
              <a:t>:24</a:t>
            </a:r>
            <a:r>
              <a:rPr lang="zh-TW" altLang="en-US" dirty="0"/>
              <a:t>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最小方陣為</a:t>
            </a:r>
            <a:r>
              <a:rPr lang="en-US" altLang="zh-TW" i="1" dirty="0"/>
              <a:t>==(5*5)</a:t>
            </a:r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做第 </a:t>
            </a:r>
            <a:r>
              <a:rPr lang="en-US" altLang="zh-TW" i="1" dirty="0"/>
              <a:t>2</a:t>
            </a:r>
            <a:r>
              <a:rPr lang="zh-TW" altLang="en-US" i="1" dirty="0"/>
              <a:t>種方法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指定</a:t>
            </a:r>
            <a:r>
              <a:rPr lang="en-US" altLang="zh-TW" i="1" dirty="0"/>
              <a:t>4</a:t>
            </a:r>
            <a:r>
              <a:rPr lang="zh-TW" altLang="en-US" i="1" dirty="0"/>
              <a:t>號 在</a:t>
            </a:r>
            <a:r>
              <a:rPr lang="en-US" altLang="zh-TW" i="1" dirty="0"/>
              <a:t>(0,0)</a:t>
            </a:r>
            <a:r>
              <a:rPr lang="zh-TW" altLang="en-US" i="1" dirty="0"/>
              <a:t>座位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↓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做第 </a:t>
            </a:r>
            <a:r>
              <a:rPr lang="en-US" altLang="zh-TW" i="1" dirty="0"/>
              <a:t>2</a:t>
            </a:r>
            <a:r>
              <a:rPr lang="zh-TW" altLang="en-US" i="1" dirty="0"/>
              <a:t>種方法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en-US" i="1" dirty="0"/>
              <a:t>指定</a:t>
            </a:r>
            <a:r>
              <a:rPr lang="en-US" altLang="zh-TW" i="1" dirty="0"/>
              <a:t>9</a:t>
            </a:r>
            <a:r>
              <a:rPr lang="zh-TW" altLang="en-US" i="1" dirty="0"/>
              <a:t>號 在</a:t>
            </a:r>
            <a:r>
              <a:rPr lang="en-US" altLang="zh-TW" i="1" dirty="0"/>
              <a:t>(4,3)</a:t>
            </a:r>
            <a:r>
              <a:rPr lang="zh-TW" altLang="en-US" i="1" dirty="0"/>
              <a:t>座位</a:t>
            </a:r>
            <a:endParaRPr lang="en-US" altLang="zh-TW" i="1" dirty="0"/>
          </a:p>
          <a:p>
            <a:pPr marL="0" indent="0">
              <a:buNone/>
            </a:pPr>
            <a:endParaRPr lang="en-US" altLang="zh-TW" i="1" dirty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DCEC1D1A-A70A-4E80-9BEB-276D6461841B}"/>
                  </a:ext>
                </a:extLst>
              </p14:cNvPr>
              <p14:cNvContentPartPr/>
              <p14:nvPr/>
            </p14:nvContentPartPr>
            <p14:xfrm>
              <a:off x="2502000" y="4521240"/>
              <a:ext cx="374760" cy="7020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DCEC1D1A-A70A-4E80-9BEB-276D646184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6160" y="4457880"/>
                <a:ext cx="406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73CB5DCF-E4BF-4685-B3FC-1BCB8048C375}"/>
                  </a:ext>
                </a:extLst>
              </p14:cNvPr>
              <p14:cNvContentPartPr/>
              <p14:nvPr/>
            </p14:nvContentPartPr>
            <p14:xfrm>
              <a:off x="158760" y="527040"/>
              <a:ext cx="6331320" cy="483912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73CB5DCF-E4BF-4685-B3FC-1BCB8048C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400" y="517680"/>
                <a:ext cx="635004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75112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55</TotalTime>
  <Words>145</Words>
  <Application>Microsoft Office PowerPoint</Application>
  <PresentationFormat>寬螢幕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飛機雲</vt:lpstr>
      <vt:lpstr>程式語言-資工一B</vt:lpstr>
      <vt:lpstr>主題:規劃學生座位</vt:lpstr>
      <vt:lpstr>製作過程</vt:lpstr>
      <vt:lpstr>最大困難</vt:lpstr>
      <vt:lpstr>成品</vt:lpstr>
      <vt:lpstr>實作</vt:lpstr>
      <vt:lpstr>實作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程式語言-資工一B</dc:title>
  <dc:creator>flywind89427@gmail.com</dc:creator>
  <cp:lastModifiedBy>flywind89427@gmail.com</cp:lastModifiedBy>
  <cp:revision>6</cp:revision>
  <dcterms:created xsi:type="dcterms:W3CDTF">2019-01-04T07:07:46Z</dcterms:created>
  <dcterms:modified xsi:type="dcterms:W3CDTF">2019-01-04T08:03:36Z</dcterms:modified>
</cp:coreProperties>
</file>