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Johnny Yang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Majority of reviews: Under 5 stars</a:t>
            </a:r>
          </a:p>
          <a:p>
            <a:r>
              <a:rPr lang="en-GB" sz="2000" dirty="0"/>
              <a:t>Common Praises: Excellent flight crew</a:t>
            </a:r>
          </a:p>
          <a:p>
            <a:r>
              <a:rPr lang="en-GB" sz="2000" dirty="0"/>
              <a:t>Common Complaints: delays, poor ground service, cancellations</a:t>
            </a:r>
          </a:p>
          <a:p>
            <a:r>
              <a:rPr lang="en-GB" sz="2000" dirty="0"/>
              <a:t>Sentiments:</a:t>
            </a:r>
          </a:p>
          <a:p>
            <a:pPr lvl="1"/>
            <a:r>
              <a:rPr lang="en-GB" sz="2000" dirty="0"/>
              <a:t>61.9% Positive</a:t>
            </a:r>
          </a:p>
          <a:p>
            <a:pPr lvl="1"/>
            <a:r>
              <a:rPr lang="en-GB" sz="2000" dirty="0"/>
              <a:t>36.4% Negative</a:t>
            </a:r>
          </a:p>
          <a:p>
            <a:pPr lvl="1"/>
            <a:r>
              <a:rPr lang="en-GB" sz="2000" dirty="0"/>
              <a:t>1.7% Neutral</a:t>
            </a:r>
          </a:p>
          <a:p>
            <a:r>
              <a:rPr lang="en-GB" sz="2000" dirty="0"/>
              <a:t>Conclusion: While customers appreciate the cabin service, many are dissatisfied with delays, poor ground service, and cancellations.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D29B26-642C-3558-1986-985C59A874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8217" y="3280466"/>
            <a:ext cx="5015204" cy="34051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81FCD-BFA5-13B8-178A-7D931A41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47" y="367954"/>
            <a:ext cx="4862674" cy="29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64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Insights</vt:lpstr>
      <vt:lpstr>Summary of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Johnny Yang</cp:lastModifiedBy>
  <cp:revision>2</cp:revision>
  <dcterms:created xsi:type="dcterms:W3CDTF">2022-12-06T11:13:27Z</dcterms:created>
  <dcterms:modified xsi:type="dcterms:W3CDTF">2025-02-26T20:56:52Z</dcterms:modified>
</cp:coreProperties>
</file>